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7" r:id="rId2"/>
    <p:sldId id="301" r:id="rId3"/>
    <p:sldId id="307" r:id="rId4"/>
    <p:sldId id="302" r:id="rId5"/>
    <p:sldId id="308" r:id="rId6"/>
    <p:sldId id="303" r:id="rId7"/>
    <p:sldId id="312" r:id="rId8"/>
    <p:sldId id="309" r:id="rId9"/>
    <p:sldId id="337" r:id="rId10"/>
    <p:sldId id="336" r:id="rId11"/>
    <p:sldId id="340" r:id="rId12"/>
    <p:sldId id="350" r:id="rId13"/>
    <p:sldId id="341" r:id="rId14"/>
    <p:sldId id="342" r:id="rId15"/>
    <p:sldId id="343" r:id="rId16"/>
    <p:sldId id="351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11" r:id="rId25"/>
    <p:sldId id="339" r:id="rId26"/>
    <p:sldId id="306" r:id="rId27"/>
    <p:sldId id="324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3624" autoAdjust="0"/>
  </p:normalViewPr>
  <p:slideViewPr>
    <p:cSldViewPr snapToGrid="0">
      <p:cViewPr varScale="1">
        <p:scale>
          <a:sx n="77" d="100"/>
          <a:sy n="77" d="100"/>
        </p:scale>
        <p:origin x="60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1328-E932-4978-B593-20E892005615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81C92-FB04-4531-AA7B-867E9634C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46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99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59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613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271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477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440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18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434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02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45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87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37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2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304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723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07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2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33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95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22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82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6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593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5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670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5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62A7-EE90-4408-B166-C30B9A1EF807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2BB53-4CEE-4DD5-A75F-7B85DC262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51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 userDrawn="1"/>
        </p:nvSpPr>
        <p:spPr bwMode="auto">
          <a:xfrm rot="5400000">
            <a:off x="11756673" y="6423466"/>
            <a:ext cx="691902" cy="175578"/>
          </a:xfrm>
          <a:custGeom>
            <a:avLst/>
            <a:gdLst>
              <a:gd name="T0" fmla="*/ 3776209 w 739"/>
              <a:gd name="T1" fmla="*/ 0 h 96"/>
              <a:gd name="T2" fmla="*/ 0 w 739"/>
              <a:gd name="T3" fmla="*/ 0 h 96"/>
              <a:gd name="T4" fmla="*/ 1112451 w 739"/>
              <a:gd name="T5" fmla="*/ 848221 h 96"/>
              <a:gd name="T6" fmla="*/ 1561513 w 739"/>
              <a:gd name="T7" fmla="*/ 981075 h 96"/>
              <a:gd name="T8" fmla="*/ 3776209 w 739"/>
              <a:gd name="T9" fmla="*/ 981075 h 96"/>
              <a:gd name="T10" fmla="*/ 5980699 w 739"/>
              <a:gd name="T11" fmla="*/ 981075 h 96"/>
              <a:gd name="T12" fmla="*/ 6429761 w 739"/>
              <a:gd name="T13" fmla="*/ 848221 h 96"/>
              <a:gd name="T14" fmla="*/ 7542212 w 739"/>
              <a:gd name="T15" fmla="*/ 0 h 96"/>
              <a:gd name="T16" fmla="*/ 3776209 w 739"/>
              <a:gd name="T17" fmla="*/ 0 h 9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39" h="96">
                <a:moveTo>
                  <a:pt x="370" y="0"/>
                </a:moveTo>
                <a:cubicBezTo>
                  <a:pt x="0" y="0"/>
                  <a:pt x="0" y="0"/>
                  <a:pt x="0" y="0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22" y="92"/>
                  <a:pt x="138" y="96"/>
                  <a:pt x="153" y="96"/>
                </a:cubicBezTo>
                <a:cubicBezTo>
                  <a:pt x="370" y="96"/>
                  <a:pt x="370" y="96"/>
                  <a:pt x="370" y="96"/>
                </a:cubicBezTo>
                <a:cubicBezTo>
                  <a:pt x="586" y="96"/>
                  <a:pt x="586" y="96"/>
                  <a:pt x="586" y="96"/>
                </a:cubicBezTo>
                <a:cubicBezTo>
                  <a:pt x="602" y="96"/>
                  <a:pt x="617" y="92"/>
                  <a:pt x="630" y="83"/>
                </a:cubicBezTo>
                <a:cubicBezTo>
                  <a:pt x="739" y="0"/>
                  <a:pt x="739" y="0"/>
                  <a:pt x="739" y="0"/>
                </a:cubicBez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711830" y="6453336"/>
            <a:ext cx="337081" cy="201667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mpact" pitchFamily="34" charset="0"/>
              </a:rPr>
              <a:pPr/>
              <a:t>‹#›</a:t>
            </a:fld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9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62A7-EE90-4408-B166-C30B9A1EF807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2BB53-4CEE-4DD5-A75F-7B85DC262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77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62A7-EE90-4408-B166-C30B9A1EF807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2BB53-4CEE-4DD5-A75F-7B85DC262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36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62A7-EE90-4408-B166-C30B9A1EF807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2BB53-4CEE-4DD5-A75F-7B85DC262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5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62A7-EE90-4408-B166-C30B9A1EF807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2BB53-4CEE-4DD5-A75F-7B85DC262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16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62A7-EE90-4408-B166-C30B9A1EF807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2BB53-4CEE-4DD5-A75F-7B85DC262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64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62A7-EE90-4408-B166-C30B9A1EF807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2BB53-4CEE-4DD5-A75F-7B85DC262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2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62A7-EE90-4408-B166-C30B9A1EF807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2BB53-4CEE-4DD5-A75F-7B85DC262A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4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.jp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8.gi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tags" Target="../tags/tag13.xml"/><Relationship Id="rId7" Type="http://schemas.openxmlformats.org/officeDocument/2006/relationships/image" Target="../media/image11.gi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0.gif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-14178" y="188"/>
            <a:ext cx="12206178" cy="4825804"/>
          </a:xfrm>
          <a:custGeom>
            <a:avLst/>
            <a:gdLst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4108329 h 4108329"/>
              <a:gd name="connsiteX3" fmla="*/ 0 w 12206514"/>
              <a:gd name="connsiteY3" fmla="*/ 4108329 h 4108329"/>
              <a:gd name="connsiteX4" fmla="*/ 0 w 12206514"/>
              <a:gd name="connsiteY4" fmla="*/ 0 h 4108329"/>
              <a:gd name="connsiteX0" fmla="*/ 0 w 12206514"/>
              <a:gd name="connsiteY0" fmla="*/ 0 h 4110447"/>
              <a:gd name="connsiteX1" fmla="*/ 12206514 w 12206514"/>
              <a:gd name="connsiteY1" fmla="*/ 0 h 4110447"/>
              <a:gd name="connsiteX2" fmla="*/ 12206514 w 12206514"/>
              <a:gd name="connsiteY2" fmla="*/ 4108329 h 4110447"/>
              <a:gd name="connsiteX3" fmla="*/ 9715863 w 12206514"/>
              <a:gd name="connsiteY3" fmla="*/ 4110447 h 4110447"/>
              <a:gd name="connsiteX4" fmla="*/ 0 w 12206514"/>
              <a:gd name="connsiteY4" fmla="*/ 4108329 h 4110447"/>
              <a:gd name="connsiteX5" fmla="*/ 0 w 12206514"/>
              <a:gd name="connsiteY5" fmla="*/ 0 h 4110447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4108329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71680 w 12206514"/>
              <a:gd name="connsiteY2" fmla="*/ 3829655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277831"/>
              <a:gd name="connsiteX1" fmla="*/ 12206514 w 12206514"/>
              <a:gd name="connsiteY1" fmla="*/ 0 h 4277831"/>
              <a:gd name="connsiteX2" fmla="*/ 12180388 w 12206514"/>
              <a:gd name="connsiteY2" fmla="*/ 3333267 h 4277831"/>
              <a:gd name="connsiteX3" fmla="*/ 9715863 w 12206514"/>
              <a:gd name="connsiteY3" fmla="*/ 4075612 h 4277831"/>
              <a:gd name="connsiteX4" fmla="*/ 4908731 w 12206514"/>
              <a:gd name="connsiteY4" fmla="*/ 3614058 h 4277831"/>
              <a:gd name="connsiteX5" fmla="*/ 1912983 w 12206514"/>
              <a:gd name="connsiteY5" fmla="*/ 3361510 h 4277831"/>
              <a:gd name="connsiteX6" fmla="*/ 0 w 12206514"/>
              <a:gd name="connsiteY6" fmla="*/ 4108329 h 4277831"/>
              <a:gd name="connsiteX7" fmla="*/ 0 w 12206514"/>
              <a:gd name="connsiteY7" fmla="*/ 0 h 4277831"/>
              <a:gd name="connsiteX0" fmla="*/ 0 w 12206514"/>
              <a:gd name="connsiteY0" fmla="*/ 0 h 4211142"/>
              <a:gd name="connsiteX1" fmla="*/ 12206514 w 12206514"/>
              <a:gd name="connsiteY1" fmla="*/ 0 h 4211142"/>
              <a:gd name="connsiteX2" fmla="*/ 12180388 w 12206514"/>
              <a:gd name="connsiteY2" fmla="*/ 3333267 h 4211142"/>
              <a:gd name="connsiteX3" fmla="*/ 9715863 w 12206514"/>
              <a:gd name="connsiteY3" fmla="*/ 4075612 h 4211142"/>
              <a:gd name="connsiteX4" fmla="*/ 4908731 w 12206514"/>
              <a:gd name="connsiteY4" fmla="*/ 3614058 h 4211142"/>
              <a:gd name="connsiteX5" fmla="*/ 1912983 w 12206514"/>
              <a:gd name="connsiteY5" fmla="*/ 3361510 h 4211142"/>
              <a:gd name="connsiteX6" fmla="*/ 0 w 12206514"/>
              <a:gd name="connsiteY6" fmla="*/ 4108329 h 4211142"/>
              <a:gd name="connsiteX7" fmla="*/ 0 w 12206514"/>
              <a:gd name="connsiteY7" fmla="*/ 0 h 4211142"/>
              <a:gd name="connsiteX0" fmla="*/ 0 w 12206514"/>
              <a:gd name="connsiteY0" fmla="*/ 0 h 4211142"/>
              <a:gd name="connsiteX1" fmla="*/ 12206514 w 12206514"/>
              <a:gd name="connsiteY1" fmla="*/ 0 h 4211142"/>
              <a:gd name="connsiteX2" fmla="*/ 12180388 w 12206514"/>
              <a:gd name="connsiteY2" fmla="*/ 3333267 h 4211142"/>
              <a:gd name="connsiteX3" fmla="*/ 9715863 w 12206514"/>
              <a:gd name="connsiteY3" fmla="*/ 4075612 h 4211142"/>
              <a:gd name="connsiteX4" fmla="*/ 4908731 w 12206514"/>
              <a:gd name="connsiteY4" fmla="*/ 3614058 h 4211142"/>
              <a:gd name="connsiteX5" fmla="*/ 1912983 w 12206514"/>
              <a:gd name="connsiteY5" fmla="*/ 3361510 h 4211142"/>
              <a:gd name="connsiteX6" fmla="*/ 0 w 12206514"/>
              <a:gd name="connsiteY6" fmla="*/ 4108329 h 4211142"/>
              <a:gd name="connsiteX7" fmla="*/ 0 w 12206514"/>
              <a:gd name="connsiteY7" fmla="*/ 0 h 4211142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70817"/>
              <a:gd name="connsiteX1" fmla="*/ 12206514 w 12206514"/>
              <a:gd name="connsiteY1" fmla="*/ 0 h 4270817"/>
              <a:gd name="connsiteX2" fmla="*/ 12180388 w 12206514"/>
              <a:gd name="connsiteY2" fmla="*/ 3333267 h 4270817"/>
              <a:gd name="connsiteX3" fmla="*/ 9715863 w 12206514"/>
              <a:gd name="connsiteY3" fmla="*/ 4075612 h 4270817"/>
              <a:gd name="connsiteX4" fmla="*/ 4908731 w 12206514"/>
              <a:gd name="connsiteY4" fmla="*/ 3614058 h 4270817"/>
              <a:gd name="connsiteX5" fmla="*/ 1843314 w 12206514"/>
              <a:gd name="connsiteY5" fmla="*/ 3335385 h 4270817"/>
              <a:gd name="connsiteX6" fmla="*/ 0 w 12206514"/>
              <a:gd name="connsiteY6" fmla="*/ 4108329 h 4270817"/>
              <a:gd name="connsiteX7" fmla="*/ 0 w 12206514"/>
              <a:gd name="connsiteY7" fmla="*/ 0 h 4270817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95314"/>
              <a:gd name="connsiteX1" fmla="*/ 12206514 w 12206514"/>
              <a:gd name="connsiteY1" fmla="*/ 0 h 4095314"/>
              <a:gd name="connsiteX2" fmla="*/ 12180388 w 12206514"/>
              <a:gd name="connsiteY2" fmla="*/ 3333267 h 4095314"/>
              <a:gd name="connsiteX3" fmla="*/ 9541691 w 12206514"/>
              <a:gd name="connsiteY3" fmla="*/ 4093030 h 4095314"/>
              <a:gd name="connsiteX4" fmla="*/ 4908731 w 12206514"/>
              <a:gd name="connsiteY4" fmla="*/ 3614058 h 4095314"/>
              <a:gd name="connsiteX5" fmla="*/ 1843314 w 12206514"/>
              <a:gd name="connsiteY5" fmla="*/ 3335385 h 4095314"/>
              <a:gd name="connsiteX6" fmla="*/ 0 w 12206514"/>
              <a:gd name="connsiteY6" fmla="*/ 3524854 h 4095314"/>
              <a:gd name="connsiteX7" fmla="*/ 0 w 12206514"/>
              <a:gd name="connsiteY7" fmla="*/ 0 h 4095314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54169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54169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9718 w 12206514"/>
              <a:gd name="connsiteY2" fmla="*/ 3314606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9718 w 12206514"/>
              <a:gd name="connsiteY2" fmla="*/ 3314606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99049 w 12206514"/>
              <a:gd name="connsiteY2" fmla="*/ 3333267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6514" h="4100551">
                <a:moveTo>
                  <a:pt x="0" y="0"/>
                </a:moveTo>
                <a:lnTo>
                  <a:pt x="12206514" y="0"/>
                </a:lnTo>
                <a:cubicBezTo>
                  <a:pt x="12200915" y="1104869"/>
                  <a:pt x="12204648" y="2228398"/>
                  <a:pt x="12199049" y="3333267"/>
                </a:cubicBezTo>
                <a:cubicBezTo>
                  <a:pt x="11386249" y="3847778"/>
                  <a:pt x="10441576" y="3970405"/>
                  <a:pt x="9480731" y="4093030"/>
                </a:cubicBezTo>
                <a:cubicBezTo>
                  <a:pt x="8049622" y="4145282"/>
                  <a:pt x="6392091" y="3918858"/>
                  <a:pt x="4908731" y="3614058"/>
                </a:cubicBezTo>
                <a:cubicBezTo>
                  <a:pt x="3389085" y="3348446"/>
                  <a:pt x="2905276" y="3331385"/>
                  <a:pt x="1843314" y="3335385"/>
                </a:cubicBezTo>
                <a:cubicBezTo>
                  <a:pt x="476553" y="3452598"/>
                  <a:pt x="717974" y="3415996"/>
                  <a:pt x="0" y="3524854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" name="矩形 5"/>
          <p:cNvSpPr/>
          <p:nvPr/>
        </p:nvSpPr>
        <p:spPr>
          <a:xfrm>
            <a:off x="-14178" y="3694783"/>
            <a:ext cx="6694627" cy="870857"/>
          </a:xfrm>
          <a:custGeom>
            <a:avLst/>
            <a:gdLst>
              <a:gd name="connsiteX0" fmla="*/ 0 w 6582843"/>
              <a:gd name="connsiteY0" fmla="*/ 0 h 623578"/>
              <a:gd name="connsiteX1" fmla="*/ 6582843 w 6582843"/>
              <a:gd name="connsiteY1" fmla="*/ 0 h 623578"/>
              <a:gd name="connsiteX2" fmla="*/ 6582843 w 6582843"/>
              <a:gd name="connsiteY2" fmla="*/ 623578 h 623578"/>
              <a:gd name="connsiteX3" fmla="*/ 0 w 6582843"/>
              <a:gd name="connsiteY3" fmla="*/ 623578 h 623578"/>
              <a:gd name="connsiteX4" fmla="*/ 0 w 6582843"/>
              <a:gd name="connsiteY4" fmla="*/ 0 h 623578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6582843 w 6582843"/>
              <a:gd name="connsiteY2" fmla="*/ 207148 h 830726"/>
              <a:gd name="connsiteX3" fmla="*/ 6582843 w 6582843"/>
              <a:gd name="connsiteY3" fmla="*/ 830726 h 830726"/>
              <a:gd name="connsiteX4" fmla="*/ 0 w 6582843"/>
              <a:gd name="connsiteY4" fmla="*/ 830726 h 830726"/>
              <a:gd name="connsiteX5" fmla="*/ 0 w 6582843"/>
              <a:gd name="connsiteY5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6582843 w 6582843"/>
              <a:gd name="connsiteY2" fmla="*/ 207148 h 830726"/>
              <a:gd name="connsiteX3" fmla="*/ 6582843 w 6582843"/>
              <a:gd name="connsiteY3" fmla="*/ 830726 h 830726"/>
              <a:gd name="connsiteX4" fmla="*/ 0 w 6582843"/>
              <a:gd name="connsiteY4" fmla="*/ 830726 h 830726"/>
              <a:gd name="connsiteX5" fmla="*/ 0 w 6582843"/>
              <a:gd name="connsiteY5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532155 w 6582843"/>
              <a:gd name="connsiteY2" fmla="*/ 279918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8965 h 832543"/>
              <a:gd name="connsiteX1" fmla="*/ 1460759 w 6582843"/>
              <a:gd name="connsiteY1" fmla="*/ 1817 h 832543"/>
              <a:gd name="connsiteX2" fmla="*/ 3448179 w 6582843"/>
              <a:gd name="connsiteY2" fmla="*/ 113784 h 832543"/>
              <a:gd name="connsiteX3" fmla="*/ 6582843 w 6582843"/>
              <a:gd name="connsiteY3" fmla="*/ 208965 h 832543"/>
              <a:gd name="connsiteX4" fmla="*/ 6582843 w 6582843"/>
              <a:gd name="connsiteY4" fmla="*/ 832543 h 832543"/>
              <a:gd name="connsiteX5" fmla="*/ 0 w 6582843"/>
              <a:gd name="connsiteY5" fmla="*/ 832543 h 832543"/>
              <a:gd name="connsiteX6" fmla="*/ 0 w 6582843"/>
              <a:gd name="connsiteY6" fmla="*/ 208965 h 832543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125643 w 6582843"/>
              <a:gd name="connsiteY3" fmla="*/ 562275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5873717 w 6582843"/>
              <a:gd name="connsiteY3" fmla="*/ 618259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5855056 w 6582843"/>
              <a:gd name="connsiteY3" fmla="*/ 571606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1936620 w 6694811"/>
              <a:gd name="connsiteY5" fmla="*/ 616384 h 831290"/>
              <a:gd name="connsiteX6" fmla="*/ 0 w 6694811"/>
              <a:gd name="connsiteY6" fmla="*/ 831290 h 831290"/>
              <a:gd name="connsiteX7" fmla="*/ 0 w 6694811"/>
              <a:gd name="connsiteY7" fmla="*/ 207712 h 831290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626017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9330 w 6694811"/>
              <a:gd name="connsiteY6" fmla="*/ 523380 h 776202"/>
              <a:gd name="connsiteX7" fmla="*/ 0 w 6694811"/>
              <a:gd name="connsiteY7" fmla="*/ 207712 h 776202"/>
              <a:gd name="connsiteX0" fmla="*/ 9331 w 6704142"/>
              <a:gd name="connsiteY0" fmla="*/ 207712 h 776202"/>
              <a:gd name="connsiteX1" fmla="*/ 1470090 w 6704142"/>
              <a:gd name="connsiteY1" fmla="*/ 564 h 776202"/>
              <a:gd name="connsiteX2" fmla="*/ 3457510 w 6704142"/>
              <a:gd name="connsiteY2" fmla="*/ 112531 h 776202"/>
              <a:gd name="connsiteX3" fmla="*/ 5864387 w 6704142"/>
              <a:gd name="connsiteY3" fmla="*/ 571606 h 776202"/>
              <a:gd name="connsiteX4" fmla="*/ 6704142 w 6704142"/>
              <a:gd name="connsiteY4" fmla="*/ 775307 h 776202"/>
              <a:gd name="connsiteX5" fmla="*/ 1945951 w 6704142"/>
              <a:gd name="connsiteY5" fmla="*/ 616384 h 776202"/>
              <a:gd name="connsiteX6" fmla="*/ 0 w 6704142"/>
              <a:gd name="connsiteY6" fmla="*/ 570033 h 776202"/>
              <a:gd name="connsiteX7" fmla="*/ 9331 w 6704142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5898"/>
              <a:gd name="connsiteX1" fmla="*/ 1460759 w 6694811"/>
              <a:gd name="connsiteY1" fmla="*/ 564 h 775898"/>
              <a:gd name="connsiteX2" fmla="*/ 3448179 w 6694811"/>
              <a:gd name="connsiteY2" fmla="*/ 112531 h 775898"/>
              <a:gd name="connsiteX3" fmla="*/ 5855056 w 6694811"/>
              <a:gd name="connsiteY3" fmla="*/ 571606 h 775898"/>
              <a:gd name="connsiteX4" fmla="*/ 6694811 w 6694811"/>
              <a:gd name="connsiteY4" fmla="*/ 775307 h 775898"/>
              <a:gd name="connsiteX5" fmla="*/ 2384489 w 6694811"/>
              <a:gd name="connsiteY5" fmla="*/ 513748 h 775898"/>
              <a:gd name="connsiteX6" fmla="*/ 0 w 6694811"/>
              <a:gd name="connsiteY6" fmla="*/ 588695 h 775898"/>
              <a:gd name="connsiteX7" fmla="*/ 0 w 6694811"/>
              <a:gd name="connsiteY7" fmla="*/ 207712 h 775898"/>
              <a:gd name="connsiteX0" fmla="*/ 0 w 6694811"/>
              <a:gd name="connsiteY0" fmla="*/ 207712 h 775748"/>
              <a:gd name="connsiteX1" fmla="*/ 1460759 w 6694811"/>
              <a:gd name="connsiteY1" fmla="*/ 564 h 775748"/>
              <a:gd name="connsiteX2" fmla="*/ 3448179 w 6694811"/>
              <a:gd name="connsiteY2" fmla="*/ 112531 h 775748"/>
              <a:gd name="connsiteX3" fmla="*/ 5855056 w 6694811"/>
              <a:gd name="connsiteY3" fmla="*/ 571606 h 775748"/>
              <a:gd name="connsiteX4" fmla="*/ 6694811 w 6694811"/>
              <a:gd name="connsiteY4" fmla="*/ 775307 h 775748"/>
              <a:gd name="connsiteX5" fmla="*/ 2440473 w 6694811"/>
              <a:gd name="connsiteY5" fmla="*/ 411111 h 775748"/>
              <a:gd name="connsiteX6" fmla="*/ 0 w 6694811"/>
              <a:gd name="connsiteY6" fmla="*/ 588695 h 775748"/>
              <a:gd name="connsiteX7" fmla="*/ 0 w 6694811"/>
              <a:gd name="connsiteY7" fmla="*/ 207712 h 775748"/>
              <a:gd name="connsiteX0" fmla="*/ 0 w 6694811"/>
              <a:gd name="connsiteY0" fmla="*/ 207712 h 775703"/>
              <a:gd name="connsiteX1" fmla="*/ 1460759 w 6694811"/>
              <a:gd name="connsiteY1" fmla="*/ 564 h 775703"/>
              <a:gd name="connsiteX2" fmla="*/ 3448179 w 6694811"/>
              <a:gd name="connsiteY2" fmla="*/ 112531 h 775703"/>
              <a:gd name="connsiteX3" fmla="*/ 5855056 w 6694811"/>
              <a:gd name="connsiteY3" fmla="*/ 571606 h 775703"/>
              <a:gd name="connsiteX4" fmla="*/ 6694811 w 6694811"/>
              <a:gd name="connsiteY4" fmla="*/ 775307 h 775703"/>
              <a:gd name="connsiteX5" fmla="*/ 2440473 w 6694811"/>
              <a:gd name="connsiteY5" fmla="*/ 364458 h 775703"/>
              <a:gd name="connsiteX6" fmla="*/ 0 w 6694811"/>
              <a:gd name="connsiteY6" fmla="*/ 588695 h 775703"/>
              <a:gd name="connsiteX7" fmla="*/ 0 w 6694811"/>
              <a:gd name="connsiteY7" fmla="*/ 207712 h 775703"/>
              <a:gd name="connsiteX0" fmla="*/ 0 w 6694811"/>
              <a:gd name="connsiteY0" fmla="*/ 207712 h 775748"/>
              <a:gd name="connsiteX1" fmla="*/ 1460759 w 6694811"/>
              <a:gd name="connsiteY1" fmla="*/ 564 h 775748"/>
              <a:gd name="connsiteX2" fmla="*/ 3448179 w 6694811"/>
              <a:gd name="connsiteY2" fmla="*/ 112531 h 775748"/>
              <a:gd name="connsiteX3" fmla="*/ 5855056 w 6694811"/>
              <a:gd name="connsiteY3" fmla="*/ 571606 h 775748"/>
              <a:gd name="connsiteX4" fmla="*/ 6694811 w 6694811"/>
              <a:gd name="connsiteY4" fmla="*/ 775307 h 775748"/>
              <a:gd name="connsiteX5" fmla="*/ 2477795 w 6694811"/>
              <a:gd name="connsiteY5" fmla="*/ 411111 h 775748"/>
              <a:gd name="connsiteX6" fmla="*/ 0 w 6694811"/>
              <a:gd name="connsiteY6" fmla="*/ 588695 h 775748"/>
              <a:gd name="connsiteX7" fmla="*/ 0 w 6694811"/>
              <a:gd name="connsiteY7" fmla="*/ 207712 h 775748"/>
              <a:gd name="connsiteX0" fmla="*/ 0 w 6694811"/>
              <a:gd name="connsiteY0" fmla="*/ 207712 h 775720"/>
              <a:gd name="connsiteX1" fmla="*/ 1460759 w 6694811"/>
              <a:gd name="connsiteY1" fmla="*/ 564 h 775720"/>
              <a:gd name="connsiteX2" fmla="*/ 3448179 w 6694811"/>
              <a:gd name="connsiteY2" fmla="*/ 112531 h 775720"/>
              <a:gd name="connsiteX3" fmla="*/ 5855056 w 6694811"/>
              <a:gd name="connsiteY3" fmla="*/ 571606 h 775720"/>
              <a:gd name="connsiteX4" fmla="*/ 6694811 w 6694811"/>
              <a:gd name="connsiteY4" fmla="*/ 775307 h 775720"/>
              <a:gd name="connsiteX5" fmla="*/ 2477795 w 6694811"/>
              <a:gd name="connsiteY5" fmla="*/ 383119 h 775720"/>
              <a:gd name="connsiteX6" fmla="*/ 0 w 6694811"/>
              <a:gd name="connsiteY6" fmla="*/ 588695 h 775720"/>
              <a:gd name="connsiteX7" fmla="*/ 0 w 6694811"/>
              <a:gd name="connsiteY7" fmla="*/ 207712 h 775720"/>
              <a:gd name="connsiteX0" fmla="*/ 0 w 6694811"/>
              <a:gd name="connsiteY0" fmla="*/ 207712 h 775780"/>
              <a:gd name="connsiteX1" fmla="*/ 1460759 w 6694811"/>
              <a:gd name="connsiteY1" fmla="*/ 564 h 775780"/>
              <a:gd name="connsiteX2" fmla="*/ 3448179 w 6694811"/>
              <a:gd name="connsiteY2" fmla="*/ 112531 h 775780"/>
              <a:gd name="connsiteX3" fmla="*/ 5855056 w 6694811"/>
              <a:gd name="connsiteY3" fmla="*/ 571606 h 775780"/>
              <a:gd name="connsiteX4" fmla="*/ 6694811 w 6694811"/>
              <a:gd name="connsiteY4" fmla="*/ 775307 h 775780"/>
              <a:gd name="connsiteX5" fmla="*/ 2477795 w 6694811"/>
              <a:gd name="connsiteY5" fmla="*/ 383119 h 775780"/>
              <a:gd name="connsiteX6" fmla="*/ 0 w 6694811"/>
              <a:gd name="connsiteY6" fmla="*/ 588695 h 775780"/>
              <a:gd name="connsiteX7" fmla="*/ 0 w 6694811"/>
              <a:gd name="connsiteY7" fmla="*/ 207712 h 775780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528906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528906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791435"/>
              <a:gd name="connsiteX1" fmla="*/ 1460759 w 6694811"/>
              <a:gd name="connsiteY1" fmla="*/ 564 h 791435"/>
              <a:gd name="connsiteX2" fmla="*/ 3448179 w 6694811"/>
              <a:gd name="connsiteY2" fmla="*/ 112531 h 791435"/>
              <a:gd name="connsiteX3" fmla="*/ 5855056 w 6694811"/>
              <a:gd name="connsiteY3" fmla="*/ 571606 h 791435"/>
              <a:gd name="connsiteX4" fmla="*/ 6694811 w 6694811"/>
              <a:gd name="connsiteY4" fmla="*/ 775307 h 791435"/>
              <a:gd name="connsiteX5" fmla="*/ 5528906 w 6694811"/>
              <a:gd name="connsiteY5" fmla="*/ 747013 h 791435"/>
              <a:gd name="connsiteX6" fmla="*/ 2477795 w 6694811"/>
              <a:gd name="connsiteY6" fmla="*/ 383119 h 791435"/>
              <a:gd name="connsiteX7" fmla="*/ 0 w 6694811"/>
              <a:gd name="connsiteY7" fmla="*/ 588695 h 791435"/>
              <a:gd name="connsiteX8" fmla="*/ 0 w 6694811"/>
              <a:gd name="connsiteY8" fmla="*/ 207712 h 791435"/>
              <a:gd name="connsiteX0" fmla="*/ 0 w 6694811"/>
              <a:gd name="connsiteY0" fmla="*/ 207712 h 791435"/>
              <a:gd name="connsiteX1" fmla="*/ 1460759 w 6694811"/>
              <a:gd name="connsiteY1" fmla="*/ 564 h 791435"/>
              <a:gd name="connsiteX2" fmla="*/ 3448179 w 6694811"/>
              <a:gd name="connsiteY2" fmla="*/ 112531 h 791435"/>
              <a:gd name="connsiteX3" fmla="*/ 5855056 w 6694811"/>
              <a:gd name="connsiteY3" fmla="*/ 571606 h 791435"/>
              <a:gd name="connsiteX4" fmla="*/ 6694811 w 6694811"/>
              <a:gd name="connsiteY4" fmla="*/ 775307 h 791435"/>
              <a:gd name="connsiteX5" fmla="*/ 5528906 w 6694811"/>
              <a:gd name="connsiteY5" fmla="*/ 747013 h 791435"/>
              <a:gd name="connsiteX6" fmla="*/ 2477795 w 6694811"/>
              <a:gd name="connsiteY6" fmla="*/ 383119 h 791435"/>
              <a:gd name="connsiteX7" fmla="*/ 0 w 6694811"/>
              <a:gd name="connsiteY7" fmla="*/ 588695 h 791435"/>
              <a:gd name="connsiteX8" fmla="*/ 0 w 6694811"/>
              <a:gd name="connsiteY8" fmla="*/ 207712 h 791435"/>
              <a:gd name="connsiteX0" fmla="*/ 0 w 6694811"/>
              <a:gd name="connsiteY0" fmla="*/ 207712 h 814444"/>
              <a:gd name="connsiteX1" fmla="*/ 1460759 w 6694811"/>
              <a:gd name="connsiteY1" fmla="*/ 564 h 814444"/>
              <a:gd name="connsiteX2" fmla="*/ 3448179 w 6694811"/>
              <a:gd name="connsiteY2" fmla="*/ 112531 h 814444"/>
              <a:gd name="connsiteX3" fmla="*/ 5855056 w 6694811"/>
              <a:gd name="connsiteY3" fmla="*/ 571606 h 814444"/>
              <a:gd name="connsiteX4" fmla="*/ 6694811 w 6694811"/>
              <a:gd name="connsiteY4" fmla="*/ 775307 h 814444"/>
              <a:gd name="connsiteX5" fmla="*/ 5482253 w 6694811"/>
              <a:gd name="connsiteY5" fmla="*/ 784335 h 814444"/>
              <a:gd name="connsiteX6" fmla="*/ 2477795 w 6694811"/>
              <a:gd name="connsiteY6" fmla="*/ 383119 h 814444"/>
              <a:gd name="connsiteX7" fmla="*/ 0 w 6694811"/>
              <a:gd name="connsiteY7" fmla="*/ 588695 h 814444"/>
              <a:gd name="connsiteX8" fmla="*/ 0 w 6694811"/>
              <a:gd name="connsiteY8" fmla="*/ 207712 h 814444"/>
              <a:gd name="connsiteX0" fmla="*/ 0 w 6694811"/>
              <a:gd name="connsiteY0" fmla="*/ 207712 h 851760"/>
              <a:gd name="connsiteX1" fmla="*/ 1460759 w 6694811"/>
              <a:gd name="connsiteY1" fmla="*/ 564 h 851760"/>
              <a:gd name="connsiteX2" fmla="*/ 3448179 w 6694811"/>
              <a:gd name="connsiteY2" fmla="*/ 112531 h 851760"/>
              <a:gd name="connsiteX3" fmla="*/ 5855056 w 6694811"/>
              <a:gd name="connsiteY3" fmla="*/ 571606 h 851760"/>
              <a:gd name="connsiteX4" fmla="*/ 6694811 w 6694811"/>
              <a:gd name="connsiteY4" fmla="*/ 775307 h 851760"/>
              <a:gd name="connsiteX5" fmla="*/ 5482253 w 6694811"/>
              <a:gd name="connsiteY5" fmla="*/ 784335 h 851760"/>
              <a:gd name="connsiteX6" fmla="*/ 2477795 w 6694811"/>
              <a:gd name="connsiteY6" fmla="*/ 383119 h 851760"/>
              <a:gd name="connsiteX7" fmla="*/ 0 w 6694811"/>
              <a:gd name="connsiteY7" fmla="*/ 588695 h 851760"/>
              <a:gd name="connsiteX8" fmla="*/ 0 w 6694811"/>
              <a:gd name="connsiteY8" fmla="*/ 207712 h 851760"/>
              <a:gd name="connsiteX0" fmla="*/ 0 w 6694811"/>
              <a:gd name="connsiteY0" fmla="*/ 213604 h 857652"/>
              <a:gd name="connsiteX1" fmla="*/ 1460759 w 6694811"/>
              <a:gd name="connsiteY1" fmla="*/ 6456 h 857652"/>
              <a:gd name="connsiteX2" fmla="*/ 3476171 w 6694811"/>
              <a:gd name="connsiteY2" fmla="*/ 81101 h 857652"/>
              <a:gd name="connsiteX3" fmla="*/ 5855056 w 6694811"/>
              <a:gd name="connsiteY3" fmla="*/ 577498 h 857652"/>
              <a:gd name="connsiteX4" fmla="*/ 6694811 w 6694811"/>
              <a:gd name="connsiteY4" fmla="*/ 781199 h 857652"/>
              <a:gd name="connsiteX5" fmla="*/ 5482253 w 6694811"/>
              <a:gd name="connsiteY5" fmla="*/ 790227 h 857652"/>
              <a:gd name="connsiteX6" fmla="*/ 2477795 w 6694811"/>
              <a:gd name="connsiteY6" fmla="*/ 389011 h 857652"/>
              <a:gd name="connsiteX7" fmla="*/ 0 w 6694811"/>
              <a:gd name="connsiteY7" fmla="*/ 594587 h 857652"/>
              <a:gd name="connsiteX8" fmla="*/ 0 w 6694811"/>
              <a:gd name="connsiteY8" fmla="*/ 213604 h 857652"/>
              <a:gd name="connsiteX0" fmla="*/ 0 w 6694811"/>
              <a:gd name="connsiteY0" fmla="*/ 213604 h 857652"/>
              <a:gd name="connsiteX1" fmla="*/ 1460759 w 6694811"/>
              <a:gd name="connsiteY1" fmla="*/ 6456 h 857652"/>
              <a:gd name="connsiteX2" fmla="*/ 3476171 w 6694811"/>
              <a:gd name="connsiteY2" fmla="*/ 81101 h 857652"/>
              <a:gd name="connsiteX3" fmla="*/ 5855056 w 6694811"/>
              <a:gd name="connsiteY3" fmla="*/ 577498 h 857652"/>
              <a:gd name="connsiteX4" fmla="*/ 6694811 w 6694811"/>
              <a:gd name="connsiteY4" fmla="*/ 781199 h 857652"/>
              <a:gd name="connsiteX5" fmla="*/ 5482253 w 6694811"/>
              <a:gd name="connsiteY5" fmla="*/ 790227 h 857652"/>
              <a:gd name="connsiteX6" fmla="*/ 2477795 w 6694811"/>
              <a:gd name="connsiteY6" fmla="*/ 389011 h 857652"/>
              <a:gd name="connsiteX7" fmla="*/ 0 w 6694811"/>
              <a:gd name="connsiteY7" fmla="*/ 594587 h 857652"/>
              <a:gd name="connsiteX8" fmla="*/ 0 w 6694811"/>
              <a:gd name="connsiteY8" fmla="*/ 213604 h 857652"/>
              <a:gd name="connsiteX0" fmla="*/ 0 w 6694811"/>
              <a:gd name="connsiteY0" fmla="*/ 225934 h 869982"/>
              <a:gd name="connsiteX1" fmla="*/ 1460759 w 6694811"/>
              <a:gd name="connsiteY1" fmla="*/ 18786 h 869982"/>
              <a:gd name="connsiteX2" fmla="*/ 3522824 w 6694811"/>
              <a:gd name="connsiteY2" fmla="*/ 65439 h 869982"/>
              <a:gd name="connsiteX3" fmla="*/ 5855056 w 6694811"/>
              <a:gd name="connsiteY3" fmla="*/ 589828 h 869982"/>
              <a:gd name="connsiteX4" fmla="*/ 6694811 w 6694811"/>
              <a:gd name="connsiteY4" fmla="*/ 793529 h 869982"/>
              <a:gd name="connsiteX5" fmla="*/ 5482253 w 6694811"/>
              <a:gd name="connsiteY5" fmla="*/ 802557 h 869982"/>
              <a:gd name="connsiteX6" fmla="*/ 2477795 w 6694811"/>
              <a:gd name="connsiteY6" fmla="*/ 401341 h 869982"/>
              <a:gd name="connsiteX7" fmla="*/ 0 w 6694811"/>
              <a:gd name="connsiteY7" fmla="*/ 606917 h 869982"/>
              <a:gd name="connsiteX8" fmla="*/ 0 w 6694811"/>
              <a:gd name="connsiteY8" fmla="*/ 225934 h 86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4811" h="869982">
                <a:moveTo>
                  <a:pt x="0" y="225934"/>
                </a:moveTo>
                <a:cubicBezTo>
                  <a:pt x="496250" y="147554"/>
                  <a:pt x="833880" y="59844"/>
                  <a:pt x="1460759" y="18786"/>
                </a:cubicBezTo>
                <a:cubicBezTo>
                  <a:pt x="2154334" y="15676"/>
                  <a:pt x="2717282" y="-43419"/>
                  <a:pt x="3522824" y="65439"/>
                </a:cubicBezTo>
                <a:cubicBezTo>
                  <a:pt x="4661019" y="265117"/>
                  <a:pt x="4922135" y="380819"/>
                  <a:pt x="5855056" y="589828"/>
                </a:cubicBezTo>
                <a:lnTo>
                  <a:pt x="6694811" y="793529"/>
                </a:lnTo>
                <a:cubicBezTo>
                  <a:pt x="6587579" y="808768"/>
                  <a:pt x="6576976" y="951898"/>
                  <a:pt x="5482253" y="802557"/>
                </a:cubicBezTo>
                <a:cubicBezTo>
                  <a:pt x="4592805" y="625225"/>
                  <a:pt x="3346406" y="413731"/>
                  <a:pt x="2477795" y="401341"/>
                </a:cubicBezTo>
                <a:cubicBezTo>
                  <a:pt x="1626981" y="429434"/>
                  <a:pt x="1345336" y="401543"/>
                  <a:pt x="0" y="606917"/>
                </a:cubicBezTo>
                <a:lnTo>
                  <a:pt x="0" y="225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5" name="矩形 4"/>
          <p:cNvSpPr/>
          <p:nvPr/>
        </p:nvSpPr>
        <p:spPr>
          <a:xfrm>
            <a:off x="5738503" y="3517040"/>
            <a:ext cx="6453497" cy="1343738"/>
          </a:xfrm>
          <a:custGeom>
            <a:avLst/>
            <a:gdLst>
              <a:gd name="connsiteX0" fmla="*/ 0 w 6229739"/>
              <a:gd name="connsiteY0" fmla="*/ 0 h 1045029"/>
              <a:gd name="connsiteX1" fmla="*/ 6229739 w 6229739"/>
              <a:gd name="connsiteY1" fmla="*/ 0 h 1045029"/>
              <a:gd name="connsiteX2" fmla="*/ 6229739 w 6229739"/>
              <a:gd name="connsiteY2" fmla="*/ 1045029 h 1045029"/>
              <a:gd name="connsiteX3" fmla="*/ 0 w 6229739"/>
              <a:gd name="connsiteY3" fmla="*/ 1045029 h 1045029"/>
              <a:gd name="connsiteX4" fmla="*/ 0 w 6229739"/>
              <a:gd name="connsiteY4" fmla="*/ 0 h 1045029"/>
              <a:gd name="connsiteX0" fmla="*/ 0 w 6229739"/>
              <a:gd name="connsiteY0" fmla="*/ 301 h 1045330"/>
              <a:gd name="connsiteX1" fmla="*/ 4820155 w 6229739"/>
              <a:gd name="connsiteY1" fmla="*/ 0 h 1045330"/>
              <a:gd name="connsiteX2" fmla="*/ 6229739 w 6229739"/>
              <a:gd name="connsiteY2" fmla="*/ 301 h 1045330"/>
              <a:gd name="connsiteX3" fmla="*/ 6229739 w 6229739"/>
              <a:gd name="connsiteY3" fmla="*/ 1045330 h 1045330"/>
              <a:gd name="connsiteX4" fmla="*/ 0 w 6229739"/>
              <a:gd name="connsiteY4" fmla="*/ 1045330 h 1045330"/>
              <a:gd name="connsiteX5" fmla="*/ 0 w 6229739"/>
              <a:gd name="connsiteY5" fmla="*/ 301 h 1045330"/>
              <a:gd name="connsiteX0" fmla="*/ 0 w 6229739"/>
              <a:gd name="connsiteY0" fmla="*/ 0 h 1045029"/>
              <a:gd name="connsiteX1" fmla="*/ 5165387 w 6229739"/>
              <a:gd name="connsiteY1" fmla="*/ 186312 h 1045029"/>
              <a:gd name="connsiteX2" fmla="*/ 6229739 w 6229739"/>
              <a:gd name="connsiteY2" fmla="*/ 0 h 1045029"/>
              <a:gd name="connsiteX3" fmla="*/ 6229739 w 6229739"/>
              <a:gd name="connsiteY3" fmla="*/ 1045029 h 1045029"/>
              <a:gd name="connsiteX4" fmla="*/ 0 w 6229739"/>
              <a:gd name="connsiteY4" fmla="*/ 1045029 h 1045029"/>
              <a:gd name="connsiteX5" fmla="*/ 0 w 6229739"/>
              <a:gd name="connsiteY5" fmla="*/ 0 h 1045029"/>
              <a:gd name="connsiteX0" fmla="*/ 0 w 6229739"/>
              <a:gd name="connsiteY0" fmla="*/ 4873 h 1049902"/>
              <a:gd name="connsiteX1" fmla="*/ 5165387 w 6229739"/>
              <a:gd name="connsiteY1" fmla="*/ 191185 h 1049902"/>
              <a:gd name="connsiteX2" fmla="*/ 6229739 w 6229739"/>
              <a:gd name="connsiteY2" fmla="*/ 4873 h 1049902"/>
              <a:gd name="connsiteX3" fmla="*/ 6229739 w 6229739"/>
              <a:gd name="connsiteY3" fmla="*/ 1049902 h 1049902"/>
              <a:gd name="connsiteX4" fmla="*/ 0 w 6229739"/>
              <a:gd name="connsiteY4" fmla="*/ 1049902 h 1049902"/>
              <a:gd name="connsiteX5" fmla="*/ 0 w 6229739"/>
              <a:gd name="connsiteY5" fmla="*/ 4873 h 1049902"/>
              <a:gd name="connsiteX0" fmla="*/ 0 w 6229739"/>
              <a:gd name="connsiteY0" fmla="*/ 37405 h 1082434"/>
              <a:gd name="connsiteX1" fmla="*/ 4736179 w 6229739"/>
              <a:gd name="connsiteY1" fmla="*/ 167734 h 1082434"/>
              <a:gd name="connsiteX2" fmla="*/ 6229739 w 6229739"/>
              <a:gd name="connsiteY2" fmla="*/ 37405 h 1082434"/>
              <a:gd name="connsiteX3" fmla="*/ 6229739 w 6229739"/>
              <a:gd name="connsiteY3" fmla="*/ 1082434 h 1082434"/>
              <a:gd name="connsiteX4" fmla="*/ 0 w 6229739"/>
              <a:gd name="connsiteY4" fmla="*/ 1082434 h 1082434"/>
              <a:gd name="connsiteX5" fmla="*/ 0 w 6229739"/>
              <a:gd name="connsiteY5" fmla="*/ 37405 h 1082434"/>
              <a:gd name="connsiteX0" fmla="*/ 0 w 6229739"/>
              <a:gd name="connsiteY0" fmla="*/ 37405 h 1082434"/>
              <a:gd name="connsiteX1" fmla="*/ 4736179 w 6229739"/>
              <a:gd name="connsiteY1" fmla="*/ 167734 h 1082434"/>
              <a:gd name="connsiteX2" fmla="*/ 6229739 w 6229739"/>
              <a:gd name="connsiteY2" fmla="*/ 37405 h 1082434"/>
              <a:gd name="connsiteX3" fmla="*/ 6229739 w 6229739"/>
              <a:gd name="connsiteY3" fmla="*/ 1082434 h 1082434"/>
              <a:gd name="connsiteX4" fmla="*/ 0 w 6229739"/>
              <a:gd name="connsiteY4" fmla="*/ 1082434 h 1082434"/>
              <a:gd name="connsiteX5" fmla="*/ 0 w 6229739"/>
              <a:gd name="connsiteY5" fmla="*/ 37405 h 1082434"/>
              <a:gd name="connsiteX0" fmla="*/ 0 w 6229739"/>
              <a:gd name="connsiteY0" fmla="*/ 74835 h 1119864"/>
              <a:gd name="connsiteX1" fmla="*/ 4736179 w 6229739"/>
              <a:gd name="connsiteY1" fmla="*/ 205164 h 1119864"/>
              <a:gd name="connsiteX2" fmla="*/ 6229739 w 6229739"/>
              <a:gd name="connsiteY2" fmla="*/ 74835 h 1119864"/>
              <a:gd name="connsiteX3" fmla="*/ 6229739 w 6229739"/>
              <a:gd name="connsiteY3" fmla="*/ 1119864 h 1119864"/>
              <a:gd name="connsiteX4" fmla="*/ 0 w 6229739"/>
              <a:gd name="connsiteY4" fmla="*/ 1119864 h 1119864"/>
              <a:gd name="connsiteX5" fmla="*/ 0 w 6229739"/>
              <a:gd name="connsiteY5" fmla="*/ 74835 h 1119864"/>
              <a:gd name="connsiteX0" fmla="*/ 0 w 6229739"/>
              <a:gd name="connsiteY0" fmla="*/ 29211 h 1074240"/>
              <a:gd name="connsiteX1" fmla="*/ 4736179 w 6229739"/>
              <a:gd name="connsiteY1" fmla="*/ 159540 h 1074240"/>
              <a:gd name="connsiteX2" fmla="*/ 6229739 w 6229739"/>
              <a:gd name="connsiteY2" fmla="*/ 29211 h 1074240"/>
              <a:gd name="connsiteX3" fmla="*/ 6229739 w 6229739"/>
              <a:gd name="connsiteY3" fmla="*/ 1074240 h 1074240"/>
              <a:gd name="connsiteX4" fmla="*/ 0 w 6229739"/>
              <a:gd name="connsiteY4" fmla="*/ 1074240 h 1074240"/>
              <a:gd name="connsiteX5" fmla="*/ 0 w 6229739"/>
              <a:gd name="connsiteY5" fmla="*/ 29211 h 1074240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595534 w 6229739"/>
              <a:gd name="connsiteY0" fmla="*/ 825645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595534 w 6229739"/>
              <a:gd name="connsiteY5" fmla="*/ 825645 h 1068241"/>
              <a:gd name="connsiteX0" fmla="*/ 1595534 w 6229739"/>
              <a:gd name="connsiteY0" fmla="*/ 825645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595534 w 6229739"/>
              <a:gd name="connsiteY5" fmla="*/ 825645 h 1068241"/>
              <a:gd name="connsiteX0" fmla="*/ 1483567 w 6229739"/>
              <a:gd name="connsiteY0" fmla="*/ 806983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483567 w 6229739"/>
              <a:gd name="connsiteY5" fmla="*/ 806983 h 1068241"/>
              <a:gd name="connsiteX0" fmla="*/ 1483567 w 6229739"/>
              <a:gd name="connsiteY0" fmla="*/ 806983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483567 w 6229739"/>
              <a:gd name="connsiteY5" fmla="*/ 806983 h 1068241"/>
              <a:gd name="connsiteX0" fmla="*/ 1707502 w 6453674"/>
              <a:gd name="connsiteY0" fmla="*/ 806983 h 1068241"/>
              <a:gd name="connsiteX1" fmla="*/ 4960114 w 6453674"/>
              <a:gd name="connsiteY1" fmla="*/ 153541 h 1068241"/>
              <a:gd name="connsiteX2" fmla="*/ 6453674 w 6453674"/>
              <a:gd name="connsiteY2" fmla="*/ 23212 h 1068241"/>
              <a:gd name="connsiteX3" fmla="*/ 6453674 w 6453674"/>
              <a:gd name="connsiteY3" fmla="*/ 1068241 h 1068241"/>
              <a:gd name="connsiteX4" fmla="*/ 0 w 6453674"/>
              <a:gd name="connsiteY4" fmla="*/ 1002927 h 1068241"/>
              <a:gd name="connsiteX5" fmla="*/ 1707502 w 6453674"/>
              <a:gd name="connsiteY5" fmla="*/ 806983 h 1068241"/>
              <a:gd name="connsiteX0" fmla="*/ 1707502 w 6453674"/>
              <a:gd name="connsiteY0" fmla="*/ 806983 h 1068241"/>
              <a:gd name="connsiteX1" fmla="*/ 4960114 w 6453674"/>
              <a:gd name="connsiteY1" fmla="*/ 153541 h 1068241"/>
              <a:gd name="connsiteX2" fmla="*/ 6453674 w 6453674"/>
              <a:gd name="connsiteY2" fmla="*/ 23212 h 1068241"/>
              <a:gd name="connsiteX3" fmla="*/ 6453674 w 6453674"/>
              <a:gd name="connsiteY3" fmla="*/ 1068241 h 1068241"/>
              <a:gd name="connsiteX4" fmla="*/ 0 w 6453674"/>
              <a:gd name="connsiteY4" fmla="*/ 1002927 h 1068241"/>
              <a:gd name="connsiteX5" fmla="*/ 1707502 w 6453674"/>
              <a:gd name="connsiteY5" fmla="*/ 806983 h 1068241"/>
              <a:gd name="connsiteX0" fmla="*/ 1707502 w 6453674"/>
              <a:gd name="connsiteY0" fmla="*/ 806983 h 1208053"/>
              <a:gd name="connsiteX1" fmla="*/ 4960114 w 6453674"/>
              <a:gd name="connsiteY1" fmla="*/ 153541 h 1208053"/>
              <a:gd name="connsiteX2" fmla="*/ 6453674 w 6453674"/>
              <a:gd name="connsiteY2" fmla="*/ 23212 h 1208053"/>
              <a:gd name="connsiteX3" fmla="*/ 6453674 w 6453674"/>
              <a:gd name="connsiteY3" fmla="*/ 1068241 h 1208053"/>
              <a:gd name="connsiteX4" fmla="*/ 0 w 6453674"/>
              <a:gd name="connsiteY4" fmla="*/ 1002927 h 1208053"/>
              <a:gd name="connsiteX5" fmla="*/ 1707502 w 6453674"/>
              <a:gd name="connsiteY5" fmla="*/ 806983 h 1208053"/>
              <a:gd name="connsiteX0" fmla="*/ 1707502 w 6453674"/>
              <a:gd name="connsiteY0" fmla="*/ 806983 h 1303122"/>
              <a:gd name="connsiteX1" fmla="*/ 4960114 w 6453674"/>
              <a:gd name="connsiteY1" fmla="*/ 153541 h 1303122"/>
              <a:gd name="connsiteX2" fmla="*/ 6453674 w 6453674"/>
              <a:gd name="connsiteY2" fmla="*/ 23212 h 1303122"/>
              <a:gd name="connsiteX3" fmla="*/ 6453674 w 6453674"/>
              <a:gd name="connsiteY3" fmla="*/ 1068241 h 1303122"/>
              <a:gd name="connsiteX4" fmla="*/ 0 w 6453674"/>
              <a:gd name="connsiteY4" fmla="*/ 1002927 h 1303122"/>
              <a:gd name="connsiteX5" fmla="*/ 1707502 w 6453674"/>
              <a:gd name="connsiteY5" fmla="*/ 806983 h 1303122"/>
              <a:gd name="connsiteX0" fmla="*/ 1707502 w 6453674"/>
              <a:gd name="connsiteY0" fmla="*/ 806983 h 1373581"/>
              <a:gd name="connsiteX1" fmla="*/ 4960114 w 6453674"/>
              <a:gd name="connsiteY1" fmla="*/ 153541 h 1373581"/>
              <a:gd name="connsiteX2" fmla="*/ 6453674 w 6453674"/>
              <a:gd name="connsiteY2" fmla="*/ 23212 h 1373581"/>
              <a:gd name="connsiteX3" fmla="*/ 6453674 w 6453674"/>
              <a:gd name="connsiteY3" fmla="*/ 1068241 h 1373581"/>
              <a:gd name="connsiteX4" fmla="*/ 4572001 w 6453674"/>
              <a:gd name="connsiteY4" fmla="*/ 1372929 h 1373581"/>
              <a:gd name="connsiteX5" fmla="*/ 0 w 6453674"/>
              <a:gd name="connsiteY5" fmla="*/ 1002927 h 1373581"/>
              <a:gd name="connsiteX6" fmla="*/ 1707502 w 6453674"/>
              <a:gd name="connsiteY6" fmla="*/ 806983 h 1373581"/>
              <a:gd name="connsiteX0" fmla="*/ 1707502 w 6453674"/>
              <a:gd name="connsiteY0" fmla="*/ 806983 h 1372929"/>
              <a:gd name="connsiteX1" fmla="*/ 4960114 w 6453674"/>
              <a:gd name="connsiteY1" fmla="*/ 153541 h 1372929"/>
              <a:gd name="connsiteX2" fmla="*/ 6453674 w 6453674"/>
              <a:gd name="connsiteY2" fmla="*/ 23212 h 1372929"/>
              <a:gd name="connsiteX3" fmla="*/ 6453674 w 6453674"/>
              <a:gd name="connsiteY3" fmla="*/ 1068241 h 1372929"/>
              <a:gd name="connsiteX4" fmla="*/ 4572001 w 6453674"/>
              <a:gd name="connsiteY4" fmla="*/ 1372929 h 1372929"/>
              <a:gd name="connsiteX5" fmla="*/ 0 w 6453674"/>
              <a:gd name="connsiteY5" fmla="*/ 1002927 h 1372929"/>
              <a:gd name="connsiteX6" fmla="*/ 1707502 w 6453674"/>
              <a:gd name="connsiteY6" fmla="*/ 806983 h 1372929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1068241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35013 w 6453674"/>
              <a:gd name="connsiteY3" fmla="*/ 751000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72336"/>
              <a:gd name="connsiteY0" fmla="*/ 806983 h 1111672"/>
              <a:gd name="connsiteX1" fmla="*/ 4960114 w 6472336"/>
              <a:gd name="connsiteY1" fmla="*/ 153541 h 1111672"/>
              <a:gd name="connsiteX2" fmla="*/ 6453674 w 6472336"/>
              <a:gd name="connsiteY2" fmla="*/ 23212 h 1111672"/>
              <a:gd name="connsiteX3" fmla="*/ 6472336 w 6472336"/>
              <a:gd name="connsiteY3" fmla="*/ 545727 h 1111672"/>
              <a:gd name="connsiteX4" fmla="*/ 4711960 w 6472336"/>
              <a:gd name="connsiteY4" fmla="*/ 1111672 h 1111672"/>
              <a:gd name="connsiteX5" fmla="*/ 0 w 6472336"/>
              <a:gd name="connsiteY5" fmla="*/ 1002927 h 1111672"/>
              <a:gd name="connsiteX6" fmla="*/ 1707502 w 6472336"/>
              <a:gd name="connsiteY6" fmla="*/ 806983 h 1111672"/>
              <a:gd name="connsiteX0" fmla="*/ 1707502 w 6463005"/>
              <a:gd name="connsiteY0" fmla="*/ 806983 h 1111672"/>
              <a:gd name="connsiteX1" fmla="*/ 4960114 w 6463005"/>
              <a:gd name="connsiteY1" fmla="*/ 153541 h 1111672"/>
              <a:gd name="connsiteX2" fmla="*/ 6453674 w 6463005"/>
              <a:gd name="connsiteY2" fmla="*/ 23212 h 1111672"/>
              <a:gd name="connsiteX3" fmla="*/ 6463005 w 6463005"/>
              <a:gd name="connsiteY3" fmla="*/ 461751 h 1111672"/>
              <a:gd name="connsiteX4" fmla="*/ 4711960 w 6463005"/>
              <a:gd name="connsiteY4" fmla="*/ 1111672 h 1111672"/>
              <a:gd name="connsiteX5" fmla="*/ 0 w 6463005"/>
              <a:gd name="connsiteY5" fmla="*/ 1002927 h 1111672"/>
              <a:gd name="connsiteX6" fmla="*/ 1707502 w 6463005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564388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564388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232970"/>
              <a:gd name="connsiteX1" fmla="*/ 4960114 w 6453674"/>
              <a:gd name="connsiteY1" fmla="*/ 153541 h 1232970"/>
              <a:gd name="connsiteX2" fmla="*/ 6453674 w 6453674"/>
              <a:gd name="connsiteY2" fmla="*/ 23212 h 1232970"/>
              <a:gd name="connsiteX3" fmla="*/ 6453674 w 6453674"/>
              <a:gd name="connsiteY3" fmla="*/ 564388 h 1232970"/>
              <a:gd name="connsiteX4" fmla="*/ 4320075 w 6453674"/>
              <a:gd name="connsiteY4" fmla="*/ 1232970 h 1232970"/>
              <a:gd name="connsiteX5" fmla="*/ 0 w 6453674"/>
              <a:gd name="connsiteY5" fmla="*/ 1002927 h 1232970"/>
              <a:gd name="connsiteX6" fmla="*/ 1707502 w 6453674"/>
              <a:gd name="connsiteY6" fmla="*/ 806983 h 1232970"/>
              <a:gd name="connsiteX0" fmla="*/ 1707502 w 6453674"/>
              <a:gd name="connsiteY0" fmla="*/ 806983 h 1232970"/>
              <a:gd name="connsiteX1" fmla="*/ 4960114 w 6453674"/>
              <a:gd name="connsiteY1" fmla="*/ 153541 h 1232970"/>
              <a:gd name="connsiteX2" fmla="*/ 6453674 w 6453674"/>
              <a:gd name="connsiteY2" fmla="*/ 23212 h 1232970"/>
              <a:gd name="connsiteX3" fmla="*/ 6453674 w 6453674"/>
              <a:gd name="connsiteY3" fmla="*/ 564388 h 1232970"/>
              <a:gd name="connsiteX4" fmla="*/ 4320075 w 6453674"/>
              <a:gd name="connsiteY4" fmla="*/ 1232970 h 1232970"/>
              <a:gd name="connsiteX5" fmla="*/ 0 w 6453674"/>
              <a:gd name="connsiteY5" fmla="*/ 1002927 h 1232970"/>
              <a:gd name="connsiteX6" fmla="*/ 1707502 w 6453674"/>
              <a:gd name="connsiteY6" fmla="*/ 806983 h 1232970"/>
              <a:gd name="connsiteX0" fmla="*/ 1707502 w 6453674"/>
              <a:gd name="connsiteY0" fmla="*/ 806983 h 1330804"/>
              <a:gd name="connsiteX1" fmla="*/ 4960114 w 6453674"/>
              <a:gd name="connsiteY1" fmla="*/ 153541 h 1330804"/>
              <a:gd name="connsiteX2" fmla="*/ 6453674 w 6453674"/>
              <a:gd name="connsiteY2" fmla="*/ 23212 h 1330804"/>
              <a:gd name="connsiteX3" fmla="*/ 6453674 w 6453674"/>
              <a:gd name="connsiteY3" fmla="*/ 564388 h 1330804"/>
              <a:gd name="connsiteX4" fmla="*/ 4320075 w 6453674"/>
              <a:gd name="connsiteY4" fmla="*/ 1232970 h 1330804"/>
              <a:gd name="connsiteX5" fmla="*/ 0 w 6453674"/>
              <a:gd name="connsiteY5" fmla="*/ 1002927 h 1330804"/>
              <a:gd name="connsiteX6" fmla="*/ 1707502 w 6453674"/>
              <a:gd name="connsiteY6" fmla="*/ 806983 h 1330804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03005 h 1326826"/>
              <a:gd name="connsiteX1" fmla="*/ 4950784 w 6453674"/>
              <a:gd name="connsiteY1" fmla="*/ 112241 h 1326826"/>
              <a:gd name="connsiteX2" fmla="*/ 6453674 w 6453674"/>
              <a:gd name="connsiteY2" fmla="*/ 19234 h 1326826"/>
              <a:gd name="connsiteX3" fmla="*/ 6453674 w 6453674"/>
              <a:gd name="connsiteY3" fmla="*/ 560410 h 1326826"/>
              <a:gd name="connsiteX4" fmla="*/ 4320075 w 6453674"/>
              <a:gd name="connsiteY4" fmla="*/ 1228992 h 1326826"/>
              <a:gd name="connsiteX5" fmla="*/ 0 w 6453674"/>
              <a:gd name="connsiteY5" fmla="*/ 998949 h 1326826"/>
              <a:gd name="connsiteX6" fmla="*/ 1707502 w 6453674"/>
              <a:gd name="connsiteY6" fmla="*/ 803005 h 1326826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24451 h 1348272"/>
              <a:gd name="connsiteX1" fmla="*/ 4950784 w 6453674"/>
              <a:gd name="connsiteY1" fmla="*/ 115026 h 1348272"/>
              <a:gd name="connsiteX2" fmla="*/ 6453674 w 6453674"/>
              <a:gd name="connsiteY2" fmla="*/ 40680 h 1348272"/>
              <a:gd name="connsiteX3" fmla="*/ 6453674 w 6453674"/>
              <a:gd name="connsiteY3" fmla="*/ 581856 h 1348272"/>
              <a:gd name="connsiteX4" fmla="*/ 4320075 w 6453674"/>
              <a:gd name="connsiteY4" fmla="*/ 1250438 h 1348272"/>
              <a:gd name="connsiteX5" fmla="*/ 0 w 6453674"/>
              <a:gd name="connsiteY5" fmla="*/ 1020395 h 1348272"/>
              <a:gd name="connsiteX6" fmla="*/ 1707502 w 6453674"/>
              <a:gd name="connsiteY6" fmla="*/ 824451 h 1348272"/>
              <a:gd name="connsiteX0" fmla="*/ 1707502 w 6453674"/>
              <a:gd name="connsiteY0" fmla="*/ 818566 h 1342387"/>
              <a:gd name="connsiteX1" fmla="*/ 4950784 w 6453674"/>
              <a:gd name="connsiteY1" fmla="*/ 109141 h 1342387"/>
              <a:gd name="connsiteX2" fmla="*/ 6453674 w 6453674"/>
              <a:gd name="connsiteY2" fmla="*/ 34795 h 1342387"/>
              <a:gd name="connsiteX3" fmla="*/ 6453674 w 6453674"/>
              <a:gd name="connsiteY3" fmla="*/ 575971 h 1342387"/>
              <a:gd name="connsiteX4" fmla="*/ 4320075 w 6453674"/>
              <a:gd name="connsiteY4" fmla="*/ 1244553 h 1342387"/>
              <a:gd name="connsiteX5" fmla="*/ 0 w 6453674"/>
              <a:gd name="connsiteY5" fmla="*/ 1014510 h 1342387"/>
              <a:gd name="connsiteX6" fmla="*/ 1707502 w 6453674"/>
              <a:gd name="connsiteY6" fmla="*/ 818566 h 134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3674" h="1342387">
                <a:moveTo>
                  <a:pt x="1707502" y="818566"/>
                </a:moveTo>
                <a:cubicBezTo>
                  <a:pt x="2343835" y="750042"/>
                  <a:pt x="3260090" y="401599"/>
                  <a:pt x="4950784" y="109141"/>
                </a:cubicBezTo>
                <a:cubicBezTo>
                  <a:pt x="5706787" y="-27608"/>
                  <a:pt x="6089560" y="-15068"/>
                  <a:pt x="6453674" y="34795"/>
                </a:cubicBezTo>
                <a:lnTo>
                  <a:pt x="6453674" y="575971"/>
                </a:lnTo>
                <a:cubicBezTo>
                  <a:pt x="5965890" y="877123"/>
                  <a:pt x="5237067" y="1068826"/>
                  <a:pt x="4320075" y="1244553"/>
                </a:cubicBezTo>
                <a:cubicBezTo>
                  <a:pt x="3076512" y="1541577"/>
                  <a:pt x="517849" y="1073067"/>
                  <a:pt x="0" y="1014510"/>
                </a:cubicBezTo>
                <a:cubicBezTo>
                  <a:pt x="587828" y="977187"/>
                  <a:pt x="1138335" y="883881"/>
                  <a:pt x="1707502" y="8185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/>
          </a:p>
        </p:txBody>
      </p:sp>
      <p:sp>
        <p:nvSpPr>
          <p:cNvPr id="9" name="TextBox 102"/>
          <p:cNvSpPr txBox="1"/>
          <p:nvPr/>
        </p:nvSpPr>
        <p:spPr>
          <a:xfrm>
            <a:off x="208638" y="5291880"/>
            <a:ext cx="9532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b="1" dirty="0" smtClean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新</a:t>
            </a:r>
            <a:r>
              <a:rPr lang="zh-CN" altLang="en-US" sz="5600" b="1" dirty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冠疫情的</a:t>
            </a:r>
            <a:r>
              <a:rPr lang="zh-CN" altLang="en-US" sz="5600" b="1" dirty="0">
                <a:solidFill>
                  <a:schemeClr val="accent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空间</a:t>
            </a:r>
            <a:r>
              <a:rPr lang="zh-CN" altLang="en-US" sz="5600" b="1" dirty="0" smtClean="0">
                <a:solidFill>
                  <a:schemeClr val="accent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分析</a:t>
            </a:r>
            <a:r>
              <a:rPr lang="zh-CN" altLang="en-US" sz="5600" b="1" dirty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综合</a:t>
            </a:r>
            <a:r>
              <a:rPr lang="zh-CN" altLang="en-US" sz="5600" b="1" dirty="0" smtClean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系统</a:t>
            </a:r>
            <a:endParaRPr lang="zh-CN" altLang="en-US" sz="5600" b="1" dirty="0">
              <a:solidFill>
                <a:schemeClr val="accent2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0" name="标题 4"/>
          <p:cNvSpPr txBox="1">
            <a:spLocks/>
          </p:cNvSpPr>
          <p:nvPr/>
        </p:nvSpPr>
        <p:spPr>
          <a:xfrm>
            <a:off x="340473" y="6231270"/>
            <a:ext cx="5867400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组长：</a:t>
            </a:r>
            <a:r>
              <a:rPr lang="zh-CN" altLang="en-US" sz="2000" dirty="0" smtClean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姜</a:t>
            </a:r>
            <a:r>
              <a:rPr lang="zh-CN" altLang="en-US" sz="2000" dirty="0" smtClean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**</a:t>
            </a:r>
            <a:r>
              <a:rPr lang="zh-CN" altLang="en-US" sz="2000" dirty="0" smtClean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       </a:t>
            </a:r>
            <a:r>
              <a:rPr lang="zh-CN" altLang="en-US" sz="2000" dirty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组员：</a:t>
            </a:r>
            <a:r>
              <a:rPr lang="zh-CN" altLang="en-US" sz="2000" dirty="0" smtClean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刘*   高*   陈</a:t>
            </a:r>
            <a:r>
              <a:rPr lang="zh-CN" altLang="en-US" sz="2000" dirty="0" smtClean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**</a:t>
            </a:r>
            <a:endParaRPr lang="en-US" altLang="zh-CN" sz="2000" dirty="0">
              <a:solidFill>
                <a:schemeClr val="accent2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1" name="TextBox 100"/>
          <p:cNvSpPr txBox="1"/>
          <p:nvPr/>
        </p:nvSpPr>
        <p:spPr>
          <a:xfrm>
            <a:off x="258017" y="4398360"/>
            <a:ext cx="4714752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accent1"/>
                </a:solidFill>
                <a:latin typeface="Impact" panose="020B0806030902050204" pitchFamily="34" charset="0"/>
                <a:ea typeface="方正尚酷简体" panose="03000509000000000000" pitchFamily="65" charset="-122"/>
              </a:rPr>
              <a:t>Spatial Analysis</a:t>
            </a:r>
          </a:p>
        </p:txBody>
      </p:sp>
    </p:spTree>
    <p:extLst>
      <p:ext uri="{BB962C8B-B14F-4D97-AF65-F5344CB8AC3E}">
        <p14:creationId xmlns:p14="http://schemas.microsoft.com/office/powerpoint/2010/main" val="3856118309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204" y="2486091"/>
            <a:ext cx="12186005" cy="198302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5"/>
          <p:cNvSpPr/>
          <p:nvPr/>
        </p:nvSpPr>
        <p:spPr>
          <a:xfrm>
            <a:off x="2424127" y="2084239"/>
            <a:ext cx="1960383" cy="2786722"/>
          </a:xfrm>
          <a:custGeom>
            <a:avLst/>
            <a:gdLst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3411024 w 5606122"/>
              <a:gd name="connsiteY0" fmla="*/ 1700500 h 4820873"/>
              <a:gd name="connsiteX1" fmla="*/ 0 w 5606122"/>
              <a:gd name="connsiteY1" fmla="*/ 0 h 4820873"/>
              <a:gd name="connsiteX2" fmla="*/ 5606122 w 5606122"/>
              <a:gd name="connsiteY2" fmla="*/ 1700500 h 4820873"/>
              <a:gd name="connsiteX3" fmla="*/ 5606122 w 5606122"/>
              <a:gd name="connsiteY3" fmla="*/ 4820873 h 4820873"/>
              <a:gd name="connsiteX4" fmla="*/ 3411024 w 5606122"/>
              <a:gd name="connsiteY4" fmla="*/ 4820873 h 4820873"/>
              <a:gd name="connsiteX5" fmla="*/ 3411024 w 5606122"/>
              <a:gd name="connsiteY5" fmla="*/ 1700500 h 4820873"/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0 w 2195098"/>
              <a:gd name="connsiteY0" fmla="*/ 0 h 3120373"/>
              <a:gd name="connsiteX1" fmla="*/ 1463399 w 2195098"/>
              <a:gd name="connsiteY1" fmla="*/ 0 h 3120373"/>
              <a:gd name="connsiteX2" fmla="*/ 2195098 w 2195098"/>
              <a:gd name="connsiteY2" fmla="*/ 0 h 3120373"/>
              <a:gd name="connsiteX3" fmla="*/ 2195098 w 2195098"/>
              <a:gd name="connsiteY3" fmla="*/ 3120373 h 3120373"/>
              <a:gd name="connsiteX4" fmla="*/ 0 w 2195098"/>
              <a:gd name="connsiteY4" fmla="*/ 3120373 h 3120373"/>
              <a:gd name="connsiteX5" fmla="*/ 0 w 2195098"/>
              <a:gd name="connsiteY5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3120373 h 3120373"/>
              <a:gd name="connsiteX5" fmla="*/ 0 w 2195098"/>
              <a:gd name="connsiteY5" fmla="*/ 3120373 h 3120373"/>
              <a:gd name="connsiteX6" fmla="*/ 0 w 2195098"/>
              <a:gd name="connsiteY6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2080249 h 3120373"/>
              <a:gd name="connsiteX5" fmla="*/ 2195098 w 2195098"/>
              <a:gd name="connsiteY5" fmla="*/ 3120373 h 3120373"/>
              <a:gd name="connsiteX6" fmla="*/ 0 w 2195098"/>
              <a:gd name="connsiteY6" fmla="*/ 3120373 h 3120373"/>
              <a:gd name="connsiteX7" fmla="*/ 0 w 2195098"/>
              <a:gd name="connsiteY7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0 w 2195098"/>
              <a:gd name="connsiteY7" fmla="*/ 3120373 h 3120373"/>
              <a:gd name="connsiteX8" fmla="*/ 0 w 2195098"/>
              <a:gd name="connsiteY8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731699 w 2195098"/>
              <a:gd name="connsiteY7" fmla="*/ 3120373 h 3120373"/>
              <a:gd name="connsiteX8" fmla="*/ 0 w 2195098"/>
              <a:gd name="connsiteY8" fmla="*/ 3120373 h 3120373"/>
              <a:gd name="connsiteX9" fmla="*/ 0 w 2195098"/>
              <a:gd name="connsiteY9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1040124 h 3120373"/>
              <a:gd name="connsiteX11" fmla="*/ 0 w 2195098"/>
              <a:gd name="connsiteY11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2080249 h 3120373"/>
              <a:gd name="connsiteX11" fmla="*/ 0 w 2195098"/>
              <a:gd name="connsiteY11" fmla="*/ 1040124 h 3120373"/>
              <a:gd name="connsiteX12" fmla="*/ 0 w 2195098"/>
              <a:gd name="connsiteY12" fmla="*/ 0 h 3120373"/>
              <a:gd name="connsiteX0" fmla="*/ 0 w 2195098"/>
              <a:gd name="connsiteY0" fmla="*/ 0 h 3120373"/>
              <a:gd name="connsiteX1" fmla="*/ 487799 w 2195098"/>
              <a:gd name="connsiteY1" fmla="*/ 0 h 3120373"/>
              <a:gd name="connsiteX2" fmla="*/ 731699 w 2195098"/>
              <a:gd name="connsiteY2" fmla="*/ 0 h 3120373"/>
              <a:gd name="connsiteX3" fmla="*/ 1463399 w 2195098"/>
              <a:gd name="connsiteY3" fmla="*/ 0 h 3120373"/>
              <a:gd name="connsiteX4" fmla="*/ 2195098 w 2195098"/>
              <a:gd name="connsiteY4" fmla="*/ 0 h 3120373"/>
              <a:gd name="connsiteX5" fmla="*/ 2195098 w 2195098"/>
              <a:gd name="connsiteY5" fmla="*/ 1040125 h 3120373"/>
              <a:gd name="connsiteX6" fmla="*/ 2195098 w 2195098"/>
              <a:gd name="connsiteY6" fmla="*/ 2080249 h 3120373"/>
              <a:gd name="connsiteX7" fmla="*/ 2195098 w 2195098"/>
              <a:gd name="connsiteY7" fmla="*/ 3120373 h 3120373"/>
              <a:gd name="connsiteX8" fmla="*/ 1463399 w 2195098"/>
              <a:gd name="connsiteY8" fmla="*/ 3120373 h 3120373"/>
              <a:gd name="connsiteX9" fmla="*/ 731699 w 2195098"/>
              <a:gd name="connsiteY9" fmla="*/ 3120373 h 3120373"/>
              <a:gd name="connsiteX10" fmla="*/ 0 w 2195098"/>
              <a:gd name="connsiteY10" fmla="*/ 3120373 h 3120373"/>
              <a:gd name="connsiteX11" fmla="*/ 0 w 2195098"/>
              <a:gd name="connsiteY11" fmla="*/ 2080249 h 3120373"/>
              <a:gd name="connsiteX12" fmla="*/ 0 w 2195098"/>
              <a:gd name="connsiteY12" fmla="*/ 1040124 h 3120373"/>
              <a:gd name="connsiteX13" fmla="*/ 0 w 2195098"/>
              <a:gd name="connsiteY1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463399 w 2195098"/>
              <a:gd name="connsiteY4" fmla="*/ 0 h 3120373"/>
              <a:gd name="connsiteX5" fmla="*/ 2195098 w 2195098"/>
              <a:gd name="connsiteY5" fmla="*/ 0 h 3120373"/>
              <a:gd name="connsiteX6" fmla="*/ 2195098 w 2195098"/>
              <a:gd name="connsiteY6" fmla="*/ 1040125 h 3120373"/>
              <a:gd name="connsiteX7" fmla="*/ 2195098 w 2195098"/>
              <a:gd name="connsiteY7" fmla="*/ 2080249 h 3120373"/>
              <a:gd name="connsiteX8" fmla="*/ 2195098 w 2195098"/>
              <a:gd name="connsiteY8" fmla="*/ 3120373 h 3120373"/>
              <a:gd name="connsiteX9" fmla="*/ 1463399 w 2195098"/>
              <a:gd name="connsiteY9" fmla="*/ 3120373 h 3120373"/>
              <a:gd name="connsiteX10" fmla="*/ 731699 w 2195098"/>
              <a:gd name="connsiteY10" fmla="*/ 3120373 h 3120373"/>
              <a:gd name="connsiteX11" fmla="*/ 0 w 2195098"/>
              <a:gd name="connsiteY11" fmla="*/ 3120373 h 3120373"/>
              <a:gd name="connsiteX12" fmla="*/ 0 w 2195098"/>
              <a:gd name="connsiteY12" fmla="*/ 2080249 h 3120373"/>
              <a:gd name="connsiteX13" fmla="*/ 0 w 2195098"/>
              <a:gd name="connsiteY13" fmla="*/ 1040124 h 3120373"/>
              <a:gd name="connsiteX14" fmla="*/ 0 w 2195098"/>
              <a:gd name="connsiteY1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219499 w 2195098"/>
              <a:gd name="connsiteY4" fmla="*/ 0 h 3120373"/>
              <a:gd name="connsiteX5" fmla="*/ 1463399 w 2195098"/>
              <a:gd name="connsiteY5" fmla="*/ 0 h 3120373"/>
              <a:gd name="connsiteX6" fmla="*/ 2195098 w 2195098"/>
              <a:gd name="connsiteY6" fmla="*/ 0 h 3120373"/>
              <a:gd name="connsiteX7" fmla="*/ 2195098 w 2195098"/>
              <a:gd name="connsiteY7" fmla="*/ 1040125 h 3120373"/>
              <a:gd name="connsiteX8" fmla="*/ 2195098 w 2195098"/>
              <a:gd name="connsiteY8" fmla="*/ 2080249 h 3120373"/>
              <a:gd name="connsiteX9" fmla="*/ 2195098 w 2195098"/>
              <a:gd name="connsiteY9" fmla="*/ 3120373 h 3120373"/>
              <a:gd name="connsiteX10" fmla="*/ 1463399 w 2195098"/>
              <a:gd name="connsiteY10" fmla="*/ 3120373 h 3120373"/>
              <a:gd name="connsiteX11" fmla="*/ 731699 w 2195098"/>
              <a:gd name="connsiteY11" fmla="*/ 3120373 h 3120373"/>
              <a:gd name="connsiteX12" fmla="*/ 0 w 2195098"/>
              <a:gd name="connsiteY12" fmla="*/ 3120373 h 3120373"/>
              <a:gd name="connsiteX13" fmla="*/ 0 w 2195098"/>
              <a:gd name="connsiteY13" fmla="*/ 2080249 h 3120373"/>
              <a:gd name="connsiteX14" fmla="*/ 0 w 2195098"/>
              <a:gd name="connsiteY14" fmla="*/ 1040124 h 3120373"/>
              <a:gd name="connsiteX15" fmla="*/ 0 w 2195098"/>
              <a:gd name="connsiteY1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2195098 w 2195098"/>
              <a:gd name="connsiteY7" fmla="*/ 0 h 3120373"/>
              <a:gd name="connsiteX8" fmla="*/ 2195098 w 2195098"/>
              <a:gd name="connsiteY8" fmla="*/ 1040125 h 3120373"/>
              <a:gd name="connsiteX9" fmla="*/ 2195098 w 2195098"/>
              <a:gd name="connsiteY9" fmla="*/ 2080249 h 3120373"/>
              <a:gd name="connsiteX10" fmla="*/ 2195098 w 2195098"/>
              <a:gd name="connsiteY10" fmla="*/ 3120373 h 3120373"/>
              <a:gd name="connsiteX11" fmla="*/ 1463399 w 2195098"/>
              <a:gd name="connsiteY11" fmla="*/ 3120373 h 3120373"/>
              <a:gd name="connsiteX12" fmla="*/ 731699 w 2195098"/>
              <a:gd name="connsiteY12" fmla="*/ 3120373 h 3120373"/>
              <a:gd name="connsiteX13" fmla="*/ 0 w 2195098"/>
              <a:gd name="connsiteY13" fmla="*/ 3120373 h 3120373"/>
              <a:gd name="connsiteX14" fmla="*/ 0 w 2195098"/>
              <a:gd name="connsiteY14" fmla="*/ 2080249 h 3120373"/>
              <a:gd name="connsiteX15" fmla="*/ 0 w 2195098"/>
              <a:gd name="connsiteY15" fmla="*/ 1040124 h 3120373"/>
              <a:gd name="connsiteX16" fmla="*/ 0 w 2195098"/>
              <a:gd name="connsiteY1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951198 w 2195098"/>
              <a:gd name="connsiteY7" fmla="*/ 0 h 3120373"/>
              <a:gd name="connsiteX8" fmla="*/ 2195098 w 2195098"/>
              <a:gd name="connsiteY8" fmla="*/ 0 h 3120373"/>
              <a:gd name="connsiteX9" fmla="*/ 2195098 w 2195098"/>
              <a:gd name="connsiteY9" fmla="*/ 1040125 h 3120373"/>
              <a:gd name="connsiteX10" fmla="*/ 2195098 w 2195098"/>
              <a:gd name="connsiteY10" fmla="*/ 2080249 h 3120373"/>
              <a:gd name="connsiteX11" fmla="*/ 2195098 w 2195098"/>
              <a:gd name="connsiteY11" fmla="*/ 3120373 h 3120373"/>
              <a:gd name="connsiteX12" fmla="*/ 1463399 w 2195098"/>
              <a:gd name="connsiteY12" fmla="*/ 3120373 h 3120373"/>
              <a:gd name="connsiteX13" fmla="*/ 731699 w 2195098"/>
              <a:gd name="connsiteY13" fmla="*/ 3120373 h 3120373"/>
              <a:gd name="connsiteX14" fmla="*/ 0 w 2195098"/>
              <a:gd name="connsiteY14" fmla="*/ 3120373 h 3120373"/>
              <a:gd name="connsiteX15" fmla="*/ 0 w 2195098"/>
              <a:gd name="connsiteY15" fmla="*/ 2080249 h 3120373"/>
              <a:gd name="connsiteX16" fmla="*/ 0 w 2195098"/>
              <a:gd name="connsiteY16" fmla="*/ 1040124 h 3120373"/>
              <a:gd name="connsiteX17" fmla="*/ 0 w 2195098"/>
              <a:gd name="connsiteY1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1040125 h 3120373"/>
              <a:gd name="connsiteX11" fmla="*/ 2195098 w 2195098"/>
              <a:gd name="connsiteY11" fmla="*/ 2080249 h 3120373"/>
              <a:gd name="connsiteX12" fmla="*/ 2195098 w 2195098"/>
              <a:gd name="connsiteY12" fmla="*/ 3120373 h 3120373"/>
              <a:gd name="connsiteX13" fmla="*/ 1463399 w 2195098"/>
              <a:gd name="connsiteY13" fmla="*/ 3120373 h 3120373"/>
              <a:gd name="connsiteX14" fmla="*/ 731699 w 2195098"/>
              <a:gd name="connsiteY14" fmla="*/ 3120373 h 3120373"/>
              <a:gd name="connsiteX15" fmla="*/ 0 w 2195098"/>
              <a:gd name="connsiteY15" fmla="*/ 3120373 h 3120373"/>
              <a:gd name="connsiteX16" fmla="*/ 0 w 2195098"/>
              <a:gd name="connsiteY16" fmla="*/ 2080249 h 3120373"/>
              <a:gd name="connsiteX17" fmla="*/ 0 w 2195098"/>
              <a:gd name="connsiteY17" fmla="*/ 1040124 h 3120373"/>
              <a:gd name="connsiteX18" fmla="*/ 0 w 2195098"/>
              <a:gd name="connsiteY1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693417 h 3120373"/>
              <a:gd name="connsiteX11" fmla="*/ 2195098 w 2195098"/>
              <a:gd name="connsiteY11" fmla="*/ 1040125 h 3120373"/>
              <a:gd name="connsiteX12" fmla="*/ 2195098 w 2195098"/>
              <a:gd name="connsiteY12" fmla="*/ 2080249 h 3120373"/>
              <a:gd name="connsiteX13" fmla="*/ 2195098 w 2195098"/>
              <a:gd name="connsiteY13" fmla="*/ 3120373 h 3120373"/>
              <a:gd name="connsiteX14" fmla="*/ 1463399 w 2195098"/>
              <a:gd name="connsiteY14" fmla="*/ 3120373 h 3120373"/>
              <a:gd name="connsiteX15" fmla="*/ 731699 w 2195098"/>
              <a:gd name="connsiteY15" fmla="*/ 3120373 h 3120373"/>
              <a:gd name="connsiteX16" fmla="*/ 0 w 2195098"/>
              <a:gd name="connsiteY16" fmla="*/ 3120373 h 3120373"/>
              <a:gd name="connsiteX17" fmla="*/ 0 w 2195098"/>
              <a:gd name="connsiteY17" fmla="*/ 2080249 h 3120373"/>
              <a:gd name="connsiteX18" fmla="*/ 0 w 2195098"/>
              <a:gd name="connsiteY18" fmla="*/ 1040124 h 3120373"/>
              <a:gd name="connsiteX19" fmla="*/ 0 w 2195098"/>
              <a:gd name="connsiteY1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2080249 h 3120373"/>
              <a:gd name="connsiteX14" fmla="*/ 2195098 w 2195098"/>
              <a:gd name="connsiteY14" fmla="*/ 3120373 h 3120373"/>
              <a:gd name="connsiteX15" fmla="*/ 1463399 w 2195098"/>
              <a:gd name="connsiteY15" fmla="*/ 3120373 h 3120373"/>
              <a:gd name="connsiteX16" fmla="*/ 731699 w 2195098"/>
              <a:gd name="connsiteY16" fmla="*/ 3120373 h 3120373"/>
              <a:gd name="connsiteX17" fmla="*/ 0 w 2195098"/>
              <a:gd name="connsiteY17" fmla="*/ 3120373 h 3120373"/>
              <a:gd name="connsiteX18" fmla="*/ 0 w 2195098"/>
              <a:gd name="connsiteY18" fmla="*/ 2080249 h 3120373"/>
              <a:gd name="connsiteX19" fmla="*/ 0 w 2195098"/>
              <a:gd name="connsiteY19" fmla="*/ 1040124 h 3120373"/>
              <a:gd name="connsiteX20" fmla="*/ 0 w 2195098"/>
              <a:gd name="connsiteY2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733541 h 3120373"/>
              <a:gd name="connsiteX14" fmla="*/ 2195098 w 2195098"/>
              <a:gd name="connsiteY14" fmla="*/ 2080249 h 3120373"/>
              <a:gd name="connsiteX15" fmla="*/ 2195098 w 2195098"/>
              <a:gd name="connsiteY15" fmla="*/ 3120373 h 3120373"/>
              <a:gd name="connsiteX16" fmla="*/ 1463399 w 2195098"/>
              <a:gd name="connsiteY16" fmla="*/ 3120373 h 3120373"/>
              <a:gd name="connsiteX17" fmla="*/ 731699 w 2195098"/>
              <a:gd name="connsiteY17" fmla="*/ 3120373 h 3120373"/>
              <a:gd name="connsiteX18" fmla="*/ 0 w 2195098"/>
              <a:gd name="connsiteY18" fmla="*/ 3120373 h 3120373"/>
              <a:gd name="connsiteX19" fmla="*/ 0 w 2195098"/>
              <a:gd name="connsiteY19" fmla="*/ 2080249 h 3120373"/>
              <a:gd name="connsiteX20" fmla="*/ 0 w 2195098"/>
              <a:gd name="connsiteY20" fmla="*/ 1040124 h 3120373"/>
              <a:gd name="connsiteX21" fmla="*/ 0 w 2195098"/>
              <a:gd name="connsiteY2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3120373 h 3120373"/>
              <a:gd name="connsiteX17" fmla="*/ 1463399 w 2195098"/>
              <a:gd name="connsiteY17" fmla="*/ 3120373 h 3120373"/>
              <a:gd name="connsiteX18" fmla="*/ 731699 w 2195098"/>
              <a:gd name="connsiteY18" fmla="*/ 3120373 h 3120373"/>
              <a:gd name="connsiteX19" fmla="*/ 0 w 2195098"/>
              <a:gd name="connsiteY19" fmla="*/ 3120373 h 3120373"/>
              <a:gd name="connsiteX20" fmla="*/ 0 w 2195098"/>
              <a:gd name="connsiteY20" fmla="*/ 2080249 h 3120373"/>
              <a:gd name="connsiteX21" fmla="*/ 0 w 2195098"/>
              <a:gd name="connsiteY21" fmla="*/ 1040124 h 3120373"/>
              <a:gd name="connsiteX22" fmla="*/ 0 w 2195098"/>
              <a:gd name="connsiteY2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773665 h 3120373"/>
              <a:gd name="connsiteX17" fmla="*/ 2195098 w 2195098"/>
              <a:gd name="connsiteY17" fmla="*/ 3120373 h 3120373"/>
              <a:gd name="connsiteX18" fmla="*/ 1463399 w 2195098"/>
              <a:gd name="connsiteY18" fmla="*/ 3120373 h 3120373"/>
              <a:gd name="connsiteX19" fmla="*/ 731699 w 2195098"/>
              <a:gd name="connsiteY19" fmla="*/ 3120373 h 3120373"/>
              <a:gd name="connsiteX20" fmla="*/ 0 w 2195098"/>
              <a:gd name="connsiteY20" fmla="*/ 3120373 h 3120373"/>
              <a:gd name="connsiteX21" fmla="*/ 0 w 2195098"/>
              <a:gd name="connsiteY21" fmla="*/ 2080249 h 3120373"/>
              <a:gd name="connsiteX22" fmla="*/ 0 w 2195098"/>
              <a:gd name="connsiteY22" fmla="*/ 1040124 h 3120373"/>
              <a:gd name="connsiteX23" fmla="*/ 0 w 2195098"/>
              <a:gd name="connsiteY2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463399 w 2195098"/>
              <a:gd name="connsiteY19" fmla="*/ 3120373 h 3120373"/>
              <a:gd name="connsiteX20" fmla="*/ 731699 w 2195098"/>
              <a:gd name="connsiteY20" fmla="*/ 3120373 h 3120373"/>
              <a:gd name="connsiteX21" fmla="*/ 0 w 2195098"/>
              <a:gd name="connsiteY21" fmla="*/ 3120373 h 3120373"/>
              <a:gd name="connsiteX22" fmla="*/ 0 w 2195098"/>
              <a:gd name="connsiteY22" fmla="*/ 2080249 h 3120373"/>
              <a:gd name="connsiteX23" fmla="*/ 0 w 2195098"/>
              <a:gd name="connsiteY23" fmla="*/ 1040124 h 3120373"/>
              <a:gd name="connsiteX24" fmla="*/ 0 w 2195098"/>
              <a:gd name="connsiteY2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707299 w 2195098"/>
              <a:gd name="connsiteY19" fmla="*/ 3120373 h 3120373"/>
              <a:gd name="connsiteX20" fmla="*/ 1463399 w 2195098"/>
              <a:gd name="connsiteY20" fmla="*/ 3120373 h 3120373"/>
              <a:gd name="connsiteX21" fmla="*/ 731699 w 2195098"/>
              <a:gd name="connsiteY21" fmla="*/ 3120373 h 3120373"/>
              <a:gd name="connsiteX22" fmla="*/ 0 w 2195098"/>
              <a:gd name="connsiteY22" fmla="*/ 3120373 h 3120373"/>
              <a:gd name="connsiteX23" fmla="*/ 0 w 2195098"/>
              <a:gd name="connsiteY23" fmla="*/ 2080249 h 3120373"/>
              <a:gd name="connsiteX24" fmla="*/ 0 w 2195098"/>
              <a:gd name="connsiteY24" fmla="*/ 1040124 h 3120373"/>
              <a:gd name="connsiteX25" fmla="*/ 0 w 2195098"/>
              <a:gd name="connsiteY2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731699 w 2195098"/>
              <a:gd name="connsiteY22" fmla="*/ 3120373 h 3120373"/>
              <a:gd name="connsiteX23" fmla="*/ 0 w 2195098"/>
              <a:gd name="connsiteY23" fmla="*/ 3120373 h 3120373"/>
              <a:gd name="connsiteX24" fmla="*/ 0 w 2195098"/>
              <a:gd name="connsiteY24" fmla="*/ 2080249 h 3120373"/>
              <a:gd name="connsiteX25" fmla="*/ 0 w 2195098"/>
              <a:gd name="connsiteY25" fmla="*/ 1040124 h 3120373"/>
              <a:gd name="connsiteX26" fmla="*/ 0 w 2195098"/>
              <a:gd name="connsiteY2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975599 w 2195098"/>
              <a:gd name="connsiteY22" fmla="*/ 3120373 h 3120373"/>
              <a:gd name="connsiteX23" fmla="*/ 731699 w 2195098"/>
              <a:gd name="connsiteY23" fmla="*/ 3120373 h 3120373"/>
              <a:gd name="connsiteX24" fmla="*/ 0 w 2195098"/>
              <a:gd name="connsiteY24" fmla="*/ 3120373 h 3120373"/>
              <a:gd name="connsiteX25" fmla="*/ 0 w 2195098"/>
              <a:gd name="connsiteY25" fmla="*/ 2080249 h 3120373"/>
              <a:gd name="connsiteX26" fmla="*/ 0 w 2195098"/>
              <a:gd name="connsiteY26" fmla="*/ 1040124 h 3120373"/>
              <a:gd name="connsiteX27" fmla="*/ 0 w 2195098"/>
              <a:gd name="connsiteY2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0 w 2195098"/>
              <a:gd name="connsiteY25" fmla="*/ 3120373 h 3120373"/>
              <a:gd name="connsiteX26" fmla="*/ 0 w 2195098"/>
              <a:gd name="connsiteY26" fmla="*/ 2080249 h 3120373"/>
              <a:gd name="connsiteX27" fmla="*/ 0 w 2195098"/>
              <a:gd name="connsiteY27" fmla="*/ 1040124 h 3120373"/>
              <a:gd name="connsiteX28" fmla="*/ 0 w 2195098"/>
              <a:gd name="connsiteY2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243900 w 2195098"/>
              <a:gd name="connsiteY25" fmla="*/ 3120373 h 3120373"/>
              <a:gd name="connsiteX26" fmla="*/ 0 w 2195098"/>
              <a:gd name="connsiteY26" fmla="*/ 3120373 h 3120373"/>
              <a:gd name="connsiteX27" fmla="*/ 0 w 2195098"/>
              <a:gd name="connsiteY27" fmla="*/ 2080249 h 3120373"/>
              <a:gd name="connsiteX28" fmla="*/ 0 w 2195098"/>
              <a:gd name="connsiteY28" fmla="*/ 1040124 h 3120373"/>
              <a:gd name="connsiteX29" fmla="*/ 0 w 2195098"/>
              <a:gd name="connsiteY2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080249 h 3120373"/>
              <a:gd name="connsiteX29" fmla="*/ 0 w 2195098"/>
              <a:gd name="connsiteY29" fmla="*/ 1040124 h 3120373"/>
              <a:gd name="connsiteX30" fmla="*/ 0 w 2195098"/>
              <a:gd name="connsiteY3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426957 h 3120373"/>
              <a:gd name="connsiteX29" fmla="*/ 0 w 2195098"/>
              <a:gd name="connsiteY29" fmla="*/ 2080249 h 3120373"/>
              <a:gd name="connsiteX30" fmla="*/ 0 w 2195098"/>
              <a:gd name="connsiteY30" fmla="*/ 1040124 h 3120373"/>
              <a:gd name="connsiteX31" fmla="*/ 0 w 2195098"/>
              <a:gd name="connsiteY3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040124 h 3120373"/>
              <a:gd name="connsiteX32" fmla="*/ 0 w 2195098"/>
              <a:gd name="connsiteY3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386832 h 3120373"/>
              <a:gd name="connsiteX32" fmla="*/ 0 w 2195098"/>
              <a:gd name="connsiteY32" fmla="*/ 1040124 h 3120373"/>
              <a:gd name="connsiteX33" fmla="*/ 0 w 2195098"/>
              <a:gd name="connsiteY3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346708 h 3120373"/>
              <a:gd name="connsiteX35" fmla="*/ 0 w 2195098"/>
              <a:gd name="connsiteY3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693416 h 3120373"/>
              <a:gd name="connsiteX35" fmla="*/ 0 w 2195098"/>
              <a:gd name="connsiteY35" fmla="*/ 346708 h 3120373"/>
              <a:gd name="connsiteX36" fmla="*/ 0 w 2195098"/>
              <a:gd name="connsiteY36" fmla="*/ 0 h 3120373"/>
              <a:gd name="connsiteX0" fmla="*/ 0 w 2195098"/>
              <a:gd name="connsiteY0" fmla="*/ 0 h 3120373"/>
              <a:gd name="connsiteX1" fmla="*/ 162600 w 2195098"/>
              <a:gd name="connsiteY1" fmla="*/ 0 h 3120373"/>
              <a:gd name="connsiteX2" fmla="*/ 243900 w 2195098"/>
              <a:gd name="connsiteY2" fmla="*/ 0 h 3120373"/>
              <a:gd name="connsiteX3" fmla="*/ 487799 w 2195098"/>
              <a:gd name="connsiteY3" fmla="*/ 0 h 3120373"/>
              <a:gd name="connsiteX4" fmla="*/ 731699 w 2195098"/>
              <a:gd name="connsiteY4" fmla="*/ 0 h 3120373"/>
              <a:gd name="connsiteX5" fmla="*/ 975599 w 2195098"/>
              <a:gd name="connsiteY5" fmla="*/ 0 h 3120373"/>
              <a:gd name="connsiteX6" fmla="*/ 1219499 w 2195098"/>
              <a:gd name="connsiteY6" fmla="*/ 0 h 3120373"/>
              <a:gd name="connsiteX7" fmla="*/ 1463399 w 2195098"/>
              <a:gd name="connsiteY7" fmla="*/ 0 h 3120373"/>
              <a:gd name="connsiteX8" fmla="*/ 1707299 w 2195098"/>
              <a:gd name="connsiteY8" fmla="*/ 0 h 3120373"/>
              <a:gd name="connsiteX9" fmla="*/ 1951198 w 2195098"/>
              <a:gd name="connsiteY9" fmla="*/ 0 h 3120373"/>
              <a:gd name="connsiteX10" fmla="*/ 2195098 w 2195098"/>
              <a:gd name="connsiteY10" fmla="*/ 0 h 3120373"/>
              <a:gd name="connsiteX11" fmla="*/ 2195098 w 2195098"/>
              <a:gd name="connsiteY11" fmla="*/ 346708 h 3120373"/>
              <a:gd name="connsiteX12" fmla="*/ 2195098 w 2195098"/>
              <a:gd name="connsiteY12" fmla="*/ 693417 h 3120373"/>
              <a:gd name="connsiteX13" fmla="*/ 2195098 w 2195098"/>
              <a:gd name="connsiteY13" fmla="*/ 1040125 h 3120373"/>
              <a:gd name="connsiteX14" fmla="*/ 2195098 w 2195098"/>
              <a:gd name="connsiteY14" fmla="*/ 1386833 h 3120373"/>
              <a:gd name="connsiteX15" fmla="*/ 2195098 w 2195098"/>
              <a:gd name="connsiteY15" fmla="*/ 1733541 h 3120373"/>
              <a:gd name="connsiteX16" fmla="*/ 2195098 w 2195098"/>
              <a:gd name="connsiteY16" fmla="*/ 2080249 h 3120373"/>
              <a:gd name="connsiteX17" fmla="*/ 2195098 w 2195098"/>
              <a:gd name="connsiteY17" fmla="*/ 2426957 h 3120373"/>
              <a:gd name="connsiteX18" fmla="*/ 2195098 w 2195098"/>
              <a:gd name="connsiteY18" fmla="*/ 2773665 h 3120373"/>
              <a:gd name="connsiteX19" fmla="*/ 2195098 w 2195098"/>
              <a:gd name="connsiteY19" fmla="*/ 3120373 h 3120373"/>
              <a:gd name="connsiteX20" fmla="*/ 1951198 w 2195098"/>
              <a:gd name="connsiteY20" fmla="*/ 3120373 h 3120373"/>
              <a:gd name="connsiteX21" fmla="*/ 1707299 w 2195098"/>
              <a:gd name="connsiteY21" fmla="*/ 3120373 h 3120373"/>
              <a:gd name="connsiteX22" fmla="*/ 1463399 w 2195098"/>
              <a:gd name="connsiteY22" fmla="*/ 3120373 h 3120373"/>
              <a:gd name="connsiteX23" fmla="*/ 1219499 w 2195098"/>
              <a:gd name="connsiteY23" fmla="*/ 3120373 h 3120373"/>
              <a:gd name="connsiteX24" fmla="*/ 975599 w 2195098"/>
              <a:gd name="connsiteY24" fmla="*/ 3120373 h 3120373"/>
              <a:gd name="connsiteX25" fmla="*/ 731699 w 2195098"/>
              <a:gd name="connsiteY25" fmla="*/ 3120373 h 3120373"/>
              <a:gd name="connsiteX26" fmla="*/ 487799 w 2195098"/>
              <a:gd name="connsiteY26" fmla="*/ 3120373 h 3120373"/>
              <a:gd name="connsiteX27" fmla="*/ 243900 w 2195098"/>
              <a:gd name="connsiteY27" fmla="*/ 3120373 h 3120373"/>
              <a:gd name="connsiteX28" fmla="*/ 0 w 2195098"/>
              <a:gd name="connsiteY28" fmla="*/ 3120373 h 3120373"/>
              <a:gd name="connsiteX29" fmla="*/ 0 w 2195098"/>
              <a:gd name="connsiteY29" fmla="*/ 2773665 h 3120373"/>
              <a:gd name="connsiteX30" fmla="*/ 0 w 2195098"/>
              <a:gd name="connsiteY30" fmla="*/ 2426957 h 3120373"/>
              <a:gd name="connsiteX31" fmla="*/ 0 w 2195098"/>
              <a:gd name="connsiteY31" fmla="*/ 2080249 h 3120373"/>
              <a:gd name="connsiteX32" fmla="*/ 0 w 2195098"/>
              <a:gd name="connsiteY32" fmla="*/ 1733541 h 3120373"/>
              <a:gd name="connsiteX33" fmla="*/ 0 w 2195098"/>
              <a:gd name="connsiteY33" fmla="*/ 1386832 h 3120373"/>
              <a:gd name="connsiteX34" fmla="*/ 0 w 2195098"/>
              <a:gd name="connsiteY34" fmla="*/ 1040124 h 3120373"/>
              <a:gd name="connsiteX35" fmla="*/ 0 w 2195098"/>
              <a:gd name="connsiteY35" fmla="*/ 693416 h 3120373"/>
              <a:gd name="connsiteX36" fmla="*/ 0 w 2195098"/>
              <a:gd name="connsiteY36" fmla="*/ 346708 h 3120373"/>
              <a:gd name="connsiteX37" fmla="*/ 0 w 2195098"/>
              <a:gd name="connsiteY3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87799 w 2195098"/>
              <a:gd name="connsiteY4" fmla="*/ 0 h 3120373"/>
              <a:gd name="connsiteX5" fmla="*/ 731699 w 2195098"/>
              <a:gd name="connsiteY5" fmla="*/ 0 h 3120373"/>
              <a:gd name="connsiteX6" fmla="*/ 975599 w 2195098"/>
              <a:gd name="connsiteY6" fmla="*/ 0 h 3120373"/>
              <a:gd name="connsiteX7" fmla="*/ 1219499 w 2195098"/>
              <a:gd name="connsiteY7" fmla="*/ 0 h 3120373"/>
              <a:gd name="connsiteX8" fmla="*/ 1463399 w 2195098"/>
              <a:gd name="connsiteY8" fmla="*/ 0 h 3120373"/>
              <a:gd name="connsiteX9" fmla="*/ 1707299 w 2195098"/>
              <a:gd name="connsiteY9" fmla="*/ 0 h 3120373"/>
              <a:gd name="connsiteX10" fmla="*/ 1951198 w 2195098"/>
              <a:gd name="connsiteY10" fmla="*/ 0 h 3120373"/>
              <a:gd name="connsiteX11" fmla="*/ 2195098 w 2195098"/>
              <a:gd name="connsiteY11" fmla="*/ 0 h 3120373"/>
              <a:gd name="connsiteX12" fmla="*/ 2195098 w 2195098"/>
              <a:gd name="connsiteY12" fmla="*/ 346708 h 3120373"/>
              <a:gd name="connsiteX13" fmla="*/ 2195098 w 2195098"/>
              <a:gd name="connsiteY13" fmla="*/ 693417 h 3120373"/>
              <a:gd name="connsiteX14" fmla="*/ 2195098 w 2195098"/>
              <a:gd name="connsiteY14" fmla="*/ 1040125 h 3120373"/>
              <a:gd name="connsiteX15" fmla="*/ 2195098 w 2195098"/>
              <a:gd name="connsiteY15" fmla="*/ 1386833 h 3120373"/>
              <a:gd name="connsiteX16" fmla="*/ 2195098 w 2195098"/>
              <a:gd name="connsiteY16" fmla="*/ 1733541 h 3120373"/>
              <a:gd name="connsiteX17" fmla="*/ 2195098 w 2195098"/>
              <a:gd name="connsiteY17" fmla="*/ 2080249 h 3120373"/>
              <a:gd name="connsiteX18" fmla="*/ 2195098 w 2195098"/>
              <a:gd name="connsiteY18" fmla="*/ 2426957 h 3120373"/>
              <a:gd name="connsiteX19" fmla="*/ 2195098 w 2195098"/>
              <a:gd name="connsiteY19" fmla="*/ 2773665 h 3120373"/>
              <a:gd name="connsiteX20" fmla="*/ 2195098 w 2195098"/>
              <a:gd name="connsiteY20" fmla="*/ 3120373 h 3120373"/>
              <a:gd name="connsiteX21" fmla="*/ 1951198 w 2195098"/>
              <a:gd name="connsiteY21" fmla="*/ 3120373 h 3120373"/>
              <a:gd name="connsiteX22" fmla="*/ 1707299 w 2195098"/>
              <a:gd name="connsiteY22" fmla="*/ 3120373 h 3120373"/>
              <a:gd name="connsiteX23" fmla="*/ 1463399 w 2195098"/>
              <a:gd name="connsiteY23" fmla="*/ 3120373 h 3120373"/>
              <a:gd name="connsiteX24" fmla="*/ 1219499 w 2195098"/>
              <a:gd name="connsiteY24" fmla="*/ 3120373 h 3120373"/>
              <a:gd name="connsiteX25" fmla="*/ 975599 w 2195098"/>
              <a:gd name="connsiteY25" fmla="*/ 3120373 h 3120373"/>
              <a:gd name="connsiteX26" fmla="*/ 731699 w 2195098"/>
              <a:gd name="connsiteY26" fmla="*/ 3120373 h 3120373"/>
              <a:gd name="connsiteX27" fmla="*/ 487799 w 2195098"/>
              <a:gd name="connsiteY27" fmla="*/ 3120373 h 3120373"/>
              <a:gd name="connsiteX28" fmla="*/ 243900 w 2195098"/>
              <a:gd name="connsiteY28" fmla="*/ 3120373 h 3120373"/>
              <a:gd name="connsiteX29" fmla="*/ 0 w 2195098"/>
              <a:gd name="connsiteY29" fmla="*/ 3120373 h 3120373"/>
              <a:gd name="connsiteX30" fmla="*/ 0 w 2195098"/>
              <a:gd name="connsiteY30" fmla="*/ 2773665 h 3120373"/>
              <a:gd name="connsiteX31" fmla="*/ 0 w 2195098"/>
              <a:gd name="connsiteY31" fmla="*/ 2426957 h 3120373"/>
              <a:gd name="connsiteX32" fmla="*/ 0 w 2195098"/>
              <a:gd name="connsiteY32" fmla="*/ 2080249 h 3120373"/>
              <a:gd name="connsiteX33" fmla="*/ 0 w 2195098"/>
              <a:gd name="connsiteY33" fmla="*/ 1733541 h 3120373"/>
              <a:gd name="connsiteX34" fmla="*/ 0 w 2195098"/>
              <a:gd name="connsiteY34" fmla="*/ 1386832 h 3120373"/>
              <a:gd name="connsiteX35" fmla="*/ 0 w 2195098"/>
              <a:gd name="connsiteY35" fmla="*/ 1040124 h 3120373"/>
              <a:gd name="connsiteX36" fmla="*/ 0 w 2195098"/>
              <a:gd name="connsiteY36" fmla="*/ 693416 h 3120373"/>
              <a:gd name="connsiteX37" fmla="*/ 0 w 2195098"/>
              <a:gd name="connsiteY37" fmla="*/ 346708 h 3120373"/>
              <a:gd name="connsiteX38" fmla="*/ 0 w 2195098"/>
              <a:gd name="connsiteY3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06499 w 2195098"/>
              <a:gd name="connsiteY4" fmla="*/ 0 h 3120373"/>
              <a:gd name="connsiteX5" fmla="*/ 487799 w 2195098"/>
              <a:gd name="connsiteY5" fmla="*/ 0 h 3120373"/>
              <a:gd name="connsiteX6" fmla="*/ 731699 w 2195098"/>
              <a:gd name="connsiteY6" fmla="*/ 0 h 3120373"/>
              <a:gd name="connsiteX7" fmla="*/ 975599 w 2195098"/>
              <a:gd name="connsiteY7" fmla="*/ 0 h 3120373"/>
              <a:gd name="connsiteX8" fmla="*/ 1219499 w 2195098"/>
              <a:gd name="connsiteY8" fmla="*/ 0 h 3120373"/>
              <a:gd name="connsiteX9" fmla="*/ 1463399 w 2195098"/>
              <a:gd name="connsiteY9" fmla="*/ 0 h 3120373"/>
              <a:gd name="connsiteX10" fmla="*/ 1707299 w 2195098"/>
              <a:gd name="connsiteY10" fmla="*/ 0 h 3120373"/>
              <a:gd name="connsiteX11" fmla="*/ 1951198 w 2195098"/>
              <a:gd name="connsiteY11" fmla="*/ 0 h 3120373"/>
              <a:gd name="connsiteX12" fmla="*/ 2195098 w 2195098"/>
              <a:gd name="connsiteY12" fmla="*/ 0 h 3120373"/>
              <a:gd name="connsiteX13" fmla="*/ 2195098 w 2195098"/>
              <a:gd name="connsiteY13" fmla="*/ 346708 h 3120373"/>
              <a:gd name="connsiteX14" fmla="*/ 2195098 w 2195098"/>
              <a:gd name="connsiteY14" fmla="*/ 693417 h 3120373"/>
              <a:gd name="connsiteX15" fmla="*/ 2195098 w 2195098"/>
              <a:gd name="connsiteY15" fmla="*/ 1040125 h 3120373"/>
              <a:gd name="connsiteX16" fmla="*/ 2195098 w 2195098"/>
              <a:gd name="connsiteY16" fmla="*/ 1386833 h 3120373"/>
              <a:gd name="connsiteX17" fmla="*/ 2195098 w 2195098"/>
              <a:gd name="connsiteY17" fmla="*/ 1733541 h 3120373"/>
              <a:gd name="connsiteX18" fmla="*/ 2195098 w 2195098"/>
              <a:gd name="connsiteY18" fmla="*/ 2080249 h 3120373"/>
              <a:gd name="connsiteX19" fmla="*/ 2195098 w 2195098"/>
              <a:gd name="connsiteY19" fmla="*/ 2426957 h 3120373"/>
              <a:gd name="connsiteX20" fmla="*/ 2195098 w 2195098"/>
              <a:gd name="connsiteY20" fmla="*/ 2773665 h 3120373"/>
              <a:gd name="connsiteX21" fmla="*/ 2195098 w 2195098"/>
              <a:gd name="connsiteY21" fmla="*/ 3120373 h 3120373"/>
              <a:gd name="connsiteX22" fmla="*/ 1951198 w 2195098"/>
              <a:gd name="connsiteY22" fmla="*/ 3120373 h 3120373"/>
              <a:gd name="connsiteX23" fmla="*/ 1707299 w 2195098"/>
              <a:gd name="connsiteY23" fmla="*/ 3120373 h 3120373"/>
              <a:gd name="connsiteX24" fmla="*/ 1463399 w 2195098"/>
              <a:gd name="connsiteY24" fmla="*/ 3120373 h 3120373"/>
              <a:gd name="connsiteX25" fmla="*/ 1219499 w 2195098"/>
              <a:gd name="connsiteY25" fmla="*/ 3120373 h 3120373"/>
              <a:gd name="connsiteX26" fmla="*/ 975599 w 2195098"/>
              <a:gd name="connsiteY26" fmla="*/ 3120373 h 3120373"/>
              <a:gd name="connsiteX27" fmla="*/ 731699 w 2195098"/>
              <a:gd name="connsiteY27" fmla="*/ 3120373 h 3120373"/>
              <a:gd name="connsiteX28" fmla="*/ 487799 w 2195098"/>
              <a:gd name="connsiteY28" fmla="*/ 3120373 h 3120373"/>
              <a:gd name="connsiteX29" fmla="*/ 243900 w 2195098"/>
              <a:gd name="connsiteY29" fmla="*/ 3120373 h 3120373"/>
              <a:gd name="connsiteX30" fmla="*/ 0 w 2195098"/>
              <a:gd name="connsiteY30" fmla="*/ 3120373 h 3120373"/>
              <a:gd name="connsiteX31" fmla="*/ 0 w 2195098"/>
              <a:gd name="connsiteY31" fmla="*/ 2773665 h 3120373"/>
              <a:gd name="connsiteX32" fmla="*/ 0 w 2195098"/>
              <a:gd name="connsiteY32" fmla="*/ 2426957 h 3120373"/>
              <a:gd name="connsiteX33" fmla="*/ 0 w 2195098"/>
              <a:gd name="connsiteY33" fmla="*/ 2080249 h 3120373"/>
              <a:gd name="connsiteX34" fmla="*/ 0 w 2195098"/>
              <a:gd name="connsiteY34" fmla="*/ 1733541 h 3120373"/>
              <a:gd name="connsiteX35" fmla="*/ 0 w 2195098"/>
              <a:gd name="connsiteY35" fmla="*/ 1386832 h 3120373"/>
              <a:gd name="connsiteX36" fmla="*/ 0 w 2195098"/>
              <a:gd name="connsiteY36" fmla="*/ 1040124 h 3120373"/>
              <a:gd name="connsiteX37" fmla="*/ 0 w 2195098"/>
              <a:gd name="connsiteY37" fmla="*/ 693416 h 3120373"/>
              <a:gd name="connsiteX38" fmla="*/ 0 w 2195098"/>
              <a:gd name="connsiteY38" fmla="*/ 346708 h 3120373"/>
              <a:gd name="connsiteX39" fmla="*/ 0 w 2195098"/>
              <a:gd name="connsiteY3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731699 w 2195098"/>
              <a:gd name="connsiteY7" fmla="*/ 0 h 3120373"/>
              <a:gd name="connsiteX8" fmla="*/ 975599 w 2195098"/>
              <a:gd name="connsiteY8" fmla="*/ 0 h 3120373"/>
              <a:gd name="connsiteX9" fmla="*/ 1219499 w 2195098"/>
              <a:gd name="connsiteY9" fmla="*/ 0 h 3120373"/>
              <a:gd name="connsiteX10" fmla="*/ 1463399 w 2195098"/>
              <a:gd name="connsiteY10" fmla="*/ 0 h 3120373"/>
              <a:gd name="connsiteX11" fmla="*/ 1707299 w 2195098"/>
              <a:gd name="connsiteY11" fmla="*/ 0 h 3120373"/>
              <a:gd name="connsiteX12" fmla="*/ 1951198 w 2195098"/>
              <a:gd name="connsiteY12" fmla="*/ 0 h 3120373"/>
              <a:gd name="connsiteX13" fmla="*/ 2195098 w 2195098"/>
              <a:gd name="connsiteY13" fmla="*/ 0 h 3120373"/>
              <a:gd name="connsiteX14" fmla="*/ 2195098 w 2195098"/>
              <a:gd name="connsiteY14" fmla="*/ 346708 h 3120373"/>
              <a:gd name="connsiteX15" fmla="*/ 2195098 w 2195098"/>
              <a:gd name="connsiteY15" fmla="*/ 693417 h 3120373"/>
              <a:gd name="connsiteX16" fmla="*/ 2195098 w 2195098"/>
              <a:gd name="connsiteY16" fmla="*/ 1040125 h 3120373"/>
              <a:gd name="connsiteX17" fmla="*/ 2195098 w 2195098"/>
              <a:gd name="connsiteY17" fmla="*/ 1386833 h 3120373"/>
              <a:gd name="connsiteX18" fmla="*/ 2195098 w 2195098"/>
              <a:gd name="connsiteY18" fmla="*/ 1733541 h 3120373"/>
              <a:gd name="connsiteX19" fmla="*/ 2195098 w 2195098"/>
              <a:gd name="connsiteY19" fmla="*/ 2080249 h 3120373"/>
              <a:gd name="connsiteX20" fmla="*/ 2195098 w 2195098"/>
              <a:gd name="connsiteY20" fmla="*/ 2426957 h 3120373"/>
              <a:gd name="connsiteX21" fmla="*/ 2195098 w 2195098"/>
              <a:gd name="connsiteY21" fmla="*/ 2773665 h 3120373"/>
              <a:gd name="connsiteX22" fmla="*/ 2195098 w 2195098"/>
              <a:gd name="connsiteY22" fmla="*/ 3120373 h 3120373"/>
              <a:gd name="connsiteX23" fmla="*/ 1951198 w 2195098"/>
              <a:gd name="connsiteY23" fmla="*/ 3120373 h 3120373"/>
              <a:gd name="connsiteX24" fmla="*/ 1707299 w 2195098"/>
              <a:gd name="connsiteY24" fmla="*/ 3120373 h 3120373"/>
              <a:gd name="connsiteX25" fmla="*/ 1463399 w 2195098"/>
              <a:gd name="connsiteY25" fmla="*/ 3120373 h 3120373"/>
              <a:gd name="connsiteX26" fmla="*/ 1219499 w 2195098"/>
              <a:gd name="connsiteY26" fmla="*/ 3120373 h 3120373"/>
              <a:gd name="connsiteX27" fmla="*/ 975599 w 2195098"/>
              <a:gd name="connsiteY27" fmla="*/ 3120373 h 3120373"/>
              <a:gd name="connsiteX28" fmla="*/ 731699 w 2195098"/>
              <a:gd name="connsiteY28" fmla="*/ 3120373 h 3120373"/>
              <a:gd name="connsiteX29" fmla="*/ 487799 w 2195098"/>
              <a:gd name="connsiteY29" fmla="*/ 3120373 h 3120373"/>
              <a:gd name="connsiteX30" fmla="*/ 2439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2773665 h 3120373"/>
              <a:gd name="connsiteX33" fmla="*/ 0 w 2195098"/>
              <a:gd name="connsiteY33" fmla="*/ 2426957 h 3120373"/>
              <a:gd name="connsiteX34" fmla="*/ 0 w 2195098"/>
              <a:gd name="connsiteY34" fmla="*/ 2080249 h 3120373"/>
              <a:gd name="connsiteX35" fmla="*/ 0 w 2195098"/>
              <a:gd name="connsiteY35" fmla="*/ 1733541 h 3120373"/>
              <a:gd name="connsiteX36" fmla="*/ 0 w 2195098"/>
              <a:gd name="connsiteY36" fmla="*/ 1386832 h 3120373"/>
              <a:gd name="connsiteX37" fmla="*/ 0 w 2195098"/>
              <a:gd name="connsiteY37" fmla="*/ 1040124 h 3120373"/>
              <a:gd name="connsiteX38" fmla="*/ 0 w 2195098"/>
              <a:gd name="connsiteY38" fmla="*/ 693416 h 3120373"/>
              <a:gd name="connsiteX39" fmla="*/ 0 w 2195098"/>
              <a:gd name="connsiteY39" fmla="*/ 346708 h 3120373"/>
              <a:gd name="connsiteX40" fmla="*/ 0 w 2195098"/>
              <a:gd name="connsiteY4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650399 w 2195098"/>
              <a:gd name="connsiteY7" fmla="*/ 0 h 3120373"/>
              <a:gd name="connsiteX8" fmla="*/ 731699 w 2195098"/>
              <a:gd name="connsiteY8" fmla="*/ 0 h 3120373"/>
              <a:gd name="connsiteX9" fmla="*/ 975599 w 2195098"/>
              <a:gd name="connsiteY9" fmla="*/ 0 h 3120373"/>
              <a:gd name="connsiteX10" fmla="*/ 1219499 w 2195098"/>
              <a:gd name="connsiteY10" fmla="*/ 0 h 3120373"/>
              <a:gd name="connsiteX11" fmla="*/ 1463399 w 2195098"/>
              <a:gd name="connsiteY11" fmla="*/ 0 h 3120373"/>
              <a:gd name="connsiteX12" fmla="*/ 1707299 w 2195098"/>
              <a:gd name="connsiteY12" fmla="*/ 0 h 3120373"/>
              <a:gd name="connsiteX13" fmla="*/ 1951198 w 2195098"/>
              <a:gd name="connsiteY13" fmla="*/ 0 h 3120373"/>
              <a:gd name="connsiteX14" fmla="*/ 2195098 w 2195098"/>
              <a:gd name="connsiteY14" fmla="*/ 0 h 3120373"/>
              <a:gd name="connsiteX15" fmla="*/ 2195098 w 2195098"/>
              <a:gd name="connsiteY15" fmla="*/ 346708 h 3120373"/>
              <a:gd name="connsiteX16" fmla="*/ 2195098 w 2195098"/>
              <a:gd name="connsiteY16" fmla="*/ 693417 h 3120373"/>
              <a:gd name="connsiteX17" fmla="*/ 2195098 w 2195098"/>
              <a:gd name="connsiteY17" fmla="*/ 1040125 h 3120373"/>
              <a:gd name="connsiteX18" fmla="*/ 2195098 w 2195098"/>
              <a:gd name="connsiteY18" fmla="*/ 1386833 h 3120373"/>
              <a:gd name="connsiteX19" fmla="*/ 2195098 w 2195098"/>
              <a:gd name="connsiteY19" fmla="*/ 1733541 h 3120373"/>
              <a:gd name="connsiteX20" fmla="*/ 2195098 w 2195098"/>
              <a:gd name="connsiteY20" fmla="*/ 2080249 h 3120373"/>
              <a:gd name="connsiteX21" fmla="*/ 2195098 w 2195098"/>
              <a:gd name="connsiteY21" fmla="*/ 2426957 h 3120373"/>
              <a:gd name="connsiteX22" fmla="*/ 2195098 w 2195098"/>
              <a:gd name="connsiteY22" fmla="*/ 2773665 h 3120373"/>
              <a:gd name="connsiteX23" fmla="*/ 2195098 w 2195098"/>
              <a:gd name="connsiteY23" fmla="*/ 3120373 h 3120373"/>
              <a:gd name="connsiteX24" fmla="*/ 1951198 w 2195098"/>
              <a:gd name="connsiteY24" fmla="*/ 3120373 h 3120373"/>
              <a:gd name="connsiteX25" fmla="*/ 1707299 w 2195098"/>
              <a:gd name="connsiteY25" fmla="*/ 3120373 h 3120373"/>
              <a:gd name="connsiteX26" fmla="*/ 1463399 w 2195098"/>
              <a:gd name="connsiteY26" fmla="*/ 3120373 h 3120373"/>
              <a:gd name="connsiteX27" fmla="*/ 1219499 w 2195098"/>
              <a:gd name="connsiteY27" fmla="*/ 3120373 h 3120373"/>
              <a:gd name="connsiteX28" fmla="*/ 975599 w 2195098"/>
              <a:gd name="connsiteY28" fmla="*/ 3120373 h 3120373"/>
              <a:gd name="connsiteX29" fmla="*/ 731699 w 2195098"/>
              <a:gd name="connsiteY29" fmla="*/ 3120373 h 3120373"/>
              <a:gd name="connsiteX30" fmla="*/ 487799 w 2195098"/>
              <a:gd name="connsiteY30" fmla="*/ 3120373 h 3120373"/>
              <a:gd name="connsiteX31" fmla="*/ 2439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2773665 h 3120373"/>
              <a:gd name="connsiteX34" fmla="*/ 0 w 2195098"/>
              <a:gd name="connsiteY34" fmla="*/ 2426957 h 3120373"/>
              <a:gd name="connsiteX35" fmla="*/ 0 w 2195098"/>
              <a:gd name="connsiteY35" fmla="*/ 2080249 h 3120373"/>
              <a:gd name="connsiteX36" fmla="*/ 0 w 2195098"/>
              <a:gd name="connsiteY36" fmla="*/ 1733541 h 3120373"/>
              <a:gd name="connsiteX37" fmla="*/ 0 w 2195098"/>
              <a:gd name="connsiteY37" fmla="*/ 1386832 h 3120373"/>
              <a:gd name="connsiteX38" fmla="*/ 0 w 2195098"/>
              <a:gd name="connsiteY38" fmla="*/ 1040124 h 3120373"/>
              <a:gd name="connsiteX39" fmla="*/ 0 w 2195098"/>
              <a:gd name="connsiteY39" fmla="*/ 693416 h 3120373"/>
              <a:gd name="connsiteX40" fmla="*/ 0 w 2195098"/>
              <a:gd name="connsiteY40" fmla="*/ 346708 h 3120373"/>
              <a:gd name="connsiteX41" fmla="*/ 0 w 2195098"/>
              <a:gd name="connsiteY4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975599 w 2195098"/>
              <a:gd name="connsiteY10" fmla="*/ 0 h 3120373"/>
              <a:gd name="connsiteX11" fmla="*/ 1219499 w 2195098"/>
              <a:gd name="connsiteY11" fmla="*/ 0 h 3120373"/>
              <a:gd name="connsiteX12" fmla="*/ 1463399 w 2195098"/>
              <a:gd name="connsiteY12" fmla="*/ 0 h 3120373"/>
              <a:gd name="connsiteX13" fmla="*/ 1707299 w 2195098"/>
              <a:gd name="connsiteY13" fmla="*/ 0 h 3120373"/>
              <a:gd name="connsiteX14" fmla="*/ 1951198 w 2195098"/>
              <a:gd name="connsiteY14" fmla="*/ 0 h 3120373"/>
              <a:gd name="connsiteX15" fmla="*/ 2195098 w 2195098"/>
              <a:gd name="connsiteY15" fmla="*/ 0 h 3120373"/>
              <a:gd name="connsiteX16" fmla="*/ 2195098 w 2195098"/>
              <a:gd name="connsiteY16" fmla="*/ 346708 h 3120373"/>
              <a:gd name="connsiteX17" fmla="*/ 2195098 w 2195098"/>
              <a:gd name="connsiteY17" fmla="*/ 693417 h 3120373"/>
              <a:gd name="connsiteX18" fmla="*/ 2195098 w 2195098"/>
              <a:gd name="connsiteY18" fmla="*/ 1040125 h 3120373"/>
              <a:gd name="connsiteX19" fmla="*/ 2195098 w 2195098"/>
              <a:gd name="connsiteY19" fmla="*/ 1386833 h 3120373"/>
              <a:gd name="connsiteX20" fmla="*/ 2195098 w 2195098"/>
              <a:gd name="connsiteY20" fmla="*/ 1733541 h 3120373"/>
              <a:gd name="connsiteX21" fmla="*/ 2195098 w 2195098"/>
              <a:gd name="connsiteY21" fmla="*/ 2080249 h 3120373"/>
              <a:gd name="connsiteX22" fmla="*/ 2195098 w 2195098"/>
              <a:gd name="connsiteY22" fmla="*/ 2426957 h 3120373"/>
              <a:gd name="connsiteX23" fmla="*/ 2195098 w 2195098"/>
              <a:gd name="connsiteY23" fmla="*/ 2773665 h 3120373"/>
              <a:gd name="connsiteX24" fmla="*/ 2195098 w 2195098"/>
              <a:gd name="connsiteY24" fmla="*/ 3120373 h 3120373"/>
              <a:gd name="connsiteX25" fmla="*/ 1951198 w 2195098"/>
              <a:gd name="connsiteY25" fmla="*/ 3120373 h 3120373"/>
              <a:gd name="connsiteX26" fmla="*/ 1707299 w 2195098"/>
              <a:gd name="connsiteY26" fmla="*/ 3120373 h 3120373"/>
              <a:gd name="connsiteX27" fmla="*/ 1463399 w 2195098"/>
              <a:gd name="connsiteY27" fmla="*/ 3120373 h 3120373"/>
              <a:gd name="connsiteX28" fmla="*/ 1219499 w 2195098"/>
              <a:gd name="connsiteY28" fmla="*/ 3120373 h 3120373"/>
              <a:gd name="connsiteX29" fmla="*/ 975599 w 2195098"/>
              <a:gd name="connsiteY29" fmla="*/ 3120373 h 3120373"/>
              <a:gd name="connsiteX30" fmla="*/ 731699 w 2195098"/>
              <a:gd name="connsiteY30" fmla="*/ 3120373 h 3120373"/>
              <a:gd name="connsiteX31" fmla="*/ 487799 w 2195098"/>
              <a:gd name="connsiteY31" fmla="*/ 3120373 h 3120373"/>
              <a:gd name="connsiteX32" fmla="*/ 2439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2773665 h 3120373"/>
              <a:gd name="connsiteX35" fmla="*/ 0 w 2195098"/>
              <a:gd name="connsiteY35" fmla="*/ 2426957 h 3120373"/>
              <a:gd name="connsiteX36" fmla="*/ 0 w 2195098"/>
              <a:gd name="connsiteY36" fmla="*/ 2080249 h 3120373"/>
              <a:gd name="connsiteX37" fmla="*/ 0 w 2195098"/>
              <a:gd name="connsiteY37" fmla="*/ 1733541 h 3120373"/>
              <a:gd name="connsiteX38" fmla="*/ 0 w 2195098"/>
              <a:gd name="connsiteY38" fmla="*/ 1386832 h 3120373"/>
              <a:gd name="connsiteX39" fmla="*/ 0 w 2195098"/>
              <a:gd name="connsiteY39" fmla="*/ 1040124 h 3120373"/>
              <a:gd name="connsiteX40" fmla="*/ 0 w 2195098"/>
              <a:gd name="connsiteY40" fmla="*/ 693416 h 3120373"/>
              <a:gd name="connsiteX41" fmla="*/ 0 w 2195098"/>
              <a:gd name="connsiteY41" fmla="*/ 346708 h 3120373"/>
              <a:gd name="connsiteX42" fmla="*/ 0 w 2195098"/>
              <a:gd name="connsiteY4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94299 w 2195098"/>
              <a:gd name="connsiteY10" fmla="*/ 0 h 3120373"/>
              <a:gd name="connsiteX11" fmla="*/ 975599 w 2195098"/>
              <a:gd name="connsiteY11" fmla="*/ 0 h 3120373"/>
              <a:gd name="connsiteX12" fmla="*/ 1219499 w 2195098"/>
              <a:gd name="connsiteY12" fmla="*/ 0 h 3120373"/>
              <a:gd name="connsiteX13" fmla="*/ 1463399 w 2195098"/>
              <a:gd name="connsiteY13" fmla="*/ 0 h 3120373"/>
              <a:gd name="connsiteX14" fmla="*/ 1707299 w 2195098"/>
              <a:gd name="connsiteY14" fmla="*/ 0 h 3120373"/>
              <a:gd name="connsiteX15" fmla="*/ 1951198 w 2195098"/>
              <a:gd name="connsiteY15" fmla="*/ 0 h 3120373"/>
              <a:gd name="connsiteX16" fmla="*/ 2195098 w 2195098"/>
              <a:gd name="connsiteY16" fmla="*/ 0 h 3120373"/>
              <a:gd name="connsiteX17" fmla="*/ 2195098 w 2195098"/>
              <a:gd name="connsiteY17" fmla="*/ 346708 h 3120373"/>
              <a:gd name="connsiteX18" fmla="*/ 2195098 w 2195098"/>
              <a:gd name="connsiteY18" fmla="*/ 693417 h 3120373"/>
              <a:gd name="connsiteX19" fmla="*/ 2195098 w 2195098"/>
              <a:gd name="connsiteY19" fmla="*/ 1040125 h 3120373"/>
              <a:gd name="connsiteX20" fmla="*/ 2195098 w 2195098"/>
              <a:gd name="connsiteY20" fmla="*/ 1386833 h 3120373"/>
              <a:gd name="connsiteX21" fmla="*/ 2195098 w 2195098"/>
              <a:gd name="connsiteY21" fmla="*/ 1733541 h 3120373"/>
              <a:gd name="connsiteX22" fmla="*/ 2195098 w 2195098"/>
              <a:gd name="connsiteY22" fmla="*/ 2080249 h 3120373"/>
              <a:gd name="connsiteX23" fmla="*/ 2195098 w 2195098"/>
              <a:gd name="connsiteY23" fmla="*/ 2426957 h 3120373"/>
              <a:gd name="connsiteX24" fmla="*/ 2195098 w 2195098"/>
              <a:gd name="connsiteY24" fmla="*/ 2773665 h 3120373"/>
              <a:gd name="connsiteX25" fmla="*/ 2195098 w 2195098"/>
              <a:gd name="connsiteY25" fmla="*/ 3120373 h 3120373"/>
              <a:gd name="connsiteX26" fmla="*/ 1951198 w 2195098"/>
              <a:gd name="connsiteY26" fmla="*/ 3120373 h 3120373"/>
              <a:gd name="connsiteX27" fmla="*/ 1707299 w 2195098"/>
              <a:gd name="connsiteY27" fmla="*/ 3120373 h 3120373"/>
              <a:gd name="connsiteX28" fmla="*/ 1463399 w 2195098"/>
              <a:gd name="connsiteY28" fmla="*/ 3120373 h 3120373"/>
              <a:gd name="connsiteX29" fmla="*/ 1219499 w 2195098"/>
              <a:gd name="connsiteY29" fmla="*/ 3120373 h 3120373"/>
              <a:gd name="connsiteX30" fmla="*/ 975599 w 2195098"/>
              <a:gd name="connsiteY30" fmla="*/ 3120373 h 3120373"/>
              <a:gd name="connsiteX31" fmla="*/ 731699 w 2195098"/>
              <a:gd name="connsiteY31" fmla="*/ 3120373 h 3120373"/>
              <a:gd name="connsiteX32" fmla="*/ 487799 w 2195098"/>
              <a:gd name="connsiteY32" fmla="*/ 3120373 h 3120373"/>
              <a:gd name="connsiteX33" fmla="*/ 2439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2773665 h 3120373"/>
              <a:gd name="connsiteX36" fmla="*/ 0 w 2195098"/>
              <a:gd name="connsiteY36" fmla="*/ 2426957 h 3120373"/>
              <a:gd name="connsiteX37" fmla="*/ 0 w 2195098"/>
              <a:gd name="connsiteY37" fmla="*/ 2080249 h 3120373"/>
              <a:gd name="connsiteX38" fmla="*/ 0 w 2195098"/>
              <a:gd name="connsiteY38" fmla="*/ 1733541 h 3120373"/>
              <a:gd name="connsiteX39" fmla="*/ 0 w 2195098"/>
              <a:gd name="connsiteY39" fmla="*/ 1386832 h 3120373"/>
              <a:gd name="connsiteX40" fmla="*/ 0 w 2195098"/>
              <a:gd name="connsiteY40" fmla="*/ 1040124 h 3120373"/>
              <a:gd name="connsiteX41" fmla="*/ 0 w 2195098"/>
              <a:gd name="connsiteY41" fmla="*/ 693416 h 3120373"/>
              <a:gd name="connsiteX42" fmla="*/ 0 w 2195098"/>
              <a:gd name="connsiteY42" fmla="*/ 346708 h 3120373"/>
              <a:gd name="connsiteX43" fmla="*/ 0 w 2195098"/>
              <a:gd name="connsiteY4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219499 w 2195098"/>
              <a:gd name="connsiteY13" fmla="*/ 0 h 3120373"/>
              <a:gd name="connsiteX14" fmla="*/ 1463399 w 2195098"/>
              <a:gd name="connsiteY14" fmla="*/ 0 h 3120373"/>
              <a:gd name="connsiteX15" fmla="*/ 1707299 w 2195098"/>
              <a:gd name="connsiteY15" fmla="*/ 0 h 3120373"/>
              <a:gd name="connsiteX16" fmla="*/ 1951198 w 2195098"/>
              <a:gd name="connsiteY16" fmla="*/ 0 h 3120373"/>
              <a:gd name="connsiteX17" fmla="*/ 2195098 w 2195098"/>
              <a:gd name="connsiteY17" fmla="*/ 0 h 3120373"/>
              <a:gd name="connsiteX18" fmla="*/ 2195098 w 2195098"/>
              <a:gd name="connsiteY18" fmla="*/ 346708 h 3120373"/>
              <a:gd name="connsiteX19" fmla="*/ 2195098 w 2195098"/>
              <a:gd name="connsiteY19" fmla="*/ 693417 h 3120373"/>
              <a:gd name="connsiteX20" fmla="*/ 2195098 w 2195098"/>
              <a:gd name="connsiteY20" fmla="*/ 1040125 h 3120373"/>
              <a:gd name="connsiteX21" fmla="*/ 2195098 w 2195098"/>
              <a:gd name="connsiteY21" fmla="*/ 1386833 h 3120373"/>
              <a:gd name="connsiteX22" fmla="*/ 2195098 w 2195098"/>
              <a:gd name="connsiteY22" fmla="*/ 1733541 h 3120373"/>
              <a:gd name="connsiteX23" fmla="*/ 2195098 w 2195098"/>
              <a:gd name="connsiteY23" fmla="*/ 2080249 h 3120373"/>
              <a:gd name="connsiteX24" fmla="*/ 2195098 w 2195098"/>
              <a:gd name="connsiteY24" fmla="*/ 2426957 h 3120373"/>
              <a:gd name="connsiteX25" fmla="*/ 2195098 w 2195098"/>
              <a:gd name="connsiteY25" fmla="*/ 2773665 h 3120373"/>
              <a:gd name="connsiteX26" fmla="*/ 2195098 w 2195098"/>
              <a:gd name="connsiteY26" fmla="*/ 3120373 h 3120373"/>
              <a:gd name="connsiteX27" fmla="*/ 1951198 w 2195098"/>
              <a:gd name="connsiteY27" fmla="*/ 3120373 h 3120373"/>
              <a:gd name="connsiteX28" fmla="*/ 1707299 w 2195098"/>
              <a:gd name="connsiteY28" fmla="*/ 3120373 h 3120373"/>
              <a:gd name="connsiteX29" fmla="*/ 1463399 w 2195098"/>
              <a:gd name="connsiteY29" fmla="*/ 3120373 h 3120373"/>
              <a:gd name="connsiteX30" fmla="*/ 1219499 w 2195098"/>
              <a:gd name="connsiteY30" fmla="*/ 3120373 h 3120373"/>
              <a:gd name="connsiteX31" fmla="*/ 975599 w 2195098"/>
              <a:gd name="connsiteY31" fmla="*/ 3120373 h 3120373"/>
              <a:gd name="connsiteX32" fmla="*/ 731699 w 2195098"/>
              <a:gd name="connsiteY32" fmla="*/ 3120373 h 3120373"/>
              <a:gd name="connsiteX33" fmla="*/ 487799 w 2195098"/>
              <a:gd name="connsiteY33" fmla="*/ 3120373 h 3120373"/>
              <a:gd name="connsiteX34" fmla="*/ 2439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2773665 h 3120373"/>
              <a:gd name="connsiteX37" fmla="*/ 0 w 2195098"/>
              <a:gd name="connsiteY37" fmla="*/ 2426957 h 3120373"/>
              <a:gd name="connsiteX38" fmla="*/ 0 w 2195098"/>
              <a:gd name="connsiteY38" fmla="*/ 2080249 h 3120373"/>
              <a:gd name="connsiteX39" fmla="*/ 0 w 2195098"/>
              <a:gd name="connsiteY39" fmla="*/ 1733541 h 3120373"/>
              <a:gd name="connsiteX40" fmla="*/ 0 w 2195098"/>
              <a:gd name="connsiteY40" fmla="*/ 1386832 h 3120373"/>
              <a:gd name="connsiteX41" fmla="*/ 0 w 2195098"/>
              <a:gd name="connsiteY41" fmla="*/ 1040124 h 3120373"/>
              <a:gd name="connsiteX42" fmla="*/ 0 w 2195098"/>
              <a:gd name="connsiteY42" fmla="*/ 693416 h 3120373"/>
              <a:gd name="connsiteX43" fmla="*/ 0 w 2195098"/>
              <a:gd name="connsiteY43" fmla="*/ 346708 h 3120373"/>
              <a:gd name="connsiteX44" fmla="*/ 0 w 2195098"/>
              <a:gd name="connsiteY4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138199 w 2195098"/>
              <a:gd name="connsiteY13" fmla="*/ 0 h 3120373"/>
              <a:gd name="connsiteX14" fmla="*/ 1219499 w 2195098"/>
              <a:gd name="connsiteY14" fmla="*/ 0 h 3120373"/>
              <a:gd name="connsiteX15" fmla="*/ 1463399 w 2195098"/>
              <a:gd name="connsiteY15" fmla="*/ 0 h 3120373"/>
              <a:gd name="connsiteX16" fmla="*/ 1707299 w 2195098"/>
              <a:gd name="connsiteY16" fmla="*/ 0 h 3120373"/>
              <a:gd name="connsiteX17" fmla="*/ 1951198 w 2195098"/>
              <a:gd name="connsiteY17" fmla="*/ 0 h 3120373"/>
              <a:gd name="connsiteX18" fmla="*/ 2195098 w 2195098"/>
              <a:gd name="connsiteY18" fmla="*/ 0 h 3120373"/>
              <a:gd name="connsiteX19" fmla="*/ 2195098 w 2195098"/>
              <a:gd name="connsiteY19" fmla="*/ 346708 h 3120373"/>
              <a:gd name="connsiteX20" fmla="*/ 2195098 w 2195098"/>
              <a:gd name="connsiteY20" fmla="*/ 693417 h 3120373"/>
              <a:gd name="connsiteX21" fmla="*/ 2195098 w 2195098"/>
              <a:gd name="connsiteY21" fmla="*/ 1040125 h 3120373"/>
              <a:gd name="connsiteX22" fmla="*/ 2195098 w 2195098"/>
              <a:gd name="connsiteY22" fmla="*/ 1386833 h 3120373"/>
              <a:gd name="connsiteX23" fmla="*/ 2195098 w 2195098"/>
              <a:gd name="connsiteY23" fmla="*/ 1733541 h 3120373"/>
              <a:gd name="connsiteX24" fmla="*/ 2195098 w 2195098"/>
              <a:gd name="connsiteY24" fmla="*/ 2080249 h 3120373"/>
              <a:gd name="connsiteX25" fmla="*/ 2195098 w 2195098"/>
              <a:gd name="connsiteY25" fmla="*/ 2426957 h 3120373"/>
              <a:gd name="connsiteX26" fmla="*/ 2195098 w 2195098"/>
              <a:gd name="connsiteY26" fmla="*/ 2773665 h 3120373"/>
              <a:gd name="connsiteX27" fmla="*/ 2195098 w 2195098"/>
              <a:gd name="connsiteY27" fmla="*/ 3120373 h 3120373"/>
              <a:gd name="connsiteX28" fmla="*/ 1951198 w 2195098"/>
              <a:gd name="connsiteY28" fmla="*/ 3120373 h 3120373"/>
              <a:gd name="connsiteX29" fmla="*/ 1707299 w 2195098"/>
              <a:gd name="connsiteY29" fmla="*/ 3120373 h 3120373"/>
              <a:gd name="connsiteX30" fmla="*/ 1463399 w 2195098"/>
              <a:gd name="connsiteY30" fmla="*/ 3120373 h 3120373"/>
              <a:gd name="connsiteX31" fmla="*/ 1219499 w 2195098"/>
              <a:gd name="connsiteY31" fmla="*/ 3120373 h 3120373"/>
              <a:gd name="connsiteX32" fmla="*/ 975599 w 2195098"/>
              <a:gd name="connsiteY32" fmla="*/ 3120373 h 3120373"/>
              <a:gd name="connsiteX33" fmla="*/ 731699 w 2195098"/>
              <a:gd name="connsiteY33" fmla="*/ 3120373 h 3120373"/>
              <a:gd name="connsiteX34" fmla="*/ 487799 w 2195098"/>
              <a:gd name="connsiteY34" fmla="*/ 3120373 h 3120373"/>
              <a:gd name="connsiteX35" fmla="*/ 2439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2773665 h 3120373"/>
              <a:gd name="connsiteX38" fmla="*/ 0 w 2195098"/>
              <a:gd name="connsiteY38" fmla="*/ 2426957 h 3120373"/>
              <a:gd name="connsiteX39" fmla="*/ 0 w 2195098"/>
              <a:gd name="connsiteY39" fmla="*/ 2080249 h 3120373"/>
              <a:gd name="connsiteX40" fmla="*/ 0 w 2195098"/>
              <a:gd name="connsiteY40" fmla="*/ 1733541 h 3120373"/>
              <a:gd name="connsiteX41" fmla="*/ 0 w 2195098"/>
              <a:gd name="connsiteY41" fmla="*/ 1386832 h 3120373"/>
              <a:gd name="connsiteX42" fmla="*/ 0 w 2195098"/>
              <a:gd name="connsiteY42" fmla="*/ 1040124 h 3120373"/>
              <a:gd name="connsiteX43" fmla="*/ 0 w 2195098"/>
              <a:gd name="connsiteY43" fmla="*/ 693416 h 3120373"/>
              <a:gd name="connsiteX44" fmla="*/ 0 w 2195098"/>
              <a:gd name="connsiteY44" fmla="*/ 346708 h 3120373"/>
              <a:gd name="connsiteX45" fmla="*/ 0 w 2195098"/>
              <a:gd name="connsiteY4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463399 w 2195098"/>
              <a:gd name="connsiteY16" fmla="*/ 0 h 3120373"/>
              <a:gd name="connsiteX17" fmla="*/ 1707299 w 2195098"/>
              <a:gd name="connsiteY17" fmla="*/ 0 h 3120373"/>
              <a:gd name="connsiteX18" fmla="*/ 1951198 w 2195098"/>
              <a:gd name="connsiteY18" fmla="*/ 0 h 3120373"/>
              <a:gd name="connsiteX19" fmla="*/ 2195098 w 2195098"/>
              <a:gd name="connsiteY19" fmla="*/ 0 h 3120373"/>
              <a:gd name="connsiteX20" fmla="*/ 2195098 w 2195098"/>
              <a:gd name="connsiteY20" fmla="*/ 346708 h 3120373"/>
              <a:gd name="connsiteX21" fmla="*/ 2195098 w 2195098"/>
              <a:gd name="connsiteY21" fmla="*/ 693417 h 3120373"/>
              <a:gd name="connsiteX22" fmla="*/ 2195098 w 2195098"/>
              <a:gd name="connsiteY22" fmla="*/ 1040125 h 3120373"/>
              <a:gd name="connsiteX23" fmla="*/ 2195098 w 2195098"/>
              <a:gd name="connsiteY23" fmla="*/ 1386833 h 3120373"/>
              <a:gd name="connsiteX24" fmla="*/ 2195098 w 2195098"/>
              <a:gd name="connsiteY24" fmla="*/ 1733541 h 3120373"/>
              <a:gd name="connsiteX25" fmla="*/ 2195098 w 2195098"/>
              <a:gd name="connsiteY25" fmla="*/ 2080249 h 3120373"/>
              <a:gd name="connsiteX26" fmla="*/ 2195098 w 2195098"/>
              <a:gd name="connsiteY26" fmla="*/ 2426957 h 3120373"/>
              <a:gd name="connsiteX27" fmla="*/ 2195098 w 2195098"/>
              <a:gd name="connsiteY27" fmla="*/ 2773665 h 3120373"/>
              <a:gd name="connsiteX28" fmla="*/ 2195098 w 2195098"/>
              <a:gd name="connsiteY28" fmla="*/ 3120373 h 3120373"/>
              <a:gd name="connsiteX29" fmla="*/ 1951198 w 2195098"/>
              <a:gd name="connsiteY29" fmla="*/ 3120373 h 3120373"/>
              <a:gd name="connsiteX30" fmla="*/ 1707299 w 2195098"/>
              <a:gd name="connsiteY30" fmla="*/ 3120373 h 3120373"/>
              <a:gd name="connsiteX31" fmla="*/ 1463399 w 2195098"/>
              <a:gd name="connsiteY31" fmla="*/ 3120373 h 3120373"/>
              <a:gd name="connsiteX32" fmla="*/ 1219499 w 2195098"/>
              <a:gd name="connsiteY32" fmla="*/ 3120373 h 3120373"/>
              <a:gd name="connsiteX33" fmla="*/ 975599 w 2195098"/>
              <a:gd name="connsiteY33" fmla="*/ 3120373 h 3120373"/>
              <a:gd name="connsiteX34" fmla="*/ 731699 w 2195098"/>
              <a:gd name="connsiteY34" fmla="*/ 3120373 h 3120373"/>
              <a:gd name="connsiteX35" fmla="*/ 487799 w 2195098"/>
              <a:gd name="connsiteY35" fmla="*/ 3120373 h 3120373"/>
              <a:gd name="connsiteX36" fmla="*/ 2439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2773665 h 3120373"/>
              <a:gd name="connsiteX39" fmla="*/ 0 w 2195098"/>
              <a:gd name="connsiteY39" fmla="*/ 2426957 h 3120373"/>
              <a:gd name="connsiteX40" fmla="*/ 0 w 2195098"/>
              <a:gd name="connsiteY40" fmla="*/ 2080249 h 3120373"/>
              <a:gd name="connsiteX41" fmla="*/ 0 w 2195098"/>
              <a:gd name="connsiteY41" fmla="*/ 1733541 h 3120373"/>
              <a:gd name="connsiteX42" fmla="*/ 0 w 2195098"/>
              <a:gd name="connsiteY42" fmla="*/ 1386832 h 3120373"/>
              <a:gd name="connsiteX43" fmla="*/ 0 w 2195098"/>
              <a:gd name="connsiteY43" fmla="*/ 1040124 h 3120373"/>
              <a:gd name="connsiteX44" fmla="*/ 0 w 2195098"/>
              <a:gd name="connsiteY44" fmla="*/ 693416 h 3120373"/>
              <a:gd name="connsiteX45" fmla="*/ 0 w 2195098"/>
              <a:gd name="connsiteY45" fmla="*/ 346708 h 3120373"/>
              <a:gd name="connsiteX46" fmla="*/ 0 w 2195098"/>
              <a:gd name="connsiteY4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82099 w 2195098"/>
              <a:gd name="connsiteY16" fmla="*/ 0 h 3120373"/>
              <a:gd name="connsiteX17" fmla="*/ 1463399 w 2195098"/>
              <a:gd name="connsiteY17" fmla="*/ 0 h 3120373"/>
              <a:gd name="connsiteX18" fmla="*/ 1707299 w 2195098"/>
              <a:gd name="connsiteY18" fmla="*/ 0 h 3120373"/>
              <a:gd name="connsiteX19" fmla="*/ 1951198 w 2195098"/>
              <a:gd name="connsiteY19" fmla="*/ 0 h 3120373"/>
              <a:gd name="connsiteX20" fmla="*/ 2195098 w 2195098"/>
              <a:gd name="connsiteY20" fmla="*/ 0 h 3120373"/>
              <a:gd name="connsiteX21" fmla="*/ 2195098 w 2195098"/>
              <a:gd name="connsiteY21" fmla="*/ 346708 h 3120373"/>
              <a:gd name="connsiteX22" fmla="*/ 2195098 w 2195098"/>
              <a:gd name="connsiteY22" fmla="*/ 693417 h 3120373"/>
              <a:gd name="connsiteX23" fmla="*/ 2195098 w 2195098"/>
              <a:gd name="connsiteY23" fmla="*/ 1040125 h 3120373"/>
              <a:gd name="connsiteX24" fmla="*/ 2195098 w 2195098"/>
              <a:gd name="connsiteY24" fmla="*/ 1386833 h 3120373"/>
              <a:gd name="connsiteX25" fmla="*/ 2195098 w 2195098"/>
              <a:gd name="connsiteY25" fmla="*/ 1733541 h 3120373"/>
              <a:gd name="connsiteX26" fmla="*/ 2195098 w 2195098"/>
              <a:gd name="connsiteY26" fmla="*/ 2080249 h 3120373"/>
              <a:gd name="connsiteX27" fmla="*/ 2195098 w 2195098"/>
              <a:gd name="connsiteY27" fmla="*/ 2426957 h 3120373"/>
              <a:gd name="connsiteX28" fmla="*/ 2195098 w 2195098"/>
              <a:gd name="connsiteY28" fmla="*/ 2773665 h 3120373"/>
              <a:gd name="connsiteX29" fmla="*/ 2195098 w 2195098"/>
              <a:gd name="connsiteY29" fmla="*/ 3120373 h 3120373"/>
              <a:gd name="connsiteX30" fmla="*/ 1951198 w 2195098"/>
              <a:gd name="connsiteY30" fmla="*/ 3120373 h 3120373"/>
              <a:gd name="connsiteX31" fmla="*/ 1707299 w 2195098"/>
              <a:gd name="connsiteY31" fmla="*/ 3120373 h 3120373"/>
              <a:gd name="connsiteX32" fmla="*/ 1463399 w 2195098"/>
              <a:gd name="connsiteY32" fmla="*/ 3120373 h 3120373"/>
              <a:gd name="connsiteX33" fmla="*/ 1219499 w 2195098"/>
              <a:gd name="connsiteY33" fmla="*/ 3120373 h 3120373"/>
              <a:gd name="connsiteX34" fmla="*/ 975599 w 2195098"/>
              <a:gd name="connsiteY34" fmla="*/ 3120373 h 3120373"/>
              <a:gd name="connsiteX35" fmla="*/ 731699 w 2195098"/>
              <a:gd name="connsiteY35" fmla="*/ 3120373 h 3120373"/>
              <a:gd name="connsiteX36" fmla="*/ 487799 w 2195098"/>
              <a:gd name="connsiteY36" fmla="*/ 3120373 h 3120373"/>
              <a:gd name="connsiteX37" fmla="*/ 2439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2773665 h 3120373"/>
              <a:gd name="connsiteX40" fmla="*/ 0 w 2195098"/>
              <a:gd name="connsiteY40" fmla="*/ 2426957 h 3120373"/>
              <a:gd name="connsiteX41" fmla="*/ 0 w 2195098"/>
              <a:gd name="connsiteY41" fmla="*/ 2080249 h 3120373"/>
              <a:gd name="connsiteX42" fmla="*/ 0 w 2195098"/>
              <a:gd name="connsiteY42" fmla="*/ 1733541 h 3120373"/>
              <a:gd name="connsiteX43" fmla="*/ 0 w 2195098"/>
              <a:gd name="connsiteY43" fmla="*/ 1386832 h 3120373"/>
              <a:gd name="connsiteX44" fmla="*/ 0 w 2195098"/>
              <a:gd name="connsiteY44" fmla="*/ 1040124 h 3120373"/>
              <a:gd name="connsiteX45" fmla="*/ 0 w 2195098"/>
              <a:gd name="connsiteY45" fmla="*/ 693416 h 3120373"/>
              <a:gd name="connsiteX46" fmla="*/ 0 w 2195098"/>
              <a:gd name="connsiteY46" fmla="*/ 346708 h 3120373"/>
              <a:gd name="connsiteX47" fmla="*/ 0 w 2195098"/>
              <a:gd name="connsiteY4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707299 w 2195098"/>
              <a:gd name="connsiteY19" fmla="*/ 0 h 3120373"/>
              <a:gd name="connsiteX20" fmla="*/ 1951198 w 2195098"/>
              <a:gd name="connsiteY20" fmla="*/ 0 h 3120373"/>
              <a:gd name="connsiteX21" fmla="*/ 2195098 w 2195098"/>
              <a:gd name="connsiteY21" fmla="*/ 0 h 3120373"/>
              <a:gd name="connsiteX22" fmla="*/ 2195098 w 2195098"/>
              <a:gd name="connsiteY22" fmla="*/ 346708 h 3120373"/>
              <a:gd name="connsiteX23" fmla="*/ 2195098 w 2195098"/>
              <a:gd name="connsiteY23" fmla="*/ 693417 h 3120373"/>
              <a:gd name="connsiteX24" fmla="*/ 2195098 w 2195098"/>
              <a:gd name="connsiteY24" fmla="*/ 1040125 h 3120373"/>
              <a:gd name="connsiteX25" fmla="*/ 2195098 w 2195098"/>
              <a:gd name="connsiteY25" fmla="*/ 1386833 h 3120373"/>
              <a:gd name="connsiteX26" fmla="*/ 2195098 w 2195098"/>
              <a:gd name="connsiteY26" fmla="*/ 1733541 h 3120373"/>
              <a:gd name="connsiteX27" fmla="*/ 2195098 w 2195098"/>
              <a:gd name="connsiteY27" fmla="*/ 2080249 h 3120373"/>
              <a:gd name="connsiteX28" fmla="*/ 2195098 w 2195098"/>
              <a:gd name="connsiteY28" fmla="*/ 2426957 h 3120373"/>
              <a:gd name="connsiteX29" fmla="*/ 2195098 w 2195098"/>
              <a:gd name="connsiteY29" fmla="*/ 2773665 h 3120373"/>
              <a:gd name="connsiteX30" fmla="*/ 2195098 w 2195098"/>
              <a:gd name="connsiteY30" fmla="*/ 3120373 h 3120373"/>
              <a:gd name="connsiteX31" fmla="*/ 1951198 w 2195098"/>
              <a:gd name="connsiteY31" fmla="*/ 3120373 h 3120373"/>
              <a:gd name="connsiteX32" fmla="*/ 1707299 w 2195098"/>
              <a:gd name="connsiteY32" fmla="*/ 3120373 h 3120373"/>
              <a:gd name="connsiteX33" fmla="*/ 1463399 w 2195098"/>
              <a:gd name="connsiteY33" fmla="*/ 3120373 h 3120373"/>
              <a:gd name="connsiteX34" fmla="*/ 1219499 w 2195098"/>
              <a:gd name="connsiteY34" fmla="*/ 3120373 h 3120373"/>
              <a:gd name="connsiteX35" fmla="*/ 975599 w 2195098"/>
              <a:gd name="connsiteY35" fmla="*/ 3120373 h 3120373"/>
              <a:gd name="connsiteX36" fmla="*/ 731699 w 2195098"/>
              <a:gd name="connsiteY36" fmla="*/ 3120373 h 3120373"/>
              <a:gd name="connsiteX37" fmla="*/ 487799 w 2195098"/>
              <a:gd name="connsiteY37" fmla="*/ 3120373 h 3120373"/>
              <a:gd name="connsiteX38" fmla="*/ 2439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2773665 h 3120373"/>
              <a:gd name="connsiteX41" fmla="*/ 0 w 2195098"/>
              <a:gd name="connsiteY41" fmla="*/ 2426957 h 3120373"/>
              <a:gd name="connsiteX42" fmla="*/ 0 w 2195098"/>
              <a:gd name="connsiteY42" fmla="*/ 2080249 h 3120373"/>
              <a:gd name="connsiteX43" fmla="*/ 0 w 2195098"/>
              <a:gd name="connsiteY43" fmla="*/ 1733541 h 3120373"/>
              <a:gd name="connsiteX44" fmla="*/ 0 w 2195098"/>
              <a:gd name="connsiteY44" fmla="*/ 1386832 h 3120373"/>
              <a:gd name="connsiteX45" fmla="*/ 0 w 2195098"/>
              <a:gd name="connsiteY45" fmla="*/ 1040124 h 3120373"/>
              <a:gd name="connsiteX46" fmla="*/ 0 w 2195098"/>
              <a:gd name="connsiteY46" fmla="*/ 693416 h 3120373"/>
              <a:gd name="connsiteX47" fmla="*/ 0 w 2195098"/>
              <a:gd name="connsiteY47" fmla="*/ 346708 h 3120373"/>
              <a:gd name="connsiteX48" fmla="*/ 0 w 2195098"/>
              <a:gd name="connsiteY4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625999 w 2195098"/>
              <a:gd name="connsiteY19" fmla="*/ 0 h 3120373"/>
              <a:gd name="connsiteX20" fmla="*/ 1707299 w 2195098"/>
              <a:gd name="connsiteY20" fmla="*/ 0 h 3120373"/>
              <a:gd name="connsiteX21" fmla="*/ 1951198 w 2195098"/>
              <a:gd name="connsiteY21" fmla="*/ 0 h 3120373"/>
              <a:gd name="connsiteX22" fmla="*/ 2195098 w 2195098"/>
              <a:gd name="connsiteY22" fmla="*/ 0 h 3120373"/>
              <a:gd name="connsiteX23" fmla="*/ 2195098 w 2195098"/>
              <a:gd name="connsiteY23" fmla="*/ 346708 h 3120373"/>
              <a:gd name="connsiteX24" fmla="*/ 2195098 w 2195098"/>
              <a:gd name="connsiteY24" fmla="*/ 693417 h 3120373"/>
              <a:gd name="connsiteX25" fmla="*/ 2195098 w 2195098"/>
              <a:gd name="connsiteY25" fmla="*/ 1040125 h 3120373"/>
              <a:gd name="connsiteX26" fmla="*/ 2195098 w 2195098"/>
              <a:gd name="connsiteY26" fmla="*/ 1386833 h 3120373"/>
              <a:gd name="connsiteX27" fmla="*/ 2195098 w 2195098"/>
              <a:gd name="connsiteY27" fmla="*/ 1733541 h 3120373"/>
              <a:gd name="connsiteX28" fmla="*/ 2195098 w 2195098"/>
              <a:gd name="connsiteY28" fmla="*/ 2080249 h 3120373"/>
              <a:gd name="connsiteX29" fmla="*/ 2195098 w 2195098"/>
              <a:gd name="connsiteY29" fmla="*/ 2426957 h 3120373"/>
              <a:gd name="connsiteX30" fmla="*/ 2195098 w 2195098"/>
              <a:gd name="connsiteY30" fmla="*/ 2773665 h 3120373"/>
              <a:gd name="connsiteX31" fmla="*/ 2195098 w 2195098"/>
              <a:gd name="connsiteY31" fmla="*/ 3120373 h 3120373"/>
              <a:gd name="connsiteX32" fmla="*/ 1951198 w 2195098"/>
              <a:gd name="connsiteY32" fmla="*/ 3120373 h 3120373"/>
              <a:gd name="connsiteX33" fmla="*/ 1707299 w 2195098"/>
              <a:gd name="connsiteY33" fmla="*/ 3120373 h 3120373"/>
              <a:gd name="connsiteX34" fmla="*/ 1463399 w 2195098"/>
              <a:gd name="connsiteY34" fmla="*/ 3120373 h 3120373"/>
              <a:gd name="connsiteX35" fmla="*/ 1219499 w 2195098"/>
              <a:gd name="connsiteY35" fmla="*/ 3120373 h 3120373"/>
              <a:gd name="connsiteX36" fmla="*/ 975599 w 2195098"/>
              <a:gd name="connsiteY36" fmla="*/ 3120373 h 3120373"/>
              <a:gd name="connsiteX37" fmla="*/ 731699 w 2195098"/>
              <a:gd name="connsiteY37" fmla="*/ 3120373 h 3120373"/>
              <a:gd name="connsiteX38" fmla="*/ 487799 w 2195098"/>
              <a:gd name="connsiteY38" fmla="*/ 3120373 h 3120373"/>
              <a:gd name="connsiteX39" fmla="*/ 2439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2773665 h 3120373"/>
              <a:gd name="connsiteX42" fmla="*/ 0 w 2195098"/>
              <a:gd name="connsiteY42" fmla="*/ 2426957 h 3120373"/>
              <a:gd name="connsiteX43" fmla="*/ 0 w 2195098"/>
              <a:gd name="connsiteY43" fmla="*/ 2080249 h 3120373"/>
              <a:gd name="connsiteX44" fmla="*/ 0 w 2195098"/>
              <a:gd name="connsiteY44" fmla="*/ 1733541 h 3120373"/>
              <a:gd name="connsiteX45" fmla="*/ 0 w 2195098"/>
              <a:gd name="connsiteY45" fmla="*/ 1386832 h 3120373"/>
              <a:gd name="connsiteX46" fmla="*/ 0 w 2195098"/>
              <a:gd name="connsiteY46" fmla="*/ 1040124 h 3120373"/>
              <a:gd name="connsiteX47" fmla="*/ 0 w 2195098"/>
              <a:gd name="connsiteY47" fmla="*/ 693416 h 3120373"/>
              <a:gd name="connsiteX48" fmla="*/ 0 w 2195098"/>
              <a:gd name="connsiteY48" fmla="*/ 346708 h 3120373"/>
              <a:gd name="connsiteX49" fmla="*/ 0 w 2195098"/>
              <a:gd name="connsiteY4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951198 w 2195098"/>
              <a:gd name="connsiteY22" fmla="*/ 0 h 3120373"/>
              <a:gd name="connsiteX23" fmla="*/ 2195098 w 2195098"/>
              <a:gd name="connsiteY23" fmla="*/ 0 h 3120373"/>
              <a:gd name="connsiteX24" fmla="*/ 2195098 w 2195098"/>
              <a:gd name="connsiteY24" fmla="*/ 346708 h 3120373"/>
              <a:gd name="connsiteX25" fmla="*/ 2195098 w 2195098"/>
              <a:gd name="connsiteY25" fmla="*/ 693417 h 3120373"/>
              <a:gd name="connsiteX26" fmla="*/ 2195098 w 2195098"/>
              <a:gd name="connsiteY26" fmla="*/ 1040125 h 3120373"/>
              <a:gd name="connsiteX27" fmla="*/ 2195098 w 2195098"/>
              <a:gd name="connsiteY27" fmla="*/ 1386833 h 3120373"/>
              <a:gd name="connsiteX28" fmla="*/ 2195098 w 2195098"/>
              <a:gd name="connsiteY28" fmla="*/ 1733541 h 3120373"/>
              <a:gd name="connsiteX29" fmla="*/ 2195098 w 2195098"/>
              <a:gd name="connsiteY29" fmla="*/ 2080249 h 3120373"/>
              <a:gd name="connsiteX30" fmla="*/ 2195098 w 2195098"/>
              <a:gd name="connsiteY30" fmla="*/ 2426957 h 3120373"/>
              <a:gd name="connsiteX31" fmla="*/ 2195098 w 2195098"/>
              <a:gd name="connsiteY31" fmla="*/ 2773665 h 3120373"/>
              <a:gd name="connsiteX32" fmla="*/ 2195098 w 2195098"/>
              <a:gd name="connsiteY32" fmla="*/ 3120373 h 3120373"/>
              <a:gd name="connsiteX33" fmla="*/ 1951198 w 2195098"/>
              <a:gd name="connsiteY33" fmla="*/ 3120373 h 3120373"/>
              <a:gd name="connsiteX34" fmla="*/ 1707299 w 2195098"/>
              <a:gd name="connsiteY34" fmla="*/ 3120373 h 3120373"/>
              <a:gd name="connsiteX35" fmla="*/ 1463399 w 2195098"/>
              <a:gd name="connsiteY35" fmla="*/ 3120373 h 3120373"/>
              <a:gd name="connsiteX36" fmla="*/ 1219499 w 2195098"/>
              <a:gd name="connsiteY36" fmla="*/ 3120373 h 3120373"/>
              <a:gd name="connsiteX37" fmla="*/ 975599 w 2195098"/>
              <a:gd name="connsiteY37" fmla="*/ 3120373 h 3120373"/>
              <a:gd name="connsiteX38" fmla="*/ 731699 w 2195098"/>
              <a:gd name="connsiteY38" fmla="*/ 3120373 h 3120373"/>
              <a:gd name="connsiteX39" fmla="*/ 487799 w 2195098"/>
              <a:gd name="connsiteY39" fmla="*/ 3120373 h 3120373"/>
              <a:gd name="connsiteX40" fmla="*/ 2439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2773665 h 3120373"/>
              <a:gd name="connsiteX43" fmla="*/ 0 w 2195098"/>
              <a:gd name="connsiteY43" fmla="*/ 2426957 h 3120373"/>
              <a:gd name="connsiteX44" fmla="*/ 0 w 2195098"/>
              <a:gd name="connsiteY44" fmla="*/ 2080249 h 3120373"/>
              <a:gd name="connsiteX45" fmla="*/ 0 w 2195098"/>
              <a:gd name="connsiteY45" fmla="*/ 1733541 h 3120373"/>
              <a:gd name="connsiteX46" fmla="*/ 0 w 2195098"/>
              <a:gd name="connsiteY46" fmla="*/ 1386832 h 3120373"/>
              <a:gd name="connsiteX47" fmla="*/ 0 w 2195098"/>
              <a:gd name="connsiteY47" fmla="*/ 1040124 h 3120373"/>
              <a:gd name="connsiteX48" fmla="*/ 0 w 2195098"/>
              <a:gd name="connsiteY48" fmla="*/ 693416 h 3120373"/>
              <a:gd name="connsiteX49" fmla="*/ 0 w 2195098"/>
              <a:gd name="connsiteY49" fmla="*/ 346708 h 3120373"/>
              <a:gd name="connsiteX50" fmla="*/ 0 w 2195098"/>
              <a:gd name="connsiteY5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869898 w 2195098"/>
              <a:gd name="connsiteY22" fmla="*/ 0 h 3120373"/>
              <a:gd name="connsiteX23" fmla="*/ 1951198 w 2195098"/>
              <a:gd name="connsiteY23" fmla="*/ 0 h 3120373"/>
              <a:gd name="connsiteX24" fmla="*/ 2195098 w 2195098"/>
              <a:gd name="connsiteY24" fmla="*/ 0 h 3120373"/>
              <a:gd name="connsiteX25" fmla="*/ 2195098 w 2195098"/>
              <a:gd name="connsiteY25" fmla="*/ 346708 h 3120373"/>
              <a:gd name="connsiteX26" fmla="*/ 2195098 w 2195098"/>
              <a:gd name="connsiteY26" fmla="*/ 693417 h 3120373"/>
              <a:gd name="connsiteX27" fmla="*/ 2195098 w 2195098"/>
              <a:gd name="connsiteY27" fmla="*/ 1040125 h 3120373"/>
              <a:gd name="connsiteX28" fmla="*/ 2195098 w 2195098"/>
              <a:gd name="connsiteY28" fmla="*/ 1386833 h 3120373"/>
              <a:gd name="connsiteX29" fmla="*/ 2195098 w 2195098"/>
              <a:gd name="connsiteY29" fmla="*/ 1733541 h 3120373"/>
              <a:gd name="connsiteX30" fmla="*/ 2195098 w 2195098"/>
              <a:gd name="connsiteY30" fmla="*/ 2080249 h 3120373"/>
              <a:gd name="connsiteX31" fmla="*/ 2195098 w 2195098"/>
              <a:gd name="connsiteY31" fmla="*/ 2426957 h 3120373"/>
              <a:gd name="connsiteX32" fmla="*/ 2195098 w 2195098"/>
              <a:gd name="connsiteY32" fmla="*/ 2773665 h 3120373"/>
              <a:gd name="connsiteX33" fmla="*/ 2195098 w 2195098"/>
              <a:gd name="connsiteY33" fmla="*/ 3120373 h 3120373"/>
              <a:gd name="connsiteX34" fmla="*/ 1951198 w 2195098"/>
              <a:gd name="connsiteY34" fmla="*/ 3120373 h 3120373"/>
              <a:gd name="connsiteX35" fmla="*/ 1707299 w 2195098"/>
              <a:gd name="connsiteY35" fmla="*/ 3120373 h 3120373"/>
              <a:gd name="connsiteX36" fmla="*/ 1463399 w 2195098"/>
              <a:gd name="connsiteY36" fmla="*/ 3120373 h 3120373"/>
              <a:gd name="connsiteX37" fmla="*/ 1219499 w 2195098"/>
              <a:gd name="connsiteY37" fmla="*/ 3120373 h 3120373"/>
              <a:gd name="connsiteX38" fmla="*/ 975599 w 2195098"/>
              <a:gd name="connsiteY38" fmla="*/ 3120373 h 3120373"/>
              <a:gd name="connsiteX39" fmla="*/ 731699 w 2195098"/>
              <a:gd name="connsiteY39" fmla="*/ 3120373 h 3120373"/>
              <a:gd name="connsiteX40" fmla="*/ 487799 w 2195098"/>
              <a:gd name="connsiteY40" fmla="*/ 3120373 h 3120373"/>
              <a:gd name="connsiteX41" fmla="*/ 2439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2773665 h 3120373"/>
              <a:gd name="connsiteX44" fmla="*/ 0 w 2195098"/>
              <a:gd name="connsiteY44" fmla="*/ 2426957 h 3120373"/>
              <a:gd name="connsiteX45" fmla="*/ 0 w 2195098"/>
              <a:gd name="connsiteY45" fmla="*/ 2080249 h 3120373"/>
              <a:gd name="connsiteX46" fmla="*/ 0 w 2195098"/>
              <a:gd name="connsiteY46" fmla="*/ 1733541 h 3120373"/>
              <a:gd name="connsiteX47" fmla="*/ 0 w 2195098"/>
              <a:gd name="connsiteY47" fmla="*/ 1386832 h 3120373"/>
              <a:gd name="connsiteX48" fmla="*/ 0 w 2195098"/>
              <a:gd name="connsiteY48" fmla="*/ 1040124 h 3120373"/>
              <a:gd name="connsiteX49" fmla="*/ 0 w 2195098"/>
              <a:gd name="connsiteY49" fmla="*/ 693416 h 3120373"/>
              <a:gd name="connsiteX50" fmla="*/ 0 w 2195098"/>
              <a:gd name="connsiteY50" fmla="*/ 346708 h 3120373"/>
              <a:gd name="connsiteX51" fmla="*/ 0 w 2195098"/>
              <a:gd name="connsiteY5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95098 w 2195098"/>
              <a:gd name="connsiteY25" fmla="*/ 0 h 3120373"/>
              <a:gd name="connsiteX26" fmla="*/ 2195098 w 2195098"/>
              <a:gd name="connsiteY26" fmla="*/ 346708 h 3120373"/>
              <a:gd name="connsiteX27" fmla="*/ 2195098 w 2195098"/>
              <a:gd name="connsiteY27" fmla="*/ 693417 h 3120373"/>
              <a:gd name="connsiteX28" fmla="*/ 2195098 w 2195098"/>
              <a:gd name="connsiteY28" fmla="*/ 1040125 h 3120373"/>
              <a:gd name="connsiteX29" fmla="*/ 2195098 w 2195098"/>
              <a:gd name="connsiteY29" fmla="*/ 1386833 h 3120373"/>
              <a:gd name="connsiteX30" fmla="*/ 2195098 w 2195098"/>
              <a:gd name="connsiteY30" fmla="*/ 1733541 h 3120373"/>
              <a:gd name="connsiteX31" fmla="*/ 2195098 w 2195098"/>
              <a:gd name="connsiteY31" fmla="*/ 2080249 h 3120373"/>
              <a:gd name="connsiteX32" fmla="*/ 2195098 w 2195098"/>
              <a:gd name="connsiteY32" fmla="*/ 2426957 h 3120373"/>
              <a:gd name="connsiteX33" fmla="*/ 2195098 w 2195098"/>
              <a:gd name="connsiteY33" fmla="*/ 2773665 h 3120373"/>
              <a:gd name="connsiteX34" fmla="*/ 2195098 w 2195098"/>
              <a:gd name="connsiteY34" fmla="*/ 3120373 h 3120373"/>
              <a:gd name="connsiteX35" fmla="*/ 1951198 w 2195098"/>
              <a:gd name="connsiteY35" fmla="*/ 3120373 h 3120373"/>
              <a:gd name="connsiteX36" fmla="*/ 1707299 w 2195098"/>
              <a:gd name="connsiteY36" fmla="*/ 3120373 h 3120373"/>
              <a:gd name="connsiteX37" fmla="*/ 1463399 w 2195098"/>
              <a:gd name="connsiteY37" fmla="*/ 3120373 h 3120373"/>
              <a:gd name="connsiteX38" fmla="*/ 1219499 w 2195098"/>
              <a:gd name="connsiteY38" fmla="*/ 3120373 h 3120373"/>
              <a:gd name="connsiteX39" fmla="*/ 975599 w 2195098"/>
              <a:gd name="connsiteY39" fmla="*/ 3120373 h 3120373"/>
              <a:gd name="connsiteX40" fmla="*/ 731699 w 2195098"/>
              <a:gd name="connsiteY40" fmla="*/ 3120373 h 3120373"/>
              <a:gd name="connsiteX41" fmla="*/ 487799 w 2195098"/>
              <a:gd name="connsiteY41" fmla="*/ 3120373 h 3120373"/>
              <a:gd name="connsiteX42" fmla="*/ 2439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2773665 h 3120373"/>
              <a:gd name="connsiteX45" fmla="*/ 0 w 2195098"/>
              <a:gd name="connsiteY45" fmla="*/ 2426957 h 3120373"/>
              <a:gd name="connsiteX46" fmla="*/ 0 w 2195098"/>
              <a:gd name="connsiteY46" fmla="*/ 2080249 h 3120373"/>
              <a:gd name="connsiteX47" fmla="*/ 0 w 2195098"/>
              <a:gd name="connsiteY47" fmla="*/ 1733541 h 3120373"/>
              <a:gd name="connsiteX48" fmla="*/ 0 w 2195098"/>
              <a:gd name="connsiteY48" fmla="*/ 1386832 h 3120373"/>
              <a:gd name="connsiteX49" fmla="*/ 0 w 2195098"/>
              <a:gd name="connsiteY49" fmla="*/ 1040124 h 3120373"/>
              <a:gd name="connsiteX50" fmla="*/ 0 w 2195098"/>
              <a:gd name="connsiteY50" fmla="*/ 693416 h 3120373"/>
              <a:gd name="connsiteX51" fmla="*/ 0 w 2195098"/>
              <a:gd name="connsiteY51" fmla="*/ 346708 h 3120373"/>
              <a:gd name="connsiteX52" fmla="*/ 0 w 2195098"/>
              <a:gd name="connsiteY5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13798 w 2195098"/>
              <a:gd name="connsiteY25" fmla="*/ 0 h 3120373"/>
              <a:gd name="connsiteX26" fmla="*/ 2195098 w 2195098"/>
              <a:gd name="connsiteY26" fmla="*/ 0 h 3120373"/>
              <a:gd name="connsiteX27" fmla="*/ 2195098 w 2195098"/>
              <a:gd name="connsiteY27" fmla="*/ 346708 h 3120373"/>
              <a:gd name="connsiteX28" fmla="*/ 2195098 w 2195098"/>
              <a:gd name="connsiteY28" fmla="*/ 693417 h 3120373"/>
              <a:gd name="connsiteX29" fmla="*/ 2195098 w 2195098"/>
              <a:gd name="connsiteY29" fmla="*/ 1040125 h 3120373"/>
              <a:gd name="connsiteX30" fmla="*/ 2195098 w 2195098"/>
              <a:gd name="connsiteY30" fmla="*/ 1386833 h 3120373"/>
              <a:gd name="connsiteX31" fmla="*/ 2195098 w 2195098"/>
              <a:gd name="connsiteY31" fmla="*/ 1733541 h 3120373"/>
              <a:gd name="connsiteX32" fmla="*/ 2195098 w 2195098"/>
              <a:gd name="connsiteY32" fmla="*/ 2080249 h 3120373"/>
              <a:gd name="connsiteX33" fmla="*/ 2195098 w 2195098"/>
              <a:gd name="connsiteY33" fmla="*/ 2426957 h 3120373"/>
              <a:gd name="connsiteX34" fmla="*/ 2195098 w 2195098"/>
              <a:gd name="connsiteY34" fmla="*/ 2773665 h 3120373"/>
              <a:gd name="connsiteX35" fmla="*/ 2195098 w 2195098"/>
              <a:gd name="connsiteY35" fmla="*/ 3120373 h 3120373"/>
              <a:gd name="connsiteX36" fmla="*/ 1951198 w 2195098"/>
              <a:gd name="connsiteY36" fmla="*/ 3120373 h 3120373"/>
              <a:gd name="connsiteX37" fmla="*/ 1707299 w 2195098"/>
              <a:gd name="connsiteY37" fmla="*/ 3120373 h 3120373"/>
              <a:gd name="connsiteX38" fmla="*/ 1463399 w 2195098"/>
              <a:gd name="connsiteY38" fmla="*/ 3120373 h 3120373"/>
              <a:gd name="connsiteX39" fmla="*/ 1219499 w 2195098"/>
              <a:gd name="connsiteY39" fmla="*/ 3120373 h 3120373"/>
              <a:gd name="connsiteX40" fmla="*/ 975599 w 2195098"/>
              <a:gd name="connsiteY40" fmla="*/ 3120373 h 3120373"/>
              <a:gd name="connsiteX41" fmla="*/ 731699 w 2195098"/>
              <a:gd name="connsiteY41" fmla="*/ 3120373 h 3120373"/>
              <a:gd name="connsiteX42" fmla="*/ 487799 w 2195098"/>
              <a:gd name="connsiteY42" fmla="*/ 3120373 h 3120373"/>
              <a:gd name="connsiteX43" fmla="*/ 2439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2773665 h 3120373"/>
              <a:gd name="connsiteX46" fmla="*/ 0 w 2195098"/>
              <a:gd name="connsiteY46" fmla="*/ 2426957 h 3120373"/>
              <a:gd name="connsiteX47" fmla="*/ 0 w 2195098"/>
              <a:gd name="connsiteY47" fmla="*/ 2080249 h 3120373"/>
              <a:gd name="connsiteX48" fmla="*/ 0 w 2195098"/>
              <a:gd name="connsiteY48" fmla="*/ 1733541 h 3120373"/>
              <a:gd name="connsiteX49" fmla="*/ 0 w 2195098"/>
              <a:gd name="connsiteY49" fmla="*/ 1386832 h 3120373"/>
              <a:gd name="connsiteX50" fmla="*/ 0 w 2195098"/>
              <a:gd name="connsiteY50" fmla="*/ 1040124 h 3120373"/>
              <a:gd name="connsiteX51" fmla="*/ 0 w 2195098"/>
              <a:gd name="connsiteY51" fmla="*/ 693416 h 3120373"/>
              <a:gd name="connsiteX52" fmla="*/ 0 w 2195098"/>
              <a:gd name="connsiteY52" fmla="*/ 346708 h 3120373"/>
              <a:gd name="connsiteX53" fmla="*/ 0 w 2195098"/>
              <a:gd name="connsiteY5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346708 h 3120373"/>
              <a:gd name="connsiteX29" fmla="*/ 2195098 w 2195098"/>
              <a:gd name="connsiteY29" fmla="*/ 693417 h 3120373"/>
              <a:gd name="connsiteX30" fmla="*/ 2195098 w 2195098"/>
              <a:gd name="connsiteY30" fmla="*/ 1040125 h 3120373"/>
              <a:gd name="connsiteX31" fmla="*/ 2195098 w 2195098"/>
              <a:gd name="connsiteY31" fmla="*/ 1386833 h 3120373"/>
              <a:gd name="connsiteX32" fmla="*/ 2195098 w 2195098"/>
              <a:gd name="connsiteY32" fmla="*/ 1733541 h 3120373"/>
              <a:gd name="connsiteX33" fmla="*/ 2195098 w 2195098"/>
              <a:gd name="connsiteY33" fmla="*/ 2080249 h 3120373"/>
              <a:gd name="connsiteX34" fmla="*/ 2195098 w 2195098"/>
              <a:gd name="connsiteY34" fmla="*/ 2426957 h 3120373"/>
              <a:gd name="connsiteX35" fmla="*/ 2195098 w 2195098"/>
              <a:gd name="connsiteY35" fmla="*/ 2773665 h 3120373"/>
              <a:gd name="connsiteX36" fmla="*/ 2195098 w 2195098"/>
              <a:gd name="connsiteY36" fmla="*/ 3120373 h 3120373"/>
              <a:gd name="connsiteX37" fmla="*/ 1951198 w 2195098"/>
              <a:gd name="connsiteY37" fmla="*/ 3120373 h 3120373"/>
              <a:gd name="connsiteX38" fmla="*/ 1707299 w 2195098"/>
              <a:gd name="connsiteY38" fmla="*/ 3120373 h 3120373"/>
              <a:gd name="connsiteX39" fmla="*/ 1463399 w 2195098"/>
              <a:gd name="connsiteY39" fmla="*/ 3120373 h 3120373"/>
              <a:gd name="connsiteX40" fmla="*/ 1219499 w 2195098"/>
              <a:gd name="connsiteY40" fmla="*/ 3120373 h 3120373"/>
              <a:gd name="connsiteX41" fmla="*/ 975599 w 2195098"/>
              <a:gd name="connsiteY41" fmla="*/ 3120373 h 3120373"/>
              <a:gd name="connsiteX42" fmla="*/ 731699 w 2195098"/>
              <a:gd name="connsiteY42" fmla="*/ 3120373 h 3120373"/>
              <a:gd name="connsiteX43" fmla="*/ 487799 w 2195098"/>
              <a:gd name="connsiteY43" fmla="*/ 3120373 h 3120373"/>
              <a:gd name="connsiteX44" fmla="*/ 2439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2773665 h 3120373"/>
              <a:gd name="connsiteX47" fmla="*/ 0 w 2195098"/>
              <a:gd name="connsiteY47" fmla="*/ 2426957 h 3120373"/>
              <a:gd name="connsiteX48" fmla="*/ 0 w 2195098"/>
              <a:gd name="connsiteY48" fmla="*/ 2080249 h 3120373"/>
              <a:gd name="connsiteX49" fmla="*/ 0 w 2195098"/>
              <a:gd name="connsiteY49" fmla="*/ 1733541 h 3120373"/>
              <a:gd name="connsiteX50" fmla="*/ 0 w 2195098"/>
              <a:gd name="connsiteY50" fmla="*/ 1386832 h 3120373"/>
              <a:gd name="connsiteX51" fmla="*/ 0 w 2195098"/>
              <a:gd name="connsiteY51" fmla="*/ 1040124 h 3120373"/>
              <a:gd name="connsiteX52" fmla="*/ 0 w 2195098"/>
              <a:gd name="connsiteY52" fmla="*/ 693416 h 3120373"/>
              <a:gd name="connsiteX53" fmla="*/ 0 w 2195098"/>
              <a:gd name="connsiteY53" fmla="*/ 346708 h 3120373"/>
              <a:gd name="connsiteX54" fmla="*/ 0 w 2195098"/>
              <a:gd name="connsiteY5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231139 h 3120373"/>
              <a:gd name="connsiteX29" fmla="*/ 2195098 w 2195098"/>
              <a:gd name="connsiteY29" fmla="*/ 346708 h 3120373"/>
              <a:gd name="connsiteX30" fmla="*/ 2195098 w 2195098"/>
              <a:gd name="connsiteY30" fmla="*/ 693417 h 3120373"/>
              <a:gd name="connsiteX31" fmla="*/ 2195098 w 2195098"/>
              <a:gd name="connsiteY31" fmla="*/ 1040125 h 3120373"/>
              <a:gd name="connsiteX32" fmla="*/ 2195098 w 2195098"/>
              <a:gd name="connsiteY32" fmla="*/ 1386833 h 3120373"/>
              <a:gd name="connsiteX33" fmla="*/ 2195098 w 2195098"/>
              <a:gd name="connsiteY33" fmla="*/ 1733541 h 3120373"/>
              <a:gd name="connsiteX34" fmla="*/ 2195098 w 2195098"/>
              <a:gd name="connsiteY34" fmla="*/ 2080249 h 3120373"/>
              <a:gd name="connsiteX35" fmla="*/ 2195098 w 2195098"/>
              <a:gd name="connsiteY35" fmla="*/ 2426957 h 3120373"/>
              <a:gd name="connsiteX36" fmla="*/ 2195098 w 2195098"/>
              <a:gd name="connsiteY36" fmla="*/ 2773665 h 3120373"/>
              <a:gd name="connsiteX37" fmla="*/ 2195098 w 2195098"/>
              <a:gd name="connsiteY37" fmla="*/ 3120373 h 3120373"/>
              <a:gd name="connsiteX38" fmla="*/ 1951198 w 2195098"/>
              <a:gd name="connsiteY38" fmla="*/ 3120373 h 3120373"/>
              <a:gd name="connsiteX39" fmla="*/ 1707299 w 2195098"/>
              <a:gd name="connsiteY39" fmla="*/ 3120373 h 3120373"/>
              <a:gd name="connsiteX40" fmla="*/ 1463399 w 2195098"/>
              <a:gd name="connsiteY40" fmla="*/ 3120373 h 3120373"/>
              <a:gd name="connsiteX41" fmla="*/ 1219499 w 2195098"/>
              <a:gd name="connsiteY41" fmla="*/ 3120373 h 3120373"/>
              <a:gd name="connsiteX42" fmla="*/ 975599 w 2195098"/>
              <a:gd name="connsiteY42" fmla="*/ 3120373 h 3120373"/>
              <a:gd name="connsiteX43" fmla="*/ 731699 w 2195098"/>
              <a:gd name="connsiteY43" fmla="*/ 3120373 h 3120373"/>
              <a:gd name="connsiteX44" fmla="*/ 487799 w 2195098"/>
              <a:gd name="connsiteY44" fmla="*/ 3120373 h 3120373"/>
              <a:gd name="connsiteX45" fmla="*/ 2439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2773665 h 3120373"/>
              <a:gd name="connsiteX48" fmla="*/ 0 w 2195098"/>
              <a:gd name="connsiteY48" fmla="*/ 2426957 h 3120373"/>
              <a:gd name="connsiteX49" fmla="*/ 0 w 2195098"/>
              <a:gd name="connsiteY49" fmla="*/ 2080249 h 3120373"/>
              <a:gd name="connsiteX50" fmla="*/ 0 w 2195098"/>
              <a:gd name="connsiteY50" fmla="*/ 1733541 h 3120373"/>
              <a:gd name="connsiteX51" fmla="*/ 0 w 2195098"/>
              <a:gd name="connsiteY51" fmla="*/ 1386832 h 3120373"/>
              <a:gd name="connsiteX52" fmla="*/ 0 w 2195098"/>
              <a:gd name="connsiteY52" fmla="*/ 1040124 h 3120373"/>
              <a:gd name="connsiteX53" fmla="*/ 0 w 2195098"/>
              <a:gd name="connsiteY53" fmla="*/ 693416 h 3120373"/>
              <a:gd name="connsiteX54" fmla="*/ 0 w 2195098"/>
              <a:gd name="connsiteY54" fmla="*/ 346708 h 3120373"/>
              <a:gd name="connsiteX55" fmla="*/ 0 w 2195098"/>
              <a:gd name="connsiteY5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693417 h 3120373"/>
              <a:gd name="connsiteX32" fmla="*/ 2195098 w 2195098"/>
              <a:gd name="connsiteY32" fmla="*/ 1040125 h 3120373"/>
              <a:gd name="connsiteX33" fmla="*/ 2195098 w 2195098"/>
              <a:gd name="connsiteY33" fmla="*/ 1386833 h 3120373"/>
              <a:gd name="connsiteX34" fmla="*/ 2195098 w 2195098"/>
              <a:gd name="connsiteY34" fmla="*/ 1733541 h 3120373"/>
              <a:gd name="connsiteX35" fmla="*/ 2195098 w 2195098"/>
              <a:gd name="connsiteY35" fmla="*/ 2080249 h 3120373"/>
              <a:gd name="connsiteX36" fmla="*/ 2195098 w 2195098"/>
              <a:gd name="connsiteY36" fmla="*/ 2426957 h 3120373"/>
              <a:gd name="connsiteX37" fmla="*/ 2195098 w 2195098"/>
              <a:gd name="connsiteY37" fmla="*/ 2773665 h 3120373"/>
              <a:gd name="connsiteX38" fmla="*/ 2195098 w 2195098"/>
              <a:gd name="connsiteY38" fmla="*/ 3120373 h 3120373"/>
              <a:gd name="connsiteX39" fmla="*/ 1951198 w 2195098"/>
              <a:gd name="connsiteY39" fmla="*/ 3120373 h 3120373"/>
              <a:gd name="connsiteX40" fmla="*/ 1707299 w 2195098"/>
              <a:gd name="connsiteY40" fmla="*/ 3120373 h 3120373"/>
              <a:gd name="connsiteX41" fmla="*/ 1463399 w 2195098"/>
              <a:gd name="connsiteY41" fmla="*/ 3120373 h 3120373"/>
              <a:gd name="connsiteX42" fmla="*/ 1219499 w 2195098"/>
              <a:gd name="connsiteY42" fmla="*/ 3120373 h 3120373"/>
              <a:gd name="connsiteX43" fmla="*/ 975599 w 2195098"/>
              <a:gd name="connsiteY43" fmla="*/ 3120373 h 3120373"/>
              <a:gd name="connsiteX44" fmla="*/ 731699 w 2195098"/>
              <a:gd name="connsiteY44" fmla="*/ 3120373 h 3120373"/>
              <a:gd name="connsiteX45" fmla="*/ 487799 w 2195098"/>
              <a:gd name="connsiteY45" fmla="*/ 3120373 h 3120373"/>
              <a:gd name="connsiteX46" fmla="*/ 2439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2773665 h 3120373"/>
              <a:gd name="connsiteX49" fmla="*/ 0 w 2195098"/>
              <a:gd name="connsiteY49" fmla="*/ 2426957 h 3120373"/>
              <a:gd name="connsiteX50" fmla="*/ 0 w 2195098"/>
              <a:gd name="connsiteY50" fmla="*/ 2080249 h 3120373"/>
              <a:gd name="connsiteX51" fmla="*/ 0 w 2195098"/>
              <a:gd name="connsiteY51" fmla="*/ 1733541 h 3120373"/>
              <a:gd name="connsiteX52" fmla="*/ 0 w 2195098"/>
              <a:gd name="connsiteY52" fmla="*/ 1386832 h 3120373"/>
              <a:gd name="connsiteX53" fmla="*/ 0 w 2195098"/>
              <a:gd name="connsiteY53" fmla="*/ 1040124 h 3120373"/>
              <a:gd name="connsiteX54" fmla="*/ 0 w 2195098"/>
              <a:gd name="connsiteY54" fmla="*/ 693416 h 3120373"/>
              <a:gd name="connsiteX55" fmla="*/ 0 w 2195098"/>
              <a:gd name="connsiteY55" fmla="*/ 346708 h 3120373"/>
              <a:gd name="connsiteX56" fmla="*/ 0 w 2195098"/>
              <a:gd name="connsiteY5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577847 h 3120373"/>
              <a:gd name="connsiteX32" fmla="*/ 2195098 w 2195098"/>
              <a:gd name="connsiteY32" fmla="*/ 693417 h 3120373"/>
              <a:gd name="connsiteX33" fmla="*/ 2195098 w 2195098"/>
              <a:gd name="connsiteY33" fmla="*/ 1040125 h 3120373"/>
              <a:gd name="connsiteX34" fmla="*/ 2195098 w 2195098"/>
              <a:gd name="connsiteY34" fmla="*/ 1386833 h 3120373"/>
              <a:gd name="connsiteX35" fmla="*/ 2195098 w 2195098"/>
              <a:gd name="connsiteY35" fmla="*/ 1733541 h 3120373"/>
              <a:gd name="connsiteX36" fmla="*/ 2195098 w 2195098"/>
              <a:gd name="connsiteY36" fmla="*/ 2080249 h 3120373"/>
              <a:gd name="connsiteX37" fmla="*/ 2195098 w 2195098"/>
              <a:gd name="connsiteY37" fmla="*/ 2426957 h 3120373"/>
              <a:gd name="connsiteX38" fmla="*/ 2195098 w 2195098"/>
              <a:gd name="connsiteY38" fmla="*/ 2773665 h 3120373"/>
              <a:gd name="connsiteX39" fmla="*/ 2195098 w 2195098"/>
              <a:gd name="connsiteY39" fmla="*/ 3120373 h 3120373"/>
              <a:gd name="connsiteX40" fmla="*/ 1951198 w 2195098"/>
              <a:gd name="connsiteY40" fmla="*/ 3120373 h 3120373"/>
              <a:gd name="connsiteX41" fmla="*/ 1707299 w 2195098"/>
              <a:gd name="connsiteY41" fmla="*/ 3120373 h 3120373"/>
              <a:gd name="connsiteX42" fmla="*/ 1463399 w 2195098"/>
              <a:gd name="connsiteY42" fmla="*/ 3120373 h 3120373"/>
              <a:gd name="connsiteX43" fmla="*/ 1219499 w 2195098"/>
              <a:gd name="connsiteY43" fmla="*/ 3120373 h 3120373"/>
              <a:gd name="connsiteX44" fmla="*/ 975599 w 2195098"/>
              <a:gd name="connsiteY44" fmla="*/ 3120373 h 3120373"/>
              <a:gd name="connsiteX45" fmla="*/ 731699 w 2195098"/>
              <a:gd name="connsiteY45" fmla="*/ 3120373 h 3120373"/>
              <a:gd name="connsiteX46" fmla="*/ 487799 w 2195098"/>
              <a:gd name="connsiteY46" fmla="*/ 3120373 h 3120373"/>
              <a:gd name="connsiteX47" fmla="*/ 2439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2773665 h 3120373"/>
              <a:gd name="connsiteX50" fmla="*/ 0 w 2195098"/>
              <a:gd name="connsiteY50" fmla="*/ 2426957 h 3120373"/>
              <a:gd name="connsiteX51" fmla="*/ 0 w 2195098"/>
              <a:gd name="connsiteY51" fmla="*/ 2080249 h 3120373"/>
              <a:gd name="connsiteX52" fmla="*/ 0 w 2195098"/>
              <a:gd name="connsiteY52" fmla="*/ 1733541 h 3120373"/>
              <a:gd name="connsiteX53" fmla="*/ 0 w 2195098"/>
              <a:gd name="connsiteY53" fmla="*/ 1386832 h 3120373"/>
              <a:gd name="connsiteX54" fmla="*/ 0 w 2195098"/>
              <a:gd name="connsiteY54" fmla="*/ 1040124 h 3120373"/>
              <a:gd name="connsiteX55" fmla="*/ 0 w 2195098"/>
              <a:gd name="connsiteY55" fmla="*/ 693416 h 3120373"/>
              <a:gd name="connsiteX56" fmla="*/ 0 w 2195098"/>
              <a:gd name="connsiteY56" fmla="*/ 346708 h 3120373"/>
              <a:gd name="connsiteX57" fmla="*/ 0 w 2195098"/>
              <a:gd name="connsiteY5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1040125 h 3120373"/>
              <a:gd name="connsiteX35" fmla="*/ 2195098 w 2195098"/>
              <a:gd name="connsiteY35" fmla="*/ 1386833 h 3120373"/>
              <a:gd name="connsiteX36" fmla="*/ 2195098 w 2195098"/>
              <a:gd name="connsiteY36" fmla="*/ 1733541 h 3120373"/>
              <a:gd name="connsiteX37" fmla="*/ 2195098 w 2195098"/>
              <a:gd name="connsiteY37" fmla="*/ 2080249 h 3120373"/>
              <a:gd name="connsiteX38" fmla="*/ 2195098 w 2195098"/>
              <a:gd name="connsiteY38" fmla="*/ 2426957 h 3120373"/>
              <a:gd name="connsiteX39" fmla="*/ 2195098 w 2195098"/>
              <a:gd name="connsiteY39" fmla="*/ 2773665 h 3120373"/>
              <a:gd name="connsiteX40" fmla="*/ 2195098 w 2195098"/>
              <a:gd name="connsiteY40" fmla="*/ 3120373 h 3120373"/>
              <a:gd name="connsiteX41" fmla="*/ 1951198 w 2195098"/>
              <a:gd name="connsiteY41" fmla="*/ 3120373 h 3120373"/>
              <a:gd name="connsiteX42" fmla="*/ 1707299 w 2195098"/>
              <a:gd name="connsiteY42" fmla="*/ 3120373 h 3120373"/>
              <a:gd name="connsiteX43" fmla="*/ 1463399 w 2195098"/>
              <a:gd name="connsiteY43" fmla="*/ 3120373 h 3120373"/>
              <a:gd name="connsiteX44" fmla="*/ 1219499 w 2195098"/>
              <a:gd name="connsiteY44" fmla="*/ 3120373 h 3120373"/>
              <a:gd name="connsiteX45" fmla="*/ 975599 w 2195098"/>
              <a:gd name="connsiteY45" fmla="*/ 3120373 h 3120373"/>
              <a:gd name="connsiteX46" fmla="*/ 731699 w 2195098"/>
              <a:gd name="connsiteY46" fmla="*/ 3120373 h 3120373"/>
              <a:gd name="connsiteX47" fmla="*/ 487799 w 2195098"/>
              <a:gd name="connsiteY47" fmla="*/ 3120373 h 3120373"/>
              <a:gd name="connsiteX48" fmla="*/ 2439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2773665 h 3120373"/>
              <a:gd name="connsiteX51" fmla="*/ 0 w 2195098"/>
              <a:gd name="connsiteY51" fmla="*/ 2426957 h 3120373"/>
              <a:gd name="connsiteX52" fmla="*/ 0 w 2195098"/>
              <a:gd name="connsiteY52" fmla="*/ 2080249 h 3120373"/>
              <a:gd name="connsiteX53" fmla="*/ 0 w 2195098"/>
              <a:gd name="connsiteY53" fmla="*/ 1733541 h 3120373"/>
              <a:gd name="connsiteX54" fmla="*/ 0 w 2195098"/>
              <a:gd name="connsiteY54" fmla="*/ 1386832 h 3120373"/>
              <a:gd name="connsiteX55" fmla="*/ 0 w 2195098"/>
              <a:gd name="connsiteY55" fmla="*/ 1040124 h 3120373"/>
              <a:gd name="connsiteX56" fmla="*/ 0 w 2195098"/>
              <a:gd name="connsiteY56" fmla="*/ 693416 h 3120373"/>
              <a:gd name="connsiteX57" fmla="*/ 0 w 2195098"/>
              <a:gd name="connsiteY57" fmla="*/ 346708 h 3120373"/>
              <a:gd name="connsiteX58" fmla="*/ 0 w 2195098"/>
              <a:gd name="connsiteY5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924556 h 3120373"/>
              <a:gd name="connsiteX35" fmla="*/ 2195098 w 2195098"/>
              <a:gd name="connsiteY35" fmla="*/ 1040125 h 3120373"/>
              <a:gd name="connsiteX36" fmla="*/ 2195098 w 2195098"/>
              <a:gd name="connsiteY36" fmla="*/ 1386833 h 3120373"/>
              <a:gd name="connsiteX37" fmla="*/ 2195098 w 2195098"/>
              <a:gd name="connsiteY37" fmla="*/ 1733541 h 3120373"/>
              <a:gd name="connsiteX38" fmla="*/ 2195098 w 2195098"/>
              <a:gd name="connsiteY38" fmla="*/ 2080249 h 3120373"/>
              <a:gd name="connsiteX39" fmla="*/ 2195098 w 2195098"/>
              <a:gd name="connsiteY39" fmla="*/ 2426957 h 3120373"/>
              <a:gd name="connsiteX40" fmla="*/ 2195098 w 2195098"/>
              <a:gd name="connsiteY40" fmla="*/ 2773665 h 3120373"/>
              <a:gd name="connsiteX41" fmla="*/ 2195098 w 2195098"/>
              <a:gd name="connsiteY41" fmla="*/ 3120373 h 3120373"/>
              <a:gd name="connsiteX42" fmla="*/ 1951198 w 2195098"/>
              <a:gd name="connsiteY42" fmla="*/ 3120373 h 3120373"/>
              <a:gd name="connsiteX43" fmla="*/ 1707299 w 2195098"/>
              <a:gd name="connsiteY43" fmla="*/ 3120373 h 3120373"/>
              <a:gd name="connsiteX44" fmla="*/ 1463399 w 2195098"/>
              <a:gd name="connsiteY44" fmla="*/ 3120373 h 3120373"/>
              <a:gd name="connsiteX45" fmla="*/ 1219499 w 2195098"/>
              <a:gd name="connsiteY45" fmla="*/ 3120373 h 3120373"/>
              <a:gd name="connsiteX46" fmla="*/ 975599 w 2195098"/>
              <a:gd name="connsiteY46" fmla="*/ 3120373 h 3120373"/>
              <a:gd name="connsiteX47" fmla="*/ 731699 w 2195098"/>
              <a:gd name="connsiteY47" fmla="*/ 3120373 h 3120373"/>
              <a:gd name="connsiteX48" fmla="*/ 487799 w 2195098"/>
              <a:gd name="connsiteY48" fmla="*/ 3120373 h 3120373"/>
              <a:gd name="connsiteX49" fmla="*/ 243900 w 2195098"/>
              <a:gd name="connsiteY49" fmla="*/ 3120373 h 3120373"/>
              <a:gd name="connsiteX50" fmla="*/ 0 w 2195098"/>
              <a:gd name="connsiteY50" fmla="*/ 3120373 h 3120373"/>
              <a:gd name="connsiteX51" fmla="*/ 0 w 2195098"/>
              <a:gd name="connsiteY51" fmla="*/ 2773665 h 3120373"/>
              <a:gd name="connsiteX52" fmla="*/ 0 w 2195098"/>
              <a:gd name="connsiteY52" fmla="*/ 2426957 h 3120373"/>
              <a:gd name="connsiteX53" fmla="*/ 0 w 2195098"/>
              <a:gd name="connsiteY53" fmla="*/ 2080249 h 3120373"/>
              <a:gd name="connsiteX54" fmla="*/ 0 w 2195098"/>
              <a:gd name="connsiteY54" fmla="*/ 1733541 h 3120373"/>
              <a:gd name="connsiteX55" fmla="*/ 0 w 2195098"/>
              <a:gd name="connsiteY55" fmla="*/ 1386832 h 3120373"/>
              <a:gd name="connsiteX56" fmla="*/ 0 w 2195098"/>
              <a:gd name="connsiteY56" fmla="*/ 1040124 h 3120373"/>
              <a:gd name="connsiteX57" fmla="*/ 0 w 2195098"/>
              <a:gd name="connsiteY57" fmla="*/ 693416 h 3120373"/>
              <a:gd name="connsiteX58" fmla="*/ 0 w 2195098"/>
              <a:gd name="connsiteY58" fmla="*/ 346708 h 3120373"/>
              <a:gd name="connsiteX59" fmla="*/ 0 w 2195098"/>
              <a:gd name="connsiteY5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386833 h 3120373"/>
              <a:gd name="connsiteX38" fmla="*/ 2195098 w 2195098"/>
              <a:gd name="connsiteY38" fmla="*/ 1733541 h 3120373"/>
              <a:gd name="connsiteX39" fmla="*/ 2195098 w 2195098"/>
              <a:gd name="connsiteY39" fmla="*/ 2080249 h 3120373"/>
              <a:gd name="connsiteX40" fmla="*/ 2195098 w 2195098"/>
              <a:gd name="connsiteY40" fmla="*/ 2426957 h 3120373"/>
              <a:gd name="connsiteX41" fmla="*/ 2195098 w 2195098"/>
              <a:gd name="connsiteY41" fmla="*/ 2773665 h 3120373"/>
              <a:gd name="connsiteX42" fmla="*/ 2195098 w 2195098"/>
              <a:gd name="connsiteY42" fmla="*/ 3120373 h 3120373"/>
              <a:gd name="connsiteX43" fmla="*/ 1951198 w 2195098"/>
              <a:gd name="connsiteY43" fmla="*/ 3120373 h 3120373"/>
              <a:gd name="connsiteX44" fmla="*/ 1707299 w 2195098"/>
              <a:gd name="connsiteY44" fmla="*/ 3120373 h 3120373"/>
              <a:gd name="connsiteX45" fmla="*/ 1463399 w 2195098"/>
              <a:gd name="connsiteY45" fmla="*/ 3120373 h 3120373"/>
              <a:gd name="connsiteX46" fmla="*/ 1219499 w 2195098"/>
              <a:gd name="connsiteY46" fmla="*/ 3120373 h 3120373"/>
              <a:gd name="connsiteX47" fmla="*/ 975599 w 2195098"/>
              <a:gd name="connsiteY47" fmla="*/ 3120373 h 3120373"/>
              <a:gd name="connsiteX48" fmla="*/ 731699 w 2195098"/>
              <a:gd name="connsiteY48" fmla="*/ 3120373 h 3120373"/>
              <a:gd name="connsiteX49" fmla="*/ 487799 w 2195098"/>
              <a:gd name="connsiteY49" fmla="*/ 3120373 h 3120373"/>
              <a:gd name="connsiteX50" fmla="*/ 243900 w 2195098"/>
              <a:gd name="connsiteY50" fmla="*/ 3120373 h 3120373"/>
              <a:gd name="connsiteX51" fmla="*/ 0 w 2195098"/>
              <a:gd name="connsiteY51" fmla="*/ 3120373 h 3120373"/>
              <a:gd name="connsiteX52" fmla="*/ 0 w 2195098"/>
              <a:gd name="connsiteY52" fmla="*/ 2773665 h 3120373"/>
              <a:gd name="connsiteX53" fmla="*/ 0 w 2195098"/>
              <a:gd name="connsiteY53" fmla="*/ 2426957 h 3120373"/>
              <a:gd name="connsiteX54" fmla="*/ 0 w 2195098"/>
              <a:gd name="connsiteY54" fmla="*/ 2080249 h 3120373"/>
              <a:gd name="connsiteX55" fmla="*/ 0 w 2195098"/>
              <a:gd name="connsiteY55" fmla="*/ 1733541 h 3120373"/>
              <a:gd name="connsiteX56" fmla="*/ 0 w 2195098"/>
              <a:gd name="connsiteY56" fmla="*/ 1386832 h 3120373"/>
              <a:gd name="connsiteX57" fmla="*/ 0 w 2195098"/>
              <a:gd name="connsiteY57" fmla="*/ 1040124 h 3120373"/>
              <a:gd name="connsiteX58" fmla="*/ 0 w 2195098"/>
              <a:gd name="connsiteY58" fmla="*/ 693416 h 3120373"/>
              <a:gd name="connsiteX59" fmla="*/ 0 w 2195098"/>
              <a:gd name="connsiteY59" fmla="*/ 346708 h 3120373"/>
              <a:gd name="connsiteX60" fmla="*/ 0 w 2195098"/>
              <a:gd name="connsiteY6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271264 h 3120373"/>
              <a:gd name="connsiteX38" fmla="*/ 2195098 w 2195098"/>
              <a:gd name="connsiteY38" fmla="*/ 1386833 h 3120373"/>
              <a:gd name="connsiteX39" fmla="*/ 2195098 w 2195098"/>
              <a:gd name="connsiteY39" fmla="*/ 1733541 h 3120373"/>
              <a:gd name="connsiteX40" fmla="*/ 2195098 w 2195098"/>
              <a:gd name="connsiteY40" fmla="*/ 2080249 h 3120373"/>
              <a:gd name="connsiteX41" fmla="*/ 2195098 w 2195098"/>
              <a:gd name="connsiteY41" fmla="*/ 2426957 h 3120373"/>
              <a:gd name="connsiteX42" fmla="*/ 2195098 w 2195098"/>
              <a:gd name="connsiteY42" fmla="*/ 2773665 h 3120373"/>
              <a:gd name="connsiteX43" fmla="*/ 2195098 w 2195098"/>
              <a:gd name="connsiteY43" fmla="*/ 3120373 h 3120373"/>
              <a:gd name="connsiteX44" fmla="*/ 1951198 w 2195098"/>
              <a:gd name="connsiteY44" fmla="*/ 3120373 h 3120373"/>
              <a:gd name="connsiteX45" fmla="*/ 1707299 w 2195098"/>
              <a:gd name="connsiteY45" fmla="*/ 3120373 h 3120373"/>
              <a:gd name="connsiteX46" fmla="*/ 1463399 w 2195098"/>
              <a:gd name="connsiteY46" fmla="*/ 3120373 h 3120373"/>
              <a:gd name="connsiteX47" fmla="*/ 1219499 w 2195098"/>
              <a:gd name="connsiteY47" fmla="*/ 3120373 h 3120373"/>
              <a:gd name="connsiteX48" fmla="*/ 975599 w 2195098"/>
              <a:gd name="connsiteY48" fmla="*/ 3120373 h 3120373"/>
              <a:gd name="connsiteX49" fmla="*/ 731699 w 2195098"/>
              <a:gd name="connsiteY49" fmla="*/ 3120373 h 3120373"/>
              <a:gd name="connsiteX50" fmla="*/ 487799 w 2195098"/>
              <a:gd name="connsiteY50" fmla="*/ 3120373 h 3120373"/>
              <a:gd name="connsiteX51" fmla="*/ 243900 w 2195098"/>
              <a:gd name="connsiteY51" fmla="*/ 3120373 h 3120373"/>
              <a:gd name="connsiteX52" fmla="*/ 0 w 2195098"/>
              <a:gd name="connsiteY52" fmla="*/ 3120373 h 3120373"/>
              <a:gd name="connsiteX53" fmla="*/ 0 w 2195098"/>
              <a:gd name="connsiteY53" fmla="*/ 2773665 h 3120373"/>
              <a:gd name="connsiteX54" fmla="*/ 0 w 2195098"/>
              <a:gd name="connsiteY54" fmla="*/ 2426957 h 3120373"/>
              <a:gd name="connsiteX55" fmla="*/ 0 w 2195098"/>
              <a:gd name="connsiteY55" fmla="*/ 2080249 h 3120373"/>
              <a:gd name="connsiteX56" fmla="*/ 0 w 2195098"/>
              <a:gd name="connsiteY56" fmla="*/ 1733541 h 3120373"/>
              <a:gd name="connsiteX57" fmla="*/ 0 w 2195098"/>
              <a:gd name="connsiteY57" fmla="*/ 1386832 h 3120373"/>
              <a:gd name="connsiteX58" fmla="*/ 0 w 2195098"/>
              <a:gd name="connsiteY58" fmla="*/ 1040124 h 3120373"/>
              <a:gd name="connsiteX59" fmla="*/ 0 w 2195098"/>
              <a:gd name="connsiteY59" fmla="*/ 693416 h 3120373"/>
              <a:gd name="connsiteX60" fmla="*/ 0 w 2195098"/>
              <a:gd name="connsiteY60" fmla="*/ 346708 h 3120373"/>
              <a:gd name="connsiteX61" fmla="*/ 0 w 2195098"/>
              <a:gd name="connsiteY6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733541 h 3120373"/>
              <a:gd name="connsiteX41" fmla="*/ 2195098 w 2195098"/>
              <a:gd name="connsiteY41" fmla="*/ 2080249 h 3120373"/>
              <a:gd name="connsiteX42" fmla="*/ 2195098 w 2195098"/>
              <a:gd name="connsiteY42" fmla="*/ 2426957 h 3120373"/>
              <a:gd name="connsiteX43" fmla="*/ 2195098 w 2195098"/>
              <a:gd name="connsiteY43" fmla="*/ 2773665 h 3120373"/>
              <a:gd name="connsiteX44" fmla="*/ 2195098 w 2195098"/>
              <a:gd name="connsiteY44" fmla="*/ 3120373 h 3120373"/>
              <a:gd name="connsiteX45" fmla="*/ 1951198 w 2195098"/>
              <a:gd name="connsiteY45" fmla="*/ 3120373 h 3120373"/>
              <a:gd name="connsiteX46" fmla="*/ 1707299 w 2195098"/>
              <a:gd name="connsiteY46" fmla="*/ 3120373 h 3120373"/>
              <a:gd name="connsiteX47" fmla="*/ 1463399 w 2195098"/>
              <a:gd name="connsiteY47" fmla="*/ 3120373 h 3120373"/>
              <a:gd name="connsiteX48" fmla="*/ 1219499 w 2195098"/>
              <a:gd name="connsiteY48" fmla="*/ 3120373 h 3120373"/>
              <a:gd name="connsiteX49" fmla="*/ 975599 w 2195098"/>
              <a:gd name="connsiteY49" fmla="*/ 3120373 h 3120373"/>
              <a:gd name="connsiteX50" fmla="*/ 731699 w 2195098"/>
              <a:gd name="connsiteY50" fmla="*/ 3120373 h 3120373"/>
              <a:gd name="connsiteX51" fmla="*/ 487799 w 2195098"/>
              <a:gd name="connsiteY51" fmla="*/ 3120373 h 3120373"/>
              <a:gd name="connsiteX52" fmla="*/ 243900 w 2195098"/>
              <a:gd name="connsiteY52" fmla="*/ 3120373 h 3120373"/>
              <a:gd name="connsiteX53" fmla="*/ 0 w 2195098"/>
              <a:gd name="connsiteY53" fmla="*/ 3120373 h 3120373"/>
              <a:gd name="connsiteX54" fmla="*/ 0 w 2195098"/>
              <a:gd name="connsiteY54" fmla="*/ 2773665 h 3120373"/>
              <a:gd name="connsiteX55" fmla="*/ 0 w 2195098"/>
              <a:gd name="connsiteY55" fmla="*/ 2426957 h 3120373"/>
              <a:gd name="connsiteX56" fmla="*/ 0 w 2195098"/>
              <a:gd name="connsiteY56" fmla="*/ 2080249 h 3120373"/>
              <a:gd name="connsiteX57" fmla="*/ 0 w 2195098"/>
              <a:gd name="connsiteY57" fmla="*/ 1733541 h 3120373"/>
              <a:gd name="connsiteX58" fmla="*/ 0 w 2195098"/>
              <a:gd name="connsiteY58" fmla="*/ 1386832 h 3120373"/>
              <a:gd name="connsiteX59" fmla="*/ 0 w 2195098"/>
              <a:gd name="connsiteY59" fmla="*/ 1040124 h 3120373"/>
              <a:gd name="connsiteX60" fmla="*/ 0 w 2195098"/>
              <a:gd name="connsiteY60" fmla="*/ 693416 h 3120373"/>
              <a:gd name="connsiteX61" fmla="*/ 0 w 2195098"/>
              <a:gd name="connsiteY61" fmla="*/ 346708 h 3120373"/>
              <a:gd name="connsiteX62" fmla="*/ 0 w 2195098"/>
              <a:gd name="connsiteY6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617972 h 3120373"/>
              <a:gd name="connsiteX41" fmla="*/ 2195098 w 2195098"/>
              <a:gd name="connsiteY41" fmla="*/ 1733541 h 3120373"/>
              <a:gd name="connsiteX42" fmla="*/ 2195098 w 2195098"/>
              <a:gd name="connsiteY42" fmla="*/ 2080249 h 3120373"/>
              <a:gd name="connsiteX43" fmla="*/ 2195098 w 2195098"/>
              <a:gd name="connsiteY43" fmla="*/ 2426957 h 3120373"/>
              <a:gd name="connsiteX44" fmla="*/ 2195098 w 2195098"/>
              <a:gd name="connsiteY44" fmla="*/ 2773665 h 3120373"/>
              <a:gd name="connsiteX45" fmla="*/ 2195098 w 2195098"/>
              <a:gd name="connsiteY45" fmla="*/ 3120373 h 3120373"/>
              <a:gd name="connsiteX46" fmla="*/ 1951198 w 2195098"/>
              <a:gd name="connsiteY46" fmla="*/ 3120373 h 3120373"/>
              <a:gd name="connsiteX47" fmla="*/ 1707299 w 2195098"/>
              <a:gd name="connsiteY47" fmla="*/ 3120373 h 3120373"/>
              <a:gd name="connsiteX48" fmla="*/ 1463399 w 2195098"/>
              <a:gd name="connsiteY48" fmla="*/ 3120373 h 3120373"/>
              <a:gd name="connsiteX49" fmla="*/ 1219499 w 2195098"/>
              <a:gd name="connsiteY49" fmla="*/ 3120373 h 3120373"/>
              <a:gd name="connsiteX50" fmla="*/ 975599 w 2195098"/>
              <a:gd name="connsiteY50" fmla="*/ 3120373 h 3120373"/>
              <a:gd name="connsiteX51" fmla="*/ 731699 w 2195098"/>
              <a:gd name="connsiteY51" fmla="*/ 3120373 h 3120373"/>
              <a:gd name="connsiteX52" fmla="*/ 487799 w 2195098"/>
              <a:gd name="connsiteY52" fmla="*/ 3120373 h 3120373"/>
              <a:gd name="connsiteX53" fmla="*/ 243900 w 2195098"/>
              <a:gd name="connsiteY53" fmla="*/ 3120373 h 3120373"/>
              <a:gd name="connsiteX54" fmla="*/ 0 w 2195098"/>
              <a:gd name="connsiteY54" fmla="*/ 3120373 h 3120373"/>
              <a:gd name="connsiteX55" fmla="*/ 0 w 2195098"/>
              <a:gd name="connsiteY55" fmla="*/ 2773665 h 3120373"/>
              <a:gd name="connsiteX56" fmla="*/ 0 w 2195098"/>
              <a:gd name="connsiteY56" fmla="*/ 2426957 h 3120373"/>
              <a:gd name="connsiteX57" fmla="*/ 0 w 2195098"/>
              <a:gd name="connsiteY57" fmla="*/ 2080249 h 3120373"/>
              <a:gd name="connsiteX58" fmla="*/ 0 w 2195098"/>
              <a:gd name="connsiteY58" fmla="*/ 1733541 h 3120373"/>
              <a:gd name="connsiteX59" fmla="*/ 0 w 2195098"/>
              <a:gd name="connsiteY59" fmla="*/ 1386832 h 3120373"/>
              <a:gd name="connsiteX60" fmla="*/ 0 w 2195098"/>
              <a:gd name="connsiteY60" fmla="*/ 1040124 h 3120373"/>
              <a:gd name="connsiteX61" fmla="*/ 0 w 2195098"/>
              <a:gd name="connsiteY61" fmla="*/ 693416 h 3120373"/>
              <a:gd name="connsiteX62" fmla="*/ 0 w 2195098"/>
              <a:gd name="connsiteY62" fmla="*/ 346708 h 3120373"/>
              <a:gd name="connsiteX63" fmla="*/ 0 w 2195098"/>
              <a:gd name="connsiteY6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2080249 h 3120373"/>
              <a:gd name="connsiteX44" fmla="*/ 2195098 w 2195098"/>
              <a:gd name="connsiteY44" fmla="*/ 2426957 h 3120373"/>
              <a:gd name="connsiteX45" fmla="*/ 2195098 w 2195098"/>
              <a:gd name="connsiteY45" fmla="*/ 2773665 h 3120373"/>
              <a:gd name="connsiteX46" fmla="*/ 2195098 w 2195098"/>
              <a:gd name="connsiteY46" fmla="*/ 3120373 h 3120373"/>
              <a:gd name="connsiteX47" fmla="*/ 1951198 w 2195098"/>
              <a:gd name="connsiteY47" fmla="*/ 3120373 h 3120373"/>
              <a:gd name="connsiteX48" fmla="*/ 1707299 w 2195098"/>
              <a:gd name="connsiteY48" fmla="*/ 3120373 h 3120373"/>
              <a:gd name="connsiteX49" fmla="*/ 1463399 w 2195098"/>
              <a:gd name="connsiteY49" fmla="*/ 3120373 h 3120373"/>
              <a:gd name="connsiteX50" fmla="*/ 1219499 w 2195098"/>
              <a:gd name="connsiteY50" fmla="*/ 3120373 h 3120373"/>
              <a:gd name="connsiteX51" fmla="*/ 975599 w 2195098"/>
              <a:gd name="connsiteY51" fmla="*/ 3120373 h 3120373"/>
              <a:gd name="connsiteX52" fmla="*/ 731699 w 2195098"/>
              <a:gd name="connsiteY52" fmla="*/ 3120373 h 3120373"/>
              <a:gd name="connsiteX53" fmla="*/ 487799 w 2195098"/>
              <a:gd name="connsiteY53" fmla="*/ 3120373 h 3120373"/>
              <a:gd name="connsiteX54" fmla="*/ 243900 w 2195098"/>
              <a:gd name="connsiteY54" fmla="*/ 3120373 h 3120373"/>
              <a:gd name="connsiteX55" fmla="*/ 0 w 2195098"/>
              <a:gd name="connsiteY55" fmla="*/ 3120373 h 3120373"/>
              <a:gd name="connsiteX56" fmla="*/ 0 w 2195098"/>
              <a:gd name="connsiteY56" fmla="*/ 2773665 h 3120373"/>
              <a:gd name="connsiteX57" fmla="*/ 0 w 2195098"/>
              <a:gd name="connsiteY57" fmla="*/ 2426957 h 3120373"/>
              <a:gd name="connsiteX58" fmla="*/ 0 w 2195098"/>
              <a:gd name="connsiteY58" fmla="*/ 2080249 h 3120373"/>
              <a:gd name="connsiteX59" fmla="*/ 0 w 2195098"/>
              <a:gd name="connsiteY59" fmla="*/ 1733541 h 3120373"/>
              <a:gd name="connsiteX60" fmla="*/ 0 w 2195098"/>
              <a:gd name="connsiteY60" fmla="*/ 1386832 h 3120373"/>
              <a:gd name="connsiteX61" fmla="*/ 0 w 2195098"/>
              <a:gd name="connsiteY61" fmla="*/ 1040124 h 3120373"/>
              <a:gd name="connsiteX62" fmla="*/ 0 w 2195098"/>
              <a:gd name="connsiteY62" fmla="*/ 693416 h 3120373"/>
              <a:gd name="connsiteX63" fmla="*/ 0 w 2195098"/>
              <a:gd name="connsiteY63" fmla="*/ 346708 h 3120373"/>
              <a:gd name="connsiteX64" fmla="*/ 0 w 2195098"/>
              <a:gd name="connsiteY6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964680 h 3120373"/>
              <a:gd name="connsiteX44" fmla="*/ 2195098 w 2195098"/>
              <a:gd name="connsiteY44" fmla="*/ 2080249 h 3120373"/>
              <a:gd name="connsiteX45" fmla="*/ 2195098 w 2195098"/>
              <a:gd name="connsiteY45" fmla="*/ 2426957 h 3120373"/>
              <a:gd name="connsiteX46" fmla="*/ 2195098 w 2195098"/>
              <a:gd name="connsiteY46" fmla="*/ 2773665 h 3120373"/>
              <a:gd name="connsiteX47" fmla="*/ 2195098 w 2195098"/>
              <a:gd name="connsiteY47" fmla="*/ 3120373 h 3120373"/>
              <a:gd name="connsiteX48" fmla="*/ 1951198 w 2195098"/>
              <a:gd name="connsiteY48" fmla="*/ 3120373 h 3120373"/>
              <a:gd name="connsiteX49" fmla="*/ 1707299 w 2195098"/>
              <a:gd name="connsiteY49" fmla="*/ 3120373 h 3120373"/>
              <a:gd name="connsiteX50" fmla="*/ 1463399 w 2195098"/>
              <a:gd name="connsiteY50" fmla="*/ 3120373 h 3120373"/>
              <a:gd name="connsiteX51" fmla="*/ 1219499 w 2195098"/>
              <a:gd name="connsiteY51" fmla="*/ 3120373 h 3120373"/>
              <a:gd name="connsiteX52" fmla="*/ 975599 w 2195098"/>
              <a:gd name="connsiteY52" fmla="*/ 3120373 h 3120373"/>
              <a:gd name="connsiteX53" fmla="*/ 731699 w 2195098"/>
              <a:gd name="connsiteY53" fmla="*/ 3120373 h 3120373"/>
              <a:gd name="connsiteX54" fmla="*/ 487799 w 2195098"/>
              <a:gd name="connsiteY54" fmla="*/ 3120373 h 3120373"/>
              <a:gd name="connsiteX55" fmla="*/ 243900 w 2195098"/>
              <a:gd name="connsiteY55" fmla="*/ 3120373 h 3120373"/>
              <a:gd name="connsiteX56" fmla="*/ 0 w 2195098"/>
              <a:gd name="connsiteY56" fmla="*/ 3120373 h 3120373"/>
              <a:gd name="connsiteX57" fmla="*/ 0 w 2195098"/>
              <a:gd name="connsiteY57" fmla="*/ 2773665 h 3120373"/>
              <a:gd name="connsiteX58" fmla="*/ 0 w 2195098"/>
              <a:gd name="connsiteY58" fmla="*/ 2426957 h 3120373"/>
              <a:gd name="connsiteX59" fmla="*/ 0 w 2195098"/>
              <a:gd name="connsiteY59" fmla="*/ 2080249 h 3120373"/>
              <a:gd name="connsiteX60" fmla="*/ 0 w 2195098"/>
              <a:gd name="connsiteY60" fmla="*/ 1733541 h 3120373"/>
              <a:gd name="connsiteX61" fmla="*/ 0 w 2195098"/>
              <a:gd name="connsiteY61" fmla="*/ 1386832 h 3120373"/>
              <a:gd name="connsiteX62" fmla="*/ 0 w 2195098"/>
              <a:gd name="connsiteY62" fmla="*/ 1040124 h 3120373"/>
              <a:gd name="connsiteX63" fmla="*/ 0 w 2195098"/>
              <a:gd name="connsiteY63" fmla="*/ 693416 h 3120373"/>
              <a:gd name="connsiteX64" fmla="*/ 0 w 2195098"/>
              <a:gd name="connsiteY64" fmla="*/ 346708 h 3120373"/>
              <a:gd name="connsiteX65" fmla="*/ 0 w 2195098"/>
              <a:gd name="connsiteY6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426957 h 3120373"/>
              <a:gd name="connsiteX47" fmla="*/ 2195098 w 2195098"/>
              <a:gd name="connsiteY47" fmla="*/ 2773665 h 3120373"/>
              <a:gd name="connsiteX48" fmla="*/ 2195098 w 2195098"/>
              <a:gd name="connsiteY48" fmla="*/ 3120373 h 3120373"/>
              <a:gd name="connsiteX49" fmla="*/ 1951198 w 2195098"/>
              <a:gd name="connsiteY49" fmla="*/ 3120373 h 3120373"/>
              <a:gd name="connsiteX50" fmla="*/ 1707299 w 2195098"/>
              <a:gd name="connsiteY50" fmla="*/ 3120373 h 3120373"/>
              <a:gd name="connsiteX51" fmla="*/ 1463399 w 2195098"/>
              <a:gd name="connsiteY51" fmla="*/ 3120373 h 3120373"/>
              <a:gd name="connsiteX52" fmla="*/ 1219499 w 2195098"/>
              <a:gd name="connsiteY52" fmla="*/ 3120373 h 3120373"/>
              <a:gd name="connsiteX53" fmla="*/ 975599 w 2195098"/>
              <a:gd name="connsiteY53" fmla="*/ 3120373 h 3120373"/>
              <a:gd name="connsiteX54" fmla="*/ 731699 w 2195098"/>
              <a:gd name="connsiteY54" fmla="*/ 3120373 h 3120373"/>
              <a:gd name="connsiteX55" fmla="*/ 487799 w 2195098"/>
              <a:gd name="connsiteY55" fmla="*/ 3120373 h 3120373"/>
              <a:gd name="connsiteX56" fmla="*/ 243900 w 2195098"/>
              <a:gd name="connsiteY56" fmla="*/ 3120373 h 3120373"/>
              <a:gd name="connsiteX57" fmla="*/ 0 w 2195098"/>
              <a:gd name="connsiteY57" fmla="*/ 3120373 h 3120373"/>
              <a:gd name="connsiteX58" fmla="*/ 0 w 2195098"/>
              <a:gd name="connsiteY58" fmla="*/ 2773665 h 3120373"/>
              <a:gd name="connsiteX59" fmla="*/ 0 w 2195098"/>
              <a:gd name="connsiteY59" fmla="*/ 2426957 h 3120373"/>
              <a:gd name="connsiteX60" fmla="*/ 0 w 2195098"/>
              <a:gd name="connsiteY60" fmla="*/ 2080249 h 3120373"/>
              <a:gd name="connsiteX61" fmla="*/ 0 w 2195098"/>
              <a:gd name="connsiteY61" fmla="*/ 1733541 h 3120373"/>
              <a:gd name="connsiteX62" fmla="*/ 0 w 2195098"/>
              <a:gd name="connsiteY62" fmla="*/ 1386832 h 3120373"/>
              <a:gd name="connsiteX63" fmla="*/ 0 w 2195098"/>
              <a:gd name="connsiteY63" fmla="*/ 1040124 h 3120373"/>
              <a:gd name="connsiteX64" fmla="*/ 0 w 2195098"/>
              <a:gd name="connsiteY64" fmla="*/ 693416 h 3120373"/>
              <a:gd name="connsiteX65" fmla="*/ 0 w 2195098"/>
              <a:gd name="connsiteY65" fmla="*/ 346708 h 3120373"/>
              <a:gd name="connsiteX66" fmla="*/ 0 w 2195098"/>
              <a:gd name="connsiteY6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311388 h 3120373"/>
              <a:gd name="connsiteX47" fmla="*/ 2195098 w 2195098"/>
              <a:gd name="connsiteY47" fmla="*/ 2426957 h 3120373"/>
              <a:gd name="connsiteX48" fmla="*/ 2195098 w 2195098"/>
              <a:gd name="connsiteY48" fmla="*/ 2773665 h 3120373"/>
              <a:gd name="connsiteX49" fmla="*/ 2195098 w 2195098"/>
              <a:gd name="connsiteY49" fmla="*/ 3120373 h 3120373"/>
              <a:gd name="connsiteX50" fmla="*/ 1951198 w 2195098"/>
              <a:gd name="connsiteY50" fmla="*/ 3120373 h 3120373"/>
              <a:gd name="connsiteX51" fmla="*/ 1707299 w 2195098"/>
              <a:gd name="connsiteY51" fmla="*/ 3120373 h 3120373"/>
              <a:gd name="connsiteX52" fmla="*/ 1463399 w 2195098"/>
              <a:gd name="connsiteY52" fmla="*/ 3120373 h 3120373"/>
              <a:gd name="connsiteX53" fmla="*/ 1219499 w 2195098"/>
              <a:gd name="connsiteY53" fmla="*/ 3120373 h 3120373"/>
              <a:gd name="connsiteX54" fmla="*/ 975599 w 2195098"/>
              <a:gd name="connsiteY54" fmla="*/ 3120373 h 3120373"/>
              <a:gd name="connsiteX55" fmla="*/ 731699 w 2195098"/>
              <a:gd name="connsiteY55" fmla="*/ 3120373 h 3120373"/>
              <a:gd name="connsiteX56" fmla="*/ 487799 w 2195098"/>
              <a:gd name="connsiteY56" fmla="*/ 3120373 h 3120373"/>
              <a:gd name="connsiteX57" fmla="*/ 243900 w 2195098"/>
              <a:gd name="connsiteY57" fmla="*/ 3120373 h 3120373"/>
              <a:gd name="connsiteX58" fmla="*/ 0 w 2195098"/>
              <a:gd name="connsiteY58" fmla="*/ 3120373 h 3120373"/>
              <a:gd name="connsiteX59" fmla="*/ 0 w 2195098"/>
              <a:gd name="connsiteY59" fmla="*/ 2773665 h 3120373"/>
              <a:gd name="connsiteX60" fmla="*/ 0 w 2195098"/>
              <a:gd name="connsiteY60" fmla="*/ 2426957 h 3120373"/>
              <a:gd name="connsiteX61" fmla="*/ 0 w 2195098"/>
              <a:gd name="connsiteY61" fmla="*/ 2080249 h 3120373"/>
              <a:gd name="connsiteX62" fmla="*/ 0 w 2195098"/>
              <a:gd name="connsiteY62" fmla="*/ 1733541 h 3120373"/>
              <a:gd name="connsiteX63" fmla="*/ 0 w 2195098"/>
              <a:gd name="connsiteY63" fmla="*/ 1386832 h 3120373"/>
              <a:gd name="connsiteX64" fmla="*/ 0 w 2195098"/>
              <a:gd name="connsiteY64" fmla="*/ 1040124 h 3120373"/>
              <a:gd name="connsiteX65" fmla="*/ 0 w 2195098"/>
              <a:gd name="connsiteY65" fmla="*/ 693416 h 3120373"/>
              <a:gd name="connsiteX66" fmla="*/ 0 w 2195098"/>
              <a:gd name="connsiteY66" fmla="*/ 346708 h 3120373"/>
              <a:gd name="connsiteX67" fmla="*/ 0 w 2195098"/>
              <a:gd name="connsiteY6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773665 h 3120373"/>
              <a:gd name="connsiteX50" fmla="*/ 2195098 w 2195098"/>
              <a:gd name="connsiteY50" fmla="*/ 3120373 h 3120373"/>
              <a:gd name="connsiteX51" fmla="*/ 1951198 w 2195098"/>
              <a:gd name="connsiteY51" fmla="*/ 3120373 h 3120373"/>
              <a:gd name="connsiteX52" fmla="*/ 1707299 w 2195098"/>
              <a:gd name="connsiteY52" fmla="*/ 3120373 h 3120373"/>
              <a:gd name="connsiteX53" fmla="*/ 1463399 w 2195098"/>
              <a:gd name="connsiteY53" fmla="*/ 3120373 h 3120373"/>
              <a:gd name="connsiteX54" fmla="*/ 1219499 w 2195098"/>
              <a:gd name="connsiteY54" fmla="*/ 3120373 h 3120373"/>
              <a:gd name="connsiteX55" fmla="*/ 975599 w 2195098"/>
              <a:gd name="connsiteY55" fmla="*/ 3120373 h 3120373"/>
              <a:gd name="connsiteX56" fmla="*/ 731699 w 2195098"/>
              <a:gd name="connsiteY56" fmla="*/ 3120373 h 3120373"/>
              <a:gd name="connsiteX57" fmla="*/ 487799 w 2195098"/>
              <a:gd name="connsiteY57" fmla="*/ 3120373 h 3120373"/>
              <a:gd name="connsiteX58" fmla="*/ 243900 w 2195098"/>
              <a:gd name="connsiteY58" fmla="*/ 3120373 h 3120373"/>
              <a:gd name="connsiteX59" fmla="*/ 0 w 2195098"/>
              <a:gd name="connsiteY59" fmla="*/ 3120373 h 3120373"/>
              <a:gd name="connsiteX60" fmla="*/ 0 w 2195098"/>
              <a:gd name="connsiteY60" fmla="*/ 2773665 h 3120373"/>
              <a:gd name="connsiteX61" fmla="*/ 0 w 2195098"/>
              <a:gd name="connsiteY61" fmla="*/ 2426957 h 3120373"/>
              <a:gd name="connsiteX62" fmla="*/ 0 w 2195098"/>
              <a:gd name="connsiteY62" fmla="*/ 2080249 h 3120373"/>
              <a:gd name="connsiteX63" fmla="*/ 0 w 2195098"/>
              <a:gd name="connsiteY63" fmla="*/ 1733541 h 3120373"/>
              <a:gd name="connsiteX64" fmla="*/ 0 w 2195098"/>
              <a:gd name="connsiteY64" fmla="*/ 1386832 h 3120373"/>
              <a:gd name="connsiteX65" fmla="*/ 0 w 2195098"/>
              <a:gd name="connsiteY65" fmla="*/ 1040124 h 3120373"/>
              <a:gd name="connsiteX66" fmla="*/ 0 w 2195098"/>
              <a:gd name="connsiteY66" fmla="*/ 693416 h 3120373"/>
              <a:gd name="connsiteX67" fmla="*/ 0 w 2195098"/>
              <a:gd name="connsiteY67" fmla="*/ 346708 h 3120373"/>
              <a:gd name="connsiteX68" fmla="*/ 0 w 2195098"/>
              <a:gd name="connsiteY6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658096 h 3120373"/>
              <a:gd name="connsiteX50" fmla="*/ 2195098 w 2195098"/>
              <a:gd name="connsiteY50" fmla="*/ 2773665 h 3120373"/>
              <a:gd name="connsiteX51" fmla="*/ 2195098 w 2195098"/>
              <a:gd name="connsiteY51" fmla="*/ 3120373 h 3120373"/>
              <a:gd name="connsiteX52" fmla="*/ 1951198 w 2195098"/>
              <a:gd name="connsiteY52" fmla="*/ 3120373 h 3120373"/>
              <a:gd name="connsiteX53" fmla="*/ 1707299 w 2195098"/>
              <a:gd name="connsiteY53" fmla="*/ 3120373 h 3120373"/>
              <a:gd name="connsiteX54" fmla="*/ 1463399 w 2195098"/>
              <a:gd name="connsiteY54" fmla="*/ 3120373 h 3120373"/>
              <a:gd name="connsiteX55" fmla="*/ 1219499 w 2195098"/>
              <a:gd name="connsiteY55" fmla="*/ 3120373 h 3120373"/>
              <a:gd name="connsiteX56" fmla="*/ 975599 w 2195098"/>
              <a:gd name="connsiteY56" fmla="*/ 3120373 h 3120373"/>
              <a:gd name="connsiteX57" fmla="*/ 731699 w 2195098"/>
              <a:gd name="connsiteY57" fmla="*/ 3120373 h 3120373"/>
              <a:gd name="connsiteX58" fmla="*/ 487799 w 2195098"/>
              <a:gd name="connsiteY58" fmla="*/ 3120373 h 3120373"/>
              <a:gd name="connsiteX59" fmla="*/ 243900 w 2195098"/>
              <a:gd name="connsiteY59" fmla="*/ 3120373 h 3120373"/>
              <a:gd name="connsiteX60" fmla="*/ 0 w 2195098"/>
              <a:gd name="connsiteY60" fmla="*/ 3120373 h 3120373"/>
              <a:gd name="connsiteX61" fmla="*/ 0 w 2195098"/>
              <a:gd name="connsiteY61" fmla="*/ 2773665 h 3120373"/>
              <a:gd name="connsiteX62" fmla="*/ 0 w 2195098"/>
              <a:gd name="connsiteY62" fmla="*/ 2426957 h 3120373"/>
              <a:gd name="connsiteX63" fmla="*/ 0 w 2195098"/>
              <a:gd name="connsiteY63" fmla="*/ 2080249 h 3120373"/>
              <a:gd name="connsiteX64" fmla="*/ 0 w 2195098"/>
              <a:gd name="connsiteY64" fmla="*/ 1733541 h 3120373"/>
              <a:gd name="connsiteX65" fmla="*/ 0 w 2195098"/>
              <a:gd name="connsiteY65" fmla="*/ 1386832 h 3120373"/>
              <a:gd name="connsiteX66" fmla="*/ 0 w 2195098"/>
              <a:gd name="connsiteY66" fmla="*/ 1040124 h 3120373"/>
              <a:gd name="connsiteX67" fmla="*/ 0 w 2195098"/>
              <a:gd name="connsiteY67" fmla="*/ 693416 h 3120373"/>
              <a:gd name="connsiteX68" fmla="*/ 0 w 2195098"/>
              <a:gd name="connsiteY68" fmla="*/ 346708 h 3120373"/>
              <a:gd name="connsiteX69" fmla="*/ 0 w 2195098"/>
              <a:gd name="connsiteY6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120373 h 3120373"/>
              <a:gd name="connsiteX53" fmla="*/ 1951198 w 2195098"/>
              <a:gd name="connsiteY53" fmla="*/ 3120373 h 3120373"/>
              <a:gd name="connsiteX54" fmla="*/ 1707299 w 2195098"/>
              <a:gd name="connsiteY54" fmla="*/ 3120373 h 3120373"/>
              <a:gd name="connsiteX55" fmla="*/ 1463399 w 2195098"/>
              <a:gd name="connsiteY55" fmla="*/ 3120373 h 3120373"/>
              <a:gd name="connsiteX56" fmla="*/ 1219499 w 2195098"/>
              <a:gd name="connsiteY56" fmla="*/ 3120373 h 3120373"/>
              <a:gd name="connsiteX57" fmla="*/ 975599 w 2195098"/>
              <a:gd name="connsiteY57" fmla="*/ 3120373 h 3120373"/>
              <a:gd name="connsiteX58" fmla="*/ 731699 w 2195098"/>
              <a:gd name="connsiteY58" fmla="*/ 3120373 h 3120373"/>
              <a:gd name="connsiteX59" fmla="*/ 487799 w 2195098"/>
              <a:gd name="connsiteY59" fmla="*/ 3120373 h 3120373"/>
              <a:gd name="connsiteX60" fmla="*/ 243900 w 2195098"/>
              <a:gd name="connsiteY60" fmla="*/ 3120373 h 3120373"/>
              <a:gd name="connsiteX61" fmla="*/ 0 w 2195098"/>
              <a:gd name="connsiteY61" fmla="*/ 3120373 h 3120373"/>
              <a:gd name="connsiteX62" fmla="*/ 0 w 2195098"/>
              <a:gd name="connsiteY62" fmla="*/ 2773665 h 3120373"/>
              <a:gd name="connsiteX63" fmla="*/ 0 w 2195098"/>
              <a:gd name="connsiteY63" fmla="*/ 2426957 h 3120373"/>
              <a:gd name="connsiteX64" fmla="*/ 0 w 2195098"/>
              <a:gd name="connsiteY64" fmla="*/ 2080249 h 3120373"/>
              <a:gd name="connsiteX65" fmla="*/ 0 w 2195098"/>
              <a:gd name="connsiteY65" fmla="*/ 1733541 h 3120373"/>
              <a:gd name="connsiteX66" fmla="*/ 0 w 2195098"/>
              <a:gd name="connsiteY66" fmla="*/ 1386832 h 3120373"/>
              <a:gd name="connsiteX67" fmla="*/ 0 w 2195098"/>
              <a:gd name="connsiteY67" fmla="*/ 1040124 h 3120373"/>
              <a:gd name="connsiteX68" fmla="*/ 0 w 2195098"/>
              <a:gd name="connsiteY68" fmla="*/ 693416 h 3120373"/>
              <a:gd name="connsiteX69" fmla="*/ 0 w 2195098"/>
              <a:gd name="connsiteY69" fmla="*/ 346708 h 3120373"/>
              <a:gd name="connsiteX70" fmla="*/ 0 w 2195098"/>
              <a:gd name="connsiteY7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004804 h 3120373"/>
              <a:gd name="connsiteX53" fmla="*/ 2195098 w 2195098"/>
              <a:gd name="connsiteY53" fmla="*/ 3120373 h 3120373"/>
              <a:gd name="connsiteX54" fmla="*/ 1951198 w 2195098"/>
              <a:gd name="connsiteY54" fmla="*/ 3120373 h 3120373"/>
              <a:gd name="connsiteX55" fmla="*/ 1707299 w 2195098"/>
              <a:gd name="connsiteY55" fmla="*/ 3120373 h 3120373"/>
              <a:gd name="connsiteX56" fmla="*/ 1463399 w 2195098"/>
              <a:gd name="connsiteY56" fmla="*/ 3120373 h 3120373"/>
              <a:gd name="connsiteX57" fmla="*/ 1219499 w 2195098"/>
              <a:gd name="connsiteY57" fmla="*/ 3120373 h 3120373"/>
              <a:gd name="connsiteX58" fmla="*/ 975599 w 2195098"/>
              <a:gd name="connsiteY58" fmla="*/ 3120373 h 3120373"/>
              <a:gd name="connsiteX59" fmla="*/ 731699 w 2195098"/>
              <a:gd name="connsiteY59" fmla="*/ 3120373 h 3120373"/>
              <a:gd name="connsiteX60" fmla="*/ 487799 w 2195098"/>
              <a:gd name="connsiteY60" fmla="*/ 3120373 h 3120373"/>
              <a:gd name="connsiteX61" fmla="*/ 243900 w 2195098"/>
              <a:gd name="connsiteY61" fmla="*/ 3120373 h 3120373"/>
              <a:gd name="connsiteX62" fmla="*/ 0 w 2195098"/>
              <a:gd name="connsiteY62" fmla="*/ 3120373 h 3120373"/>
              <a:gd name="connsiteX63" fmla="*/ 0 w 2195098"/>
              <a:gd name="connsiteY63" fmla="*/ 2773665 h 3120373"/>
              <a:gd name="connsiteX64" fmla="*/ 0 w 2195098"/>
              <a:gd name="connsiteY64" fmla="*/ 2426957 h 3120373"/>
              <a:gd name="connsiteX65" fmla="*/ 0 w 2195098"/>
              <a:gd name="connsiteY65" fmla="*/ 2080249 h 3120373"/>
              <a:gd name="connsiteX66" fmla="*/ 0 w 2195098"/>
              <a:gd name="connsiteY66" fmla="*/ 1733541 h 3120373"/>
              <a:gd name="connsiteX67" fmla="*/ 0 w 2195098"/>
              <a:gd name="connsiteY67" fmla="*/ 1386832 h 3120373"/>
              <a:gd name="connsiteX68" fmla="*/ 0 w 2195098"/>
              <a:gd name="connsiteY68" fmla="*/ 1040124 h 3120373"/>
              <a:gd name="connsiteX69" fmla="*/ 0 w 2195098"/>
              <a:gd name="connsiteY69" fmla="*/ 693416 h 3120373"/>
              <a:gd name="connsiteX70" fmla="*/ 0 w 2195098"/>
              <a:gd name="connsiteY70" fmla="*/ 346708 h 3120373"/>
              <a:gd name="connsiteX71" fmla="*/ 0 w 2195098"/>
              <a:gd name="connsiteY7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1951198 w 2195098"/>
              <a:gd name="connsiteY55" fmla="*/ 3120373 h 3120373"/>
              <a:gd name="connsiteX56" fmla="*/ 1707299 w 2195098"/>
              <a:gd name="connsiteY56" fmla="*/ 3120373 h 3120373"/>
              <a:gd name="connsiteX57" fmla="*/ 1463399 w 2195098"/>
              <a:gd name="connsiteY57" fmla="*/ 3120373 h 3120373"/>
              <a:gd name="connsiteX58" fmla="*/ 1219499 w 2195098"/>
              <a:gd name="connsiteY58" fmla="*/ 3120373 h 3120373"/>
              <a:gd name="connsiteX59" fmla="*/ 975599 w 2195098"/>
              <a:gd name="connsiteY59" fmla="*/ 3120373 h 3120373"/>
              <a:gd name="connsiteX60" fmla="*/ 731699 w 2195098"/>
              <a:gd name="connsiteY60" fmla="*/ 3120373 h 3120373"/>
              <a:gd name="connsiteX61" fmla="*/ 487799 w 2195098"/>
              <a:gd name="connsiteY61" fmla="*/ 3120373 h 3120373"/>
              <a:gd name="connsiteX62" fmla="*/ 243900 w 2195098"/>
              <a:gd name="connsiteY62" fmla="*/ 3120373 h 3120373"/>
              <a:gd name="connsiteX63" fmla="*/ 0 w 2195098"/>
              <a:gd name="connsiteY63" fmla="*/ 3120373 h 3120373"/>
              <a:gd name="connsiteX64" fmla="*/ 0 w 2195098"/>
              <a:gd name="connsiteY64" fmla="*/ 2773665 h 3120373"/>
              <a:gd name="connsiteX65" fmla="*/ 0 w 2195098"/>
              <a:gd name="connsiteY65" fmla="*/ 2426957 h 3120373"/>
              <a:gd name="connsiteX66" fmla="*/ 0 w 2195098"/>
              <a:gd name="connsiteY66" fmla="*/ 2080249 h 3120373"/>
              <a:gd name="connsiteX67" fmla="*/ 0 w 2195098"/>
              <a:gd name="connsiteY67" fmla="*/ 1733541 h 3120373"/>
              <a:gd name="connsiteX68" fmla="*/ 0 w 2195098"/>
              <a:gd name="connsiteY68" fmla="*/ 1386832 h 3120373"/>
              <a:gd name="connsiteX69" fmla="*/ 0 w 2195098"/>
              <a:gd name="connsiteY69" fmla="*/ 1040124 h 3120373"/>
              <a:gd name="connsiteX70" fmla="*/ 0 w 2195098"/>
              <a:gd name="connsiteY70" fmla="*/ 693416 h 3120373"/>
              <a:gd name="connsiteX71" fmla="*/ 0 w 2195098"/>
              <a:gd name="connsiteY71" fmla="*/ 346708 h 3120373"/>
              <a:gd name="connsiteX72" fmla="*/ 0 w 2195098"/>
              <a:gd name="connsiteY7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032498 w 2195098"/>
              <a:gd name="connsiteY55" fmla="*/ 3120373 h 3120373"/>
              <a:gd name="connsiteX56" fmla="*/ 1951198 w 2195098"/>
              <a:gd name="connsiteY56" fmla="*/ 3120373 h 3120373"/>
              <a:gd name="connsiteX57" fmla="*/ 1707299 w 2195098"/>
              <a:gd name="connsiteY57" fmla="*/ 3120373 h 3120373"/>
              <a:gd name="connsiteX58" fmla="*/ 1463399 w 2195098"/>
              <a:gd name="connsiteY58" fmla="*/ 3120373 h 3120373"/>
              <a:gd name="connsiteX59" fmla="*/ 1219499 w 2195098"/>
              <a:gd name="connsiteY59" fmla="*/ 3120373 h 3120373"/>
              <a:gd name="connsiteX60" fmla="*/ 975599 w 2195098"/>
              <a:gd name="connsiteY60" fmla="*/ 3120373 h 3120373"/>
              <a:gd name="connsiteX61" fmla="*/ 731699 w 2195098"/>
              <a:gd name="connsiteY61" fmla="*/ 3120373 h 3120373"/>
              <a:gd name="connsiteX62" fmla="*/ 487799 w 2195098"/>
              <a:gd name="connsiteY62" fmla="*/ 3120373 h 3120373"/>
              <a:gd name="connsiteX63" fmla="*/ 243900 w 2195098"/>
              <a:gd name="connsiteY63" fmla="*/ 3120373 h 3120373"/>
              <a:gd name="connsiteX64" fmla="*/ 0 w 2195098"/>
              <a:gd name="connsiteY64" fmla="*/ 3120373 h 3120373"/>
              <a:gd name="connsiteX65" fmla="*/ 0 w 2195098"/>
              <a:gd name="connsiteY65" fmla="*/ 2773665 h 3120373"/>
              <a:gd name="connsiteX66" fmla="*/ 0 w 2195098"/>
              <a:gd name="connsiteY66" fmla="*/ 2426957 h 3120373"/>
              <a:gd name="connsiteX67" fmla="*/ 0 w 2195098"/>
              <a:gd name="connsiteY67" fmla="*/ 2080249 h 3120373"/>
              <a:gd name="connsiteX68" fmla="*/ 0 w 2195098"/>
              <a:gd name="connsiteY68" fmla="*/ 1733541 h 3120373"/>
              <a:gd name="connsiteX69" fmla="*/ 0 w 2195098"/>
              <a:gd name="connsiteY69" fmla="*/ 1386832 h 3120373"/>
              <a:gd name="connsiteX70" fmla="*/ 0 w 2195098"/>
              <a:gd name="connsiteY70" fmla="*/ 1040124 h 3120373"/>
              <a:gd name="connsiteX71" fmla="*/ 0 w 2195098"/>
              <a:gd name="connsiteY71" fmla="*/ 693416 h 3120373"/>
              <a:gd name="connsiteX72" fmla="*/ 0 w 2195098"/>
              <a:gd name="connsiteY72" fmla="*/ 346708 h 3120373"/>
              <a:gd name="connsiteX73" fmla="*/ 0 w 2195098"/>
              <a:gd name="connsiteY7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07299 w 2195098"/>
              <a:gd name="connsiteY58" fmla="*/ 3120373 h 3120373"/>
              <a:gd name="connsiteX59" fmla="*/ 1463399 w 2195098"/>
              <a:gd name="connsiteY59" fmla="*/ 3120373 h 3120373"/>
              <a:gd name="connsiteX60" fmla="*/ 1219499 w 2195098"/>
              <a:gd name="connsiteY60" fmla="*/ 3120373 h 3120373"/>
              <a:gd name="connsiteX61" fmla="*/ 975599 w 2195098"/>
              <a:gd name="connsiteY61" fmla="*/ 3120373 h 3120373"/>
              <a:gd name="connsiteX62" fmla="*/ 731699 w 2195098"/>
              <a:gd name="connsiteY62" fmla="*/ 3120373 h 3120373"/>
              <a:gd name="connsiteX63" fmla="*/ 487799 w 2195098"/>
              <a:gd name="connsiteY63" fmla="*/ 3120373 h 3120373"/>
              <a:gd name="connsiteX64" fmla="*/ 243900 w 2195098"/>
              <a:gd name="connsiteY64" fmla="*/ 3120373 h 3120373"/>
              <a:gd name="connsiteX65" fmla="*/ 0 w 2195098"/>
              <a:gd name="connsiteY65" fmla="*/ 3120373 h 3120373"/>
              <a:gd name="connsiteX66" fmla="*/ 0 w 2195098"/>
              <a:gd name="connsiteY66" fmla="*/ 2773665 h 3120373"/>
              <a:gd name="connsiteX67" fmla="*/ 0 w 2195098"/>
              <a:gd name="connsiteY67" fmla="*/ 2426957 h 3120373"/>
              <a:gd name="connsiteX68" fmla="*/ 0 w 2195098"/>
              <a:gd name="connsiteY68" fmla="*/ 2080249 h 3120373"/>
              <a:gd name="connsiteX69" fmla="*/ 0 w 2195098"/>
              <a:gd name="connsiteY69" fmla="*/ 1733541 h 3120373"/>
              <a:gd name="connsiteX70" fmla="*/ 0 w 2195098"/>
              <a:gd name="connsiteY70" fmla="*/ 1386832 h 3120373"/>
              <a:gd name="connsiteX71" fmla="*/ 0 w 2195098"/>
              <a:gd name="connsiteY71" fmla="*/ 1040124 h 3120373"/>
              <a:gd name="connsiteX72" fmla="*/ 0 w 2195098"/>
              <a:gd name="connsiteY72" fmla="*/ 693416 h 3120373"/>
              <a:gd name="connsiteX73" fmla="*/ 0 w 2195098"/>
              <a:gd name="connsiteY73" fmla="*/ 346708 h 3120373"/>
              <a:gd name="connsiteX74" fmla="*/ 0 w 2195098"/>
              <a:gd name="connsiteY7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88599 w 2195098"/>
              <a:gd name="connsiteY58" fmla="*/ 3120373 h 3120373"/>
              <a:gd name="connsiteX59" fmla="*/ 1707299 w 2195098"/>
              <a:gd name="connsiteY59" fmla="*/ 3120373 h 3120373"/>
              <a:gd name="connsiteX60" fmla="*/ 1463399 w 2195098"/>
              <a:gd name="connsiteY60" fmla="*/ 3120373 h 3120373"/>
              <a:gd name="connsiteX61" fmla="*/ 1219499 w 2195098"/>
              <a:gd name="connsiteY61" fmla="*/ 3120373 h 3120373"/>
              <a:gd name="connsiteX62" fmla="*/ 975599 w 2195098"/>
              <a:gd name="connsiteY62" fmla="*/ 3120373 h 3120373"/>
              <a:gd name="connsiteX63" fmla="*/ 731699 w 2195098"/>
              <a:gd name="connsiteY63" fmla="*/ 3120373 h 3120373"/>
              <a:gd name="connsiteX64" fmla="*/ 487799 w 2195098"/>
              <a:gd name="connsiteY64" fmla="*/ 3120373 h 3120373"/>
              <a:gd name="connsiteX65" fmla="*/ 243900 w 2195098"/>
              <a:gd name="connsiteY65" fmla="*/ 3120373 h 3120373"/>
              <a:gd name="connsiteX66" fmla="*/ 0 w 2195098"/>
              <a:gd name="connsiteY66" fmla="*/ 3120373 h 3120373"/>
              <a:gd name="connsiteX67" fmla="*/ 0 w 2195098"/>
              <a:gd name="connsiteY67" fmla="*/ 2773665 h 3120373"/>
              <a:gd name="connsiteX68" fmla="*/ 0 w 2195098"/>
              <a:gd name="connsiteY68" fmla="*/ 2426957 h 3120373"/>
              <a:gd name="connsiteX69" fmla="*/ 0 w 2195098"/>
              <a:gd name="connsiteY69" fmla="*/ 2080249 h 3120373"/>
              <a:gd name="connsiteX70" fmla="*/ 0 w 2195098"/>
              <a:gd name="connsiteY70" fmla="*/ 1733541 h 3120373"/>
              <a:gd name="connsiteX71" fmla="*/ 0 w 2195098"/>
              <a:gd name="connsiteY71" fmla="*/ 1386832 h 3120373"/>
              <a:gd name="connsiteX72" fmla="*/ 0 w 2195098"/>
              <a:gd name="connsiteY72" fmla="*/ 1040124 h 3120373"/>
              <a:gd name="connsiteX73" fmla="*/ 0 w 2195098"/>
              <a:gd name="connsiteY73" fmla="*/ 693416 h 3120373"/>
              <a:gd name="connsiteX74" fmla="*/ 0 w 2195098"/>
              <a:gd name="connsiteY74" fmla="*/ 346708 h 3120373"/>
              <a:gd name="connsiteX75" fmla="*/ 0 w 2195098"/>
              <a:gd name="connsiteY7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463399 w 2195098"/>
              <a:gd name="connsiteY61" fmla="*/ 3120373 h 3120373"/>
              <a:gd name="connsiteX62" fmla="*/ 1219499 w 2195098"/>
              <a:gd name="connsiteY62" fmla="*/ 3120373 h 3120373"/>
              <a:gd name="connsiteX63" fmla="*/ 975599 w 2195098"/>
              <a:gd name="connsiteY63" fmla="*/ 3120373 h 3120373"/>
              <a:gd name="connsiteX64" fmla="*/ 731699 w 2195098"/>
              <a:gd name="connsiteY64" fmla="*/ 3120373 h 3120373"/>
              <a:gd name="connsiteX65" fmla="*/ 487799 w 2195098"/>
              <a:gd name="connsiteY65" fmla="*/ 3120373 h 3120373"/>
              <a:gd name="connsiteX66" fmla="*/ 243900 w 2195098"/>
              <a:gd name="connsiteY66" fmla="*/ 3120373 h 3120373"/>
              <a:gd name="connsiteX67" fmla="*/ 0 w 2195098"/>
              <a:gd name="connsiteY67" fmla="*/ 3120373 h 3120373"/>
              <a:gd name="connsiteX68" fmla="*/ 0 w 2195098"/>
              <a:gd name="connsiteY68" fmla="*/ 2773665 h 3120373"/>
              <a:gd name="connsiteX69" fmla="*/ 0 w 2195098"/>
              <a:gd name="connsiteY69" fmla="*/ 2426957 h 3120373"/>
              <a:gd name="connsiteX70" fmla="*/ 0 w 2195098"/>
              <a:gd name="connsiteY70" fmla="*/ 2080249 h 3120373"/>
              <a:gd name="connsiteX71" fmla="*/ 0 w 2195098"/>
              <a:gd name="connsiteY71" fmla="*/ 1733541 h 3120373"/>
              <a:gd name="connsiteX72" fmla="*/ 0 w 2195098"/>
              <a:gd name="connsiteY72" fmla="*/ 1386832 h 3120373"/>
              <a:gd name="connsiteX73" fmla="*/ 0 w 2195098"/>
              <a:gd name="connsiteY73" fmla="*/ 1040124 h 3120373"/>
              <a:gd name="connsiteX74" fmla="*/ 0 w 2195098"/>
              <a:gd name="connsiteY74" fmla="*/ 693416 h 3120373"/>
              <a:gd name="connsiteX75" fmla="*/ 0 w 2195098"/>
              <a:gd name="connsiteY75" fmla="*/ 346708 h 3120373"/>
              <a:gd name="connsiteX76" fmla="*/ 0 w 2195098"/>
              <a:gd name="connsiteY7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544699 w 2195098"/>
              <a:gd name="connsiteY61" fmla="*/ 3120373 h 3120373"/>
              <a:gd name="connsiteX62" fmla="*/ 1463399 w 2195098"/>
              <a:gd name="connsiteY62" fmla="*/ 3120373 h 3120373"/>
              <a:gd name="connsiteX63" fmla="*/ 1219499 w 2195098"/>
              <a:gd name="connsiteY63" fmla="*/ 3120373 h 3120373"/>
              <a:gd name="connsiteX64" fmla="*/ 975599 w 2195098"/>
              <a:gd name="connsiteY64" fmla="*/ 3120373 h 3120373"/>
              <a:gd name="connsiteX65" fmla="*/ 731699 w 2195098"/>
              <a:gd name="connsiteY65" fmla="*/ 3120373 h 3120373"/>
              <a:gd name="connsiteX66" fmla="*/ 487799 w 2195098"/>
              <a:gd name="connsiteY66" fmla="*/ 3120373 h 3120373"/>
              <a:gd name="connsiteX67" fmla="*/ 243900 w 2195098"/>
              <a:gd name="connsiteY67" fmla="*/ 3120373 h 3120373"/>
              <a:gd name="connsiteX68" fmla="*/ 0 w 2195098"/>
              <a:gd name="connsiteY68" fmla="*/ 3120373 h 3120373"/>
              <a:gd name="connsiteX69" fmla="*/ 0 w 2195098"/>
              <a:gd name="connsiteY69" fmla="*/ 2773665 h 3120373"/>
              <a:gd name="connsiteX70" fmla="*/ 0 w 2195098"/>
              <a:gd name="connsiteY70" fmla="*/ 2426957 h 3120373"/>
              <a:gd name="connsiteX71" fmla="*/ 0 w 2195098"/>
              <a:gd name="connsiteY71" fmla="*/ 2080249 h 3120373"/>
              <a:gd name="connsiteX72" fmla="*/ 0 w 2195098"/>
              <a:gd name="connsiteY72" fmla="*/ 1733541 h 3120373"/>
              <a:gd name="connsiteX73" fmla="*/ 0 w 2195098"/>
              <a:gd name="connsiteY73" fmla="*/ 1386832 h 3120373"/>
              <a:gd name="connsiteX74" fmla="*/ 0 w 2195098"/>
              <a:gd name="connsiteY74" fmla="*/ 1040124 h 3120373"/>
              <a:gd name="connsiteX75" fmla="*/ 0 w 2195098"/>
              <a:gd name="connsiteY75" fmla="*/ 693416 h 3120373"/>
              <a:gd name="connsiteX76" fmla="*/ 0 w 2195098"/>
              <a:gd name="connsiteY76" fmla="*/ 346708 h 3120373"/>
              <a:gd name="connsiteX77" fmla="*/ 0 w 2195098"/>
              <a:gd name="connsiteY7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219499 w 2195098"/>
              <a:gd name="connsiteY64" fmla="*/ 3120373 h 3120373"/>
              <a:gd name="connsiteX65" fmla="*/ 975599 w 2195098"/>
              <a:gd name="connsiteY65" fmla="*/ 3120373 h 3120373"/>
              <a:gd name="connsiteX66" fmla="*/ 731699 w 2195098"/>
              <a:gd name="connsiteY66" fmla="*/ 3120373 h 3120373"/>
              <a:gd name="connsiteX67" fmla="*/ 487799 w 2195098"/>
              <a:gd name="connsiteY67" fmla="*/ 3120373 h 3120373"/>
              <a:gd name="connsiteX68" fmla="*/ 243900 w 2195098"/>
              <a:gd name="connsiteY68" fmla="*/ 3120373 h 3120373"/>
              <a:gd name="connsiteX69" fmla="*/ 0 w 2195098"/>
              <a:gd name="connsiteY69" fmla="*/ 3120373 h 3120373"/>
              <a:gd name="connsiteX70" fmla="*/ 0 w 2195098"/>
              <a:gd name="connsiteY70" fmla="*/ 2773665 h 3120373"/>
              <a:gd name="connsiteX71" fmla="*/ 0 w 2195098"/>
              <a:gd name="connsiteY71" fmla="*/ 2426957 h 3120373"/>
              <a:gd name="connsiteX72" fmla="*/ 0 w 2195098"/>
              <a:gd name="connsiteY72" fmla="*/ 2080249 h 3120373"/>
              <a:gd name="connsiteX73" fmla="*/ 0 w 2195098"/>
              <a:gd name="connsiteY73" fmla="*/ 1733541 h 3120373"/>
              <a:gd name="connsiteX74" fmla="*/ 0 w 2195098"/>
              <a:gd name="connsiteY74" fmla="*/ 1386832 h 3120373"/>
              <a:gd name="connsiteX75" fmla="*/ 0 w 2195098"/>
              <a:gd name="connsiteY75" fmla="*/ 1040124 h 3120373"/>
              <a:gd name="connsiteX76" fmla="*/ 0 w 2195098"/>
              <a:gd name="connsiteY76" fmla="*/ 693416 h 3120373"/>
              <a:gd name="connsiteX77" fmla="*/ 0 w 2195098"/>
              <a:gd name="connsiteY77" fmla="*/ 346708 h 3120373"/>
              <a:gd name="connsiteX78" fmla="*/ 0 w 2195098"/>
              <a:gd name="connsiteY7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00799 w 2195098"/>
              <a:gd name="connsiteY64" fmla="*/ 3120373 h 3120373"/>
              <a:gd name="connsiteX65" fmla="*/ 1219499 w 2195098"/>
              <a:gd name="connsiteY65" fmla="*/ 3120373 h 3120373"/>
              <a:gd name="connsiteX66" fmla="*/ 975599 w 2195098"/>
              <a:gd name="connsiteY66" fmla="*/ 3120373 h 3120373"/>
              <a:gd name="connsiteX67" fmla="*/ 731699 w 2195098"/>
              <a:gd name="connsiteY67" fmla="*/ 3120373 h 3120373"/>
              <a:gd name="connsiteX68" fmla="*/ 487799 w 2195098"/>
              <a:gd name="connsiteY68" fmla="*/ 3120373 h 3120373"/>
              <a:gd name="connsiteX69" fmla="*/ 243900 w 2195098"/>
              <a:gd name="connsiteY69" fmla="*/ 3120373 h 3120373"/>
              <a:gd name="connsiteX70" fmla="*/ 0 w 2195098"/>
              <a:gd name="connsiteY70" fmla="*/ 3120373 h 3120373"/>
              <a:gd name="connsiteX71" fmla="*/ 0 w 2195098"/>
              <a:gd name="connsiteY71" fmla="*/ 2773665 h 3120373"/>
              <a:gd name="connsiteX72" fmla="*/ 0 w 2195098"/>
              <a:gd name="connsiteY72" fmla="*/ 2426957 h 3120373"/>
              <a:gd name="connsiteX73" fmla="*/ 0 w 2195098"/>
              <a:gd name="connsiteY73" fmla="*/ 2080249 h 3120373"/>
              <a:gd name="connsiteX74" fmla="*/ 0 w 2195098"/>
              <a:gd name="connsiteY74" fmla="*/ 1733541 h 3120373"/>
              <a:gd name="connsiteX75" fmla="*/ 0 w 2195098"/>
              <a:gd name="connsiteY75" fmla="*/ 1386832 h 3120373"/>
              <a:gd name="connsiteX76" fmla="*/ 0 w 2195098"/>
              <a:gd name="connsiteY76" fmla="*/ 1040124 h 3120373"/>
              <a:gd name="connsiteX77" fmla="*/ 0 w 2195098"/>
              <a:gd name="connsiteY77" fmla="*/ 693416 h 3120373"/>
              <a:gd name="connsiteX78" fmla="*/ 0 w 2195098"/>
              <a:gd name="connsiteY78" fmla="*/ 346708 h 3120373"/>
              <a:gd name="connsiteX79" fmla="*/ 0 w 2195098"/>
              <a:gd name="connsiteY7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975599 w 2195098"/>
              <a:gd name="connsiteY67" fmla="*/ 3120373 h 3120373"/>
              <a:gd name="connsiteX68" fmla="*/ 731699 w 2195098"/>
              <a:gd name="connsiteY68" fmla="*/ 3120373 h 3120373"/>
              <a:gd name="connsiteX69" fmla="*/ 487799 w 2195098"/>
              <a:gd name="connsiteY69" fmla="*/ 3120373 h 3120373"/>
              <a:gd name="connsiteX70" fmla="*/ 243900 w 2195098"/>
              <a:gd name="connsiteY70" fmla="*/ 3120373 h 3120373"/>
              <a:gd name="connsiteX71" fmla="*/ 0 w 2195098"/>
              <a:gd name="connsiteY71" fmla="*/ 3120373 h 3120373"/>
              <a:gd name="connsiteX72" fmla="*/ 0 w 2195098"/>
              <a:gd name="connsiteY72" fmla="*/ 2773665 h 3120373"/>
              <a:gd name="connsiteX73" fmla="*/ 0 w 2195098"/>
              <a:gd name="connsiteY73" fmla="*/ 2426957 h 3120373"/>
              <a:gd name="connsiteX74" fmla="*/ 0 w 2195098"/>
              <a:gd name="connsiteY74" fmla="*/ 2080249 h 3120373"/>
              <a:gd name="connsiteX75" fmla="*/ 0 w 2195098"/>
              <a:gd name="connsiteY75" fmla="*/ 1733541 h 3120373"/>
              <a:gd name="connsiteX76" fmla="*/ 0 w 2195098"/>
              <a:gd name="connsiteY76" fmla="*/ 1386832 h 3120373"/>
              <a:gd name="connsiteX77" fmla="*/ 0 w 2195098"/>
              <a:gd name="connsiteY77" fmla="*/ 1040124 h 3120373"/>
              <a:gd name="connsiteX78" fmla="*/ 0 w 2195098"/>
              <a:gd name="connsiteY78" fmla="*/ 693416 h 3120373"/>
              <a:gd name="connsiteX79" fmla="*/ 0 w 2195098"/>
              <a:gd name="connsiteY79" fmla="*/ 346708 h 3120373"/>
              <a:gd name="connsiteX80" fmla="*/ 0 w 2195098"/>
              <a:gd name="connsiteY8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056899 w 2195098"/>
              <a:gd name="connsiteY67" fmla="*/ 3120373 h 3120373"/>
              <a:gd name="connsiteX68" fmla="*/ 975599 w 2195098"/>
              <a:gd name="connsiteY68" fmla="*/ 3120373 h 3120373"/>
              <a:gd name="connsiteX69" fmla="*/ 731699 w 2195098"/>
              <a:gd name="connsiteY69" fmla="*/ 3120373 h 3120373"/>
              <a:gd name="connsiteX70" fmla="*/ 487799 w 2195098"/>
              <a:gd name="connsiteY70" fmla="*/ 3120373 h 3120373"/>
              <a:gd name="connsiteX71" fmla="*/ 243900 w 2195098"/>
              <a:gd name="connsiteY71" fmla="*/ 3120373 h 3120373"/>
              <a:gd name="connsiteX72" fmla="*/ 0 w 2195098"/>
              <a:gd name="connsiteY72" fmla="*/ 3120373 h 3120373"/>
              <a:gd name="connsiteX73" fmla="*/ 0 w 2195098"/>
              <a:gd name="connsiteY73" fmla="*/ 2773665 h 3120373"/>
              <a:gd name="connsiteX74" fmla="*/ 0 w 2195098"/>
              <a:gd name="connsiteY74" fmla="*/ 2426957 h 3120373"/>
              <a:gd name="connsiteX75" fmla="*/ 0 w 2195098"/>
              <a:gd name="connsiteY75" fmla="*/ 2080249 h 3120373"/>
              <a:gd name="connsiteX76" fmla="*/ 0 w 2195098"/>
              <a:gd name="connsiteY76" fmla="*/ 1733541 h 3120373"/>
              <a:gd name="connsiteX77" fmla="*/ 0 w 2195098"/>
              <a:gd name="connsiteY77" fmla="*/ 1386832 h 3120373"/>
              <a:gd name="connsiteX78" fmla="*/ 0 w 2195098"/>
              <a:gd name="connsiteY78" fmla="*/ 1040124 h 3120373"/>
              <a:gd name="connsiteX79" fmla="*/ 0 w 2195098"/>
              <a:gd name="connsiteY79" fmla="*/ 693416 h 3120373"/>
              <a:gd name="connsiteX80" fmla="*/ 0 w 2195098"/>
              <a:gd name="connsiteY80" fmla="*/ 346708 h 3120373"/>
              <a:gd name="connsiteX81" fmla="*/ 0 w 2195098"/>
              <a:gd name="connsiteY8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731699 w 2195098"/>
              <a:gd name="connsiteY70" fmla="*/ 3120373 h 3120373"/>
              <a:gd name="connsiteX71" fmla="*/ 487799 w 2195098"/>
              <a:gd name="connsiteY71" fmla="*/ 3120373 h 3120373"/>
              <a:gd name="connsiteX72" fmla="*/ 243900 w 2195098"/>
              <a:gd name="connsiteY72" fmla="*/ 3120373 h 3120373"/>
              <a:gd name="connsiteX73" fmla="*/ 0 w 2195098"/>
              <a:gd name="connsiteY73" fmla="*/ 3120373 h 3120373"/>
              <a:gd name="connsiteX74" fmla="*/ 0 w 2195098"/>
              <a:gd name="connsiteY74" fmla="*/ 2773665 h 3120373"/>
              <a:gd name="connsiteX75" fmla="*/ 0 w 2195098"/>
              <a:gd name="connsiteY75" fmla="*/ 2426957 h 3120373"/>
              <a:gd name="connsiteX76" fmla="*/ 0 w 2195098"/>
              <a:gd name="connsiteY76" fmla="*/ 2080249 h 3120373"/>
              <a:gd name="connsiteX77" fmla="*/ 0 w 2195098"/>
              <a:gd name="connsiteY77" fmla="*/ 1733541 h 3120373"/>
              <a:gd name="connsiteX78" fmla="*/ 0 w 2195098"/>
              <a:gd name="connsiteY78" fmla="*/ 1386832 h 3120373"/>
              <a:gd name="connsiteX79" fmla="*/ 0 w 2195098"/>
              <a:gd name="connsiteY79" fmla="*/ 1040124 h 3120373"/>
              <a:gd name="connsiteX80" fmla="*/ 0 w 2195098"/>
              <a:gd name="connsiteY80" fmla="*/ 693416 h 3120373"/>
              <a:gd name="connsiteX81" fmla="*/ 0 w 2195098"/>
              <a:gd name="connsiteY81" fmla="*/ 346708 h 3120373"/>
              <a:gd name="connsiteX82" fmla="*/ 0 w 2195098"/>
              <a:gd name="connsiteY8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12999 w 2195098"/>
              <a:gd name="connsiteY70" fmla="*/ 3120373 h 3120373"/>
              <a:gd name="connsiteX71" fmla="*/ 731699 w 2195098"/>
              <a:gd name="connsiteY71" fmla="*/ 3120373 h 3120373"/>
              <a:gd name="connsiteX72" fmla="*/ 487799 w 2195098"/>
              <a:gd name="connsiteY72" fmla="*/ 3120373 h 3120373"/>
              <a:gd name="connsiteX73" fmla="*/ 243900 w 2195098"/>
              <a:gd name="connsiteY73" fmla="*/ 3120373 h 3120373"/>
              <a:gd name="connsiteX74" fmla="*/ 0 w 2195098"/>
              <a:gd name="connsiteY74" fmla="*/ 3120373 h 3120373"/>
              <a:gd name="connsiteX75" fmla="*/ 0 w 2195098"/>
              <a:gd name="connsiteY75" fmla="*/ 2773665 h 3120373"/>
              <a:gd name="connsiteX76" fmla="*/ 0 w 2195098"/>
              <a:gd name="connsiteY76" fmla="*/ 2426957 h 3120373"/>
              <a:gd name="connsiteX77" fmla="*/ 0 w 2195098"/>
              <a:gd name="connsiteY77" fmla="*/ 2080249 h 3120373"/>
              <a:gd name="connsiteX78" fmla="*/ 0 w 2195098"/>
              <a:gd name="connsiteY78" fmla="*/ 1733541 h 3120373"/>
              <a:gd name="connsiteX79" fmla="*/ 0 w 2195098"/>
              <a:gd name="connsiteY79" fmla="*/ 1386832 h 3120373"/>
              <a:gd name="connsiteX80" fmla="*/ 0 w 2195098"/>
              <a:gd name="connsiteY80" fmla="*/ 1040124 h 3120373"/>
              <a:gd name="connsiteX81" fmla="*/ 0 w 2195098"/>
              <a:gd name="connsiteY81" fmla="*/ 693416 h 3120373"/>
              <a:gd name="connsiteX82" fmla="*/ 0 w 2195098"/>
              <a:gd name="connsiteY82" fmla="*/ 346708 h 3120373"/>
              <a:gd name="connsiteX83" fmla="*/ 0 w 2195098"/>
              <a:gd name="connsiteY8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487799 w 2195098"/>
              <a:gd name="connsiteY73" fmla="*/ 3120373 h 3120373"/>
              <a:gd name="connsiteX74" fmla="*/ 243900 w 2195098"/>
              <a:gd name="connsiteY74" fmla="*/ 3120373 h 3120373"/>
              <a:gd name="connsiteX75" fmla="*/ 0 w 2195098"/>
              <a:gd name="connsiteY75" fmla="*/ 3120373 h 3120373"/>
              <a:gd name="connsiteX76" fmla="*/ 0 w 2195098"/>
              <a:gd name="connsiteY76" fmla="*/ 2773665 h 3120373"/>
              <a:gd name="connsiteX77" fmla="*/ 0 w 2195098"/>
              <a:gd name="connsiteY77" fmla="*/ 2426957 h 3120373"/>
              <a:gd name="connsiteX78" fmla="*/ 0 w 2195098"/>
              <a:gd name="connsiteY78" fmla="*/ 2080249 h 3120373"/>
              <a:gd name="connsiteX79" fmla="*/ 0 w 2195098"/>
              <a:gd name="connsiteY79" fmla="*/ 1733541 h 3120373"/>
              <a:gd name="connsiteX80" fmla="*/ 0 w 2195098"/>
              <a:gd name="connsiteY80" fmla="*/ 1386832 h 3120373"/>
              <a:gd name="connsiteX81" fmla="*/ 0 w 2195098"/>
              <a:gd name="connsiteY81" fmla="*/ 1040124 h 3120373"/>
              <a:gd name="connsiteX82" fmla="*/ 0 w 2195098"/>
              <a:gd name="connsiteY82" fmla="*/ 693416 h 3120373"/>
              <a:gd name="connsiteX83" fmla="*/ 0 w 2195098"/>
              <a:gd name="connsiteY83" fmla="*/ 346708 h 3120373"/>
              <a:gd name="connsiteX84" fmla="*/ 0 w 2195098"/>
              <a:gd name="connsiteY8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569099 w 2195098"/>
              <a:gd name="connsiteY73" fmla="*/ 3120373 h 3120373"/>
              <a:gd name="connsiteX74" fmla="*/ 487799 w 2195098"/>
              <a:gd name="connsiteY74" fmla="*/ 3120373 h 3120373"/>
              <a:gd name="connsiteX75" fmla="*/ 243900 w 2195098"/>
              <a:gd name="connsiteY75" fmla="*/ 3120373 h 3120373"/>
              <a:gd name="connsiteX76" fmla="*/ 0 w 2195098"/>
              <a:gd name="connsiteY76" fmla="*/ 3120373 h 3120373"/>
              <a:gd name="connsiteX77" fmla="*/ 0 w 2195098"/>
              <a:gd name="connsiteY77" fmla="*/ 2773665 h 3120373"/>
              <a:gd name="connsiteX78" fmla="*/ 0 w 2195098"/>
              <a:gd name="connsiteY78" fmla="*/ 2426957 h 3120373"/>
              <a:gd name="connsiteX79" fmla="*/ 0 w 2195098"/>
              <a:gd name="connsiteY79" fmla="*/ 2080249 h 3120373"/>
              <a:gd name="connsiteX80" fmla="*/ 0 w 2195098"/>
              <a:gd name="connsiteY80" fmla="*/ 1733541 h 3120373"/>
              <a:gd name="connsiteX81" fmla="*/ 0 w 2195098"/>
              <a:gd name="connsiteY81" fmla="*/ 1386832 h 3120373"/>
              <a:gd name="connsiteX82" fmla="*/ 0 w 2195098"/>
              <a:gd name="connsiteY82" fmla="*/ 1040124 h 3120373"/>
              <a:gd name="connsiteX83" fmla="*/ 0 w 2195098"/>
              <a:gd name="connsiteY83" fmla="*/ 693416 h 3120373"/>
              <a:gd name="connsiteX84" fmla="*/ 0 w 2195098"/>
              <a:gd name="connsiteY84" fmla="*/ 346708 h 3120373"/>
              <a:gd name="connsiteX85" fmla="*/ 0 w 2195098"/>
              <a:gd name="connsiteY8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243900 w 2195098"/>
              <a:gd name="connsiteY76" fmla="*/ 3120373 h 3120373"/>
              <a:gd name="connsiteX77" fmla="*/ 0 w 2195098"/>
              <a:gd name="connsiteY77" fmla="*/ 3120373 h 3120373"/>
              <a:gd name="connsiteX78" fmla="*/ 0 w 2195098"/>
              <a:gd name="connsiteY78" fmla="*/ 2773665 h 3120373"/>
              <a:gd name="connsiteX79" fmla="*/ 0 w 2195098"/>
              <a:gd name="connsiteY79" fmla="*/ 2426957 h 3120373"/>
              <a:gd name="connsiteX80" fmla="*/ 0 w 2195098"/>
              <a:gd name="connsiteY80" fmla="*/ 2080249 h 3120373"/>
              <a:gd name="connsiteX81" fmla="*/ 0 w 2195098"/>
              <a:gd name="connsiteY81" fmla="*/ 1733541 h 3120373"/>
              <a:gd name="connsiteX82" fmla="*/ 0 w 2195098"/>
              <a:gd name="connsiteY82" fmla="*/ 1386832 h 3120373"/>
              <a:gd name="connsiteX83" fmla="*/ 0 w 2195098"/>
              <a:gd name="connsiteY83" fmla="*/ 1040124 h 3120373"/>
              <a:gd name="connsiteX84" fmla="*/ 0 w 2195098"/>
              <a:gd name="connsiteY84" fmla="*/ 693416 h 3120373"/>
              <a:gd name="connsiteX85" fmla="*/ 0 w 2195098"/>
              <a:gd name="connsiteY85" fmla="*/ 346708 h 3120373"/>
              <a:gd name="connsiteX86" fmla="*/ 0 w 2195098"/>
              <a:gd name="connsiteY8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325199 w 2195098"/>
              <a:gd name="connsiteY76" fmla="*/ 3120373 h 3120373"/>
              <a:gd name="connsiteX77" fmla="*/ 243900 w 2195098"/>
              <a:gd name="connsiteY77" fmla="*/ 3120373 h 3120373"/>
              <a:gd name="connsiteX78" fmla="*/ 0 w 2195098"/>
              <a:gd name="connsiteY78" fmla="*/ 3120373 h 3120373"/>
              <a:gd name="connsiteX79" fmla="*/ 0 w 2195098"/>
              <a:gd name="connsiteY79" fmla="*/ 2773665 h 3120373"/>
              <a:gd name="connsiteX80" fmla="*/ 0 w 2195098"/>
              <a:gd name="connsiteY80" fmla="*/ 2426957 h 3120373"/>
              <a:gd name="connsiteX81" fmla="*/ 0 w 2195098"/>
              <a:gd name="connsiteY81" fmla="*/ 2080249 h 3120373"/>
              <a:gd name="connsiteX82" fmla="*/ 0 w 2195098"/>
              <a:gd name="connsiteY82" fmla="*/ 1733541 h 3120373"/>
              <a:gd name="connsiteX83" fmla="*/ 0 w 2195098"/>
              <a:gd name="connsiteY83" fmla="*/ 1386832 h 3120373"/>
              <a:gd name="connsiteX84" fmla="*/ 0 w 2195098"/>
              <a:gd name="connsiteY84" fmla="*/ 1040124 h 3120373"/>
              <a:gd name="connsiteX85" fmla="*/ 0 w 2195098"/>
              <a:gd name="connsiteY85" fmla="*/ 693416 h 3120373"/>
              <a:gd name="connsiteX86" fmla="*/ 0 w 2195098"/>
              <a:gd name="connsiteY86" fmla="*/ 346708 h 3120373"/>
              <a:gd name="connsiteX87" fmla="*/ 0 w 2195098"/>
              <a:gd name="connsiteY8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0 w 2195098"/>
              <a:gd name="connsiteY79" fmla="*/ 3120373 h 3120373"/>
              <a:gd name="connsiteX80" fmla="*/ 0 w 2195098"/>
              <a:gd name="connsiteY80" fmla="*/ 2773665 h 3120373"/>
              <a:gd name="connsiteX81" fmla="*/ 0 w 2195098"/>
              <a:gd name="connsiteY81" fmla="*/ 2426957 h 3120373"/>
              <a:gd name="connsiteX82" fmla="*/ 0 w 2195098"/>
              <a:gd name="connsiteY82" fmla="*/ 2080249 h 3120373"/>
              <a:gd name="connsiteX83" fmla="*/ 0 w 2195098"/>
              <a:gd name="connsiteY83" fmla="*/ 1733541 h 3120373"/>
              <a:gd name="connsiteX84" fmla="*/ 0 w 2195098"/>
              <a:gd name="connsiteY84" fmla="*/ 1386832 h 3120373"/>
              <a:gd name="connsiteX85" fmla="*/ 0 w 2195098"/>
              <a:gd name="connsiteY85" fmla="*/ 1040124 h 3120373"/>
              <a:gd name="connsiteX86" fmla="*/ 0 w 2195098"/>
              <a:gd name="connsiteY86" fmla="*/ 693416 h 3120373"/>
              <a:gd name="connsiteX87" fmla="*/ 0 w 2195098"/>
              <a:gd name="connsiteY87" fmla="*/ 346708 h 3120373"/>
              <a:gd name="connsiteX88" fmla="*/ 0 w 2195098"/>
              <a:gd name="connsiteY8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81300 w 2195098"/>
              <a:gd name="connsiteY79" fmla="*/ 3120373 h 3120373"/>
              <a:gd name="connsiteX80" fmla="*/ 0 w 2195098"/>
              <a:gd name="connsiteY80" fmla="*/ 3120373 h 3120373"/>
              <a:gd name="connsiteX81" fmla="*/ 0 w 2195098"/>
              <a:gd name="connsiteY81" fmla="*/ 2773665 h 3120373"/>
              <a:gd name="connsiteX82" fmla="*/ 0 w 2195098"/>
              <a:gd name="connsiteY82" fmla="*/ 2426957 h 3120373"/>
              <a:gd name="connsiteX83" fmla="*/ 0 w 2195098"/>
              <a:gd name="connsiteY83" fmla="*/ 2080249 h 3120373"/>
              <a:gd name="connsiteX84" fmla="*/ 0 w 2195098"/>
              <a:gd name="connsiteY84" fmla="*/ 1733541 h 3120373"/>
              <a:gd name="connsiteX85" fmla="*/ 0 w 2195098"/>
              <a:gd name="connsiteY85" fmla="*/ 1386832 h 3120373"/>
              <a:gd name="connsiteX86" fmla="*/ 0 w 2195098"/>
              <a:gd name="connsiteY86" fmla="*/ 1040124 h 3120373"/>
              <a:gd name="connsiteX87" fmla="*/ 0 w 2195098"/>
              <a:gd name="connsiteY87" fmla="*/ 693416 h 3120373"/>
              <a:gd name="connsiteX88" fmla="*/ 0 w 2195098"/>
              <a:gd name="connsiteY88" fmla="*/ 346708 h 3120373"/>
              <a:gd name="connsiteX89" fmla="*/ 0 w 2195098"/>
              <a:gd name="connsiteY8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773665 h 3120373"/>
              <a:gd name="connsiteX83" fmla="*/ 0 w 2195098"/>
              <a:gd name="connsiteY83" fmla="*/ 2426957 h 3120373"/>
              <a:gd name="connsiteX84" fmla="*/ 0 w 2195098"/>
              <a:gd name="connsiteY84" fmla="*/ 2080249 h 3120373"/>
              <a:gd name="connsiteX85" fmla="*/ 0 w 2195098"/>
              <a:gd name="connsiteY85" fmla="*/ 1733541 h 3120373"/>
              <a:gd name="connsiteX86" fmla="*/ 0 w 2195098"/>
              <a:gd name="connsiteY86" fmla="*/ 1386832 h 3120373"/>
              <a:gd name="connsiteX87" fmla="*/ 0 w 2195098"/>
              <a:gd name="connsiteY87" fmla="*/ 1040124 h 3120373"/>
              <a:gd name="connsiteX88" fmla="*/ 0 w 2195098"/>
              <a:gd name="connsiteY88" fmla="*/ 693416 h 3120373"/>
              <a:gd name="connsiteX89" fmla="*/ 0 w 2195098"/>
              <a:gd name="connsiteY89" fmla="*/ 346708 h 3120373"/>
              <a:gd name="connsiteX90" fmla="*/ 0 w 2195098"/>
              <a:gd name="connsiteY9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889234 h 3120373"/>
              <a:gd name="connsiteX83" fmla="*/ 0 w 2195098"/>
              <a:gd name="connsiteY83" fmla="*/ 2773665 h 3120373"/>
              <a:gd name="connsiteX84" fmla="*/ 0 w 2195098"/>
              <a:gd name="connsiteY84" fmla="*/ 2426957 h 3120373"/>
              <a:gd name="connsiteX85" fmla="*/ 0 w 2195098"/>
              <a:gd name="connsiteY85" fmla="*/ 2080249 h 3120373"/>
              <a:gd name="connsiteX86" fmla="*/ 0 w 2195098"/>
              <a:gd name="connsiteY86" fmla="*/ 1733541 h 3120373"/>
              <a:gd name="connsiteX87" fmla="*/ 0 w 2195098"/>
              <a:gd name="connsiteY87" fmla="*/ 1386832 h 3120373"/>
              <a:gd name="connsiteX88" fmla="*/ 0 w 2195098"/>
              <a:gd name="connsiteY88" fmla="*/ 1040124 h 3120373"/>
              <a:gd name="connsiteX89" fmla="*/ 0 w 2195098"/>
              <a:gd name="connsiteY89" fmla="*/ 693416 h 3120373"/>
              <a:gd name="connsiteX90" fmla="*/ 0 w 2195098"/>
              <a:gd name="connsiteY90" fmla="*/ 346708 h 3120373"/>
              <a:gd name="connsiteX91" fmla="*/ 0 w 2195098"/>
              <a:gd name="connsiteY9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426957 h 3120373"/>
              <a:gd name="connsiteX86" fmla="*/ 0 w 2195098"/>
              <a:gd name="connsiteY86" fmla="*/ 2080249 h 3120373"/>
              <a:gd name="connsiteX87" fmla="*/ 0 w 2195098"/>
              <a:gd name="connsiteY87" fmla="*/ 1733541 h 3120373"/>
              <a:gd name="connsiteX88" fmla="*/ 0 w 2195098"/>
              <a:gd name="connsiteY88" fmla="*/ 1386832 h 3120373"/>
              <a:gd name="connsiteX89" fmla="*/ 0 w 2195098"/>
              <a:gd name="connsiteY89" fmla="*/ 1040124 h 3120373"/>
              <a:gd name="connsiteX90" fmla="*/ 0 w 2195098"/>
              <a:gd name="connsiteY90" fmla="*/ 693416 h 3120373"/>
              <a:gd name="connsiteX91" fmla="*/ 0 w 2195098"/>
              <a:gd name="connsiteY91" fmla="*/ 346708 h 3120373"/>
              <a:gd name="connsiteX92" fmla="*/ 0 w 2195098"/>
              <a:gd name="connsiteY9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542526 h 3120373"/>
              <a:gd name="connsiteX86" fmla="*/ 0 w 2195098"/>
              <a:gd name="connsiteY86" fmla="*/ 2426957 h 3120373"/>
              <a:gd name="connsiteX87" fmla="*/ 0 w 2195098"/>
              <a:gd name="connsiteY87" fmla="*/ 2080249 h 3120373"/>
              <a:gd name="connsiteX88" fmla="*/ 0 w 2195098"/>
              <a:gd name="connsiteY88" fmla="*/ 1733541 h 3120373"/>
              <a:gd name="connsiteX89" fmla="*/ 0 w 2195098"/>
              <a:gd name="connsiteY89" fmla="*/ 1386832 h 3120373"/>
              <a:gd name="connsiteX90" fmla="*/ 0 w 2195098"/>
              <a:gd name="connsiteY90" fmla="*/ 1040124 h 3120373"/>
              <a:gd name="connsiteX91" fmla="*/ 0 w 2195098"/>
              <a:gd name="connsiteY91" fmla="*/ 693416 h 3120373"/>
              <a:gd name="connsiteX92" fmla="*/ 0 w 2195098"/>
              <a:gd name="connsiteY92" fmla="*/ 346708 h 3120373"/>
              <a:gd name="connsiteX93" fmla="*/ 0 w 2195098"/>
              <a:gd name="connsiteY9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080249 h 3120373"/>
              <a:gd name="connsiteX89" fmla="*/ 0 w 2195098"/>
              <a:gd name="connsiteY89" fmla="*/ 1733541 h 3120373"/>
              <a:gd name="connsiteX90" fmla="*/ 0 w 2195098"/>
              <a:gd name="connsiteY90" fmla="*/ 1386832 h 3120373"/>
              <a:gd name="connsiteX91" fmla="*/ 0 w 2195098"/>
              <a:gd name="connsiteY91" fmla="*/ 1040124 h 3120373"/>
              <a:gd name="connsiteX92" fmla="*/ 0 w 2195098"/>
              <a:gd name="connsiteY92" fmla="*/ 693416 h 3120373"/>
              <a:gd name="connsiteX93" fmla="*/ 0 w 2195098"/>
              <a:gd name="connsiteY93" fmla="*/ 346708 h 3120373"/>
              <a:gd name="connsiteX94" fmla="*/ 0 w 2195098"/>
              <a:gd name="connsiteY9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195818 h 3120373"/>
              <a:gd name="connsiteX89" fmla="*/ 0 w 2195098"/>
              <a:gd name="connsiteY89" fmla="*/ 2080249 h 3120373"/>
              <a:gd name="connsiteX90" fmla="*/ 0 w 2195098"/>
              <a:gd name="connsiteY90" fmla="*/ 1733541 h 3120373"/>
              <a:gd name="connsiteX91" fmla="*/ 0 w 2195098"/>
              <a:gd name="connsiteY91" fmla="*/ 1386832 h 3120373"/>
              <a:gd name="connsiteX92" fmla="*/ 0 w 2195098"/>
              <a:gd name="connsiteY92" fmla="*/ 1040124 h 3120373"/>
              <a:gd name="connsiteX93" fmla="*/ 0 w 2195098"/>
              <a:gd name="connsiteY93" fmla="*/ 693416 h 3120373"/>
              <a:gd name="connsiteX94" fmla="*/ 0 w 2195098"/>
              <a:gd name="connsiteY94" fmla="*/ 346708 h 3120373"/>
              <a:gd name="connsiteX95" fmla="*/ 0 w 2195098"/>
              <a:gd name="connsiteY9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733541 h 3120373"/>
              <a:gd name="connsiteX92" fmla="*/ 0 w 2195098"/>
              <a:gd name="connsiteY92" fmla="*/ 1386832 h 3120373"/>
              <a:gd name="connsiteX93" fmla="*/ 0 w 2195098"/>
              <a:gd name="connsiteY93" fmla="*/ 1040124 h 3120373"/>
              <a:gd name="connsiteX94" fmla="*/ 0 w 2195098"/>
              <a:gd name="connsiteY94" fmla="*/ 693416 h 3120373"/>
              <a:gd name="connsiteX95" fmla="*/ 0 w 2195098"/>
              <a:gd name="connsiteY95" fmla="*/ 346708 h 3120373"/>
              <a:gd name="connsiteX96" fmla="*/ 0 w 2195098"/>
              <a:gd name="connsiteY9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849110 h 3120373"/>
              <a:gd name="connsiteX92" fmla="*/ 0 w 2195098"/>
              <a:gd name="connsiteY92" fmla="*/ 1733541 h 3120373"/>
              <a:gd name="connsiteX93" fmla="*/ 0 w 2195098"/>
              <a:gd name="connsiteY93" fmla="*/ 1386832 h 3120373"/>
              <a:gd name="connsiteX94" fmla="*/ 0 w 2195098"/>
              <a:gd name="connsiteY94" fmla="*/ 1040124 h 3120373"/>
              <a:gd name="connsiteX95" fmla="*/ 0 w 2195098"/>
              <a:gd name="connsiteY95" fmla="*/ 693416 h 3120373"/>
              <a:gd name="connsiteX96" fmla="*/ 0 w 2195098"/>
              <a:gd name="connsiteY96" fmla="*/ 346708 h 3120373"/>
              <a:gd name="connsiteX97" fmla="*/ 0 w 2195098"/>
              <a:gd name="connsiteY9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386832 h 3120373"/>
              <a:gd name="connsiteX95" fmla="*/ 0 w 2195098"/>
              <a:gd name="connsiteY95" fmla="*/ 1040124 h 3120373"/>
              <a:gd name="connsiteX96" fmla="*/ 0 w 2195098"/>
              <a:gd name="connsiteY96" fmla="*/ 693416 h 3120373"/>
              <a:gd name="connsiteX97" fmla="*/ 0 w 2195098"/>
              <a:gd name="connsiteY97" fmla="*/ 346708 h 3120373"/>
              <a:gd name="connsiteX98" fmla="*/ 0 w 2195098"/>
              <a:gd name="connsiteY9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502402 h 3120373"/>
              <a:gd name="connsiteX95" fmla="*/ 0 w 2195098"/>
              <a:gd name="connsiteY95" fmla="*/ 1386832 h 3120373"/>
              <a:gd name="connsiteX96" fmla="*/ 0 w 2195098"/>
              <a:gd name="connsiteY96" fmla="*/ 1040124 h 3120373"/>
              <a:gd name="connsiteX97" fmla="*/ 0 w 2195098"/>
              <a:gd name="connsiteY97" fmla="*/ 693416 h 3120373"/>
              <a:gd name="connsiteX98" fmla="*/ 0 w 2195098"/>
              <a:gd name="connsiteY98" fmla="*/ 346708 h 3120373"/>
              <a:gd name="connsiteX99" fmla="*/ 0 w 2195098"/>
              <a:gd name="connsiteY9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040124 h 3120373"/>
              <a:gd name="connsiteX98" fmla="*/ 0 w 2195098"/>
              <a:gd name="connsiteY98" fmla="*/ 693416 h 3120373"/>
              <a:gd name="connsiteX99" fmla="*/ 0 w 2195098"/>
              <a:gd name="connsiteY99" fmla="*/ 346708 h 3120373"/>
              <a:gd name="connsiteX100" fmla="*/ 0 w 2195098"/>
              <a:gd name="connsiteY10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155693 h 3120373"/>
              <a:gd name="connsiteX98" fmla="*/ 0 w 2195098"/>
              <a:gd name="connsiteY98" fmla="*/ 1040124 h 3120373"/>
              <a:gd name="connsiteX99" fmla="*/ 0 w 2195098"/>
              <a:gd name="connsiteY99" fmla="*/ 693416 h 3120373"/>
              <a:gd name="connsiteX100" fmla="*/ 0 w 2195098"/>
              <a:gd name="connsiteY100" fmla="*/ 346708 h 3120373"/>
              <a:gd name="connsiteX101" fmla="*/ 0 w 2195098"/>
              <a:gd name="connsiteY10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693416 h 3120373"/>
              <a:gd name="connsiteX101" fmla="*/ 0 w 2195098"/>
              <a:gd name="connsiteY101" fmla="*/ 346708 h 3120373"/>
              <a:gd name="connsiteX102" fmla="*/ 0 w 2195098"/>
              <a:gd name="connsiteY10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808985 h 3120373"/>
              <a:gd name="connsiteX101" fmla="*/ 0 w 2195098"/>
              <a:gd name="connsiteY101" fmla="*/ 693416 h 3120373"/>
              <a:gd name="connsiteX102" fmla="*/ 0 w 2195098"/>
              <a:gd name="connsiteY102" fmla="*/ 346708 h 3120373"/>
              <a:gd name="connsiteX103" fmla="*/ 0 w 2195098"/>
              <a:gd name="connsiteY10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346708 h 3120373"/>
              <a:gd name="connsiteX104" fmla="*/ 0 w 2195098"/>
              <a:gd name="connsiteY10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462277 h 3120373"/>
              <a:gd name="connsiteX104" fmla="*/ 0 w 2195098"/>
              <a:gd name="connsiteY104" fmla="*/ 346708 h 3120373"/>
              <a:gd name="connsiteX105" fmla="*/ 0 w 2195098"/>
              <a:gd name="connsiteY10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115569 h 3120373"/>
              <a:gd name="connsiteX107" fmla="*/ 0 w 2195098"/>
              <a:gd name="connsiteY10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231139 h 3120373"/>
              <a:gd name="connsiteX107" fmla="*/ 0 w 2195098"/>
              <a:gd name="connsiteY107" fmla="*/ 115569 h 3120373"/>
              <a:gd name="connsiteX108" fmla="*/ 0 w 2195098"/>
              <a:gd name="connsiteY108" fmla="*/ 0 h 3120373"/>
              <a:gd name="connsiteX0" fmla="*/ 2195098 w 2286538"/>
              <a:gd name="connsiteY0" fmla="*/ 577847 h 3120373"/>
              <a:gd name="connsiteX1" fmla="*/ 2195098 w 2286538"/>
              <a:gd name="connsiteY1" fmla="*/ 693417 h 3120373"/>
              <a:gd name="connsiteX2" fmla="*/ 2195098 w 2286538"/>
              <a:gd name="connsiteY2" fmla="*/ 808986 h 3120373"/>
              <a:gd name="connsiteX3" fmla="*/ 2195098 w 2286538"/>
              <a:gd name="connsiteY3" fmla="*/ 924556 h 3120373"/>
              <a:gd name="connsiteX4" fmla="*/ 2195098 w 2286538"/>
              <a:gd name="connsiteY4" fmla="*/ 1040125 h 3120373"/>
              <a:gd name="connsiteX5" fmla="*/ 2195098 w 2286538"/>
              <a:gd name="connsiteY5" fmla="*/ 1155694 h 3120373"/>
              <a:gd name="connsiteX6" fmla="*/ 2195098 w 2286538"/>
              <a:gd name="connsiteY6" fmla="*/ 1271264 h 3120373"/>
              <a:gd name="connsiteX7" fmla="*/ 2195098 w 2286538"/>
              <a:gd name="connsiteY7" fmla="*/ 1386833 h 3120373"/>
              <a:gd name="connsiteX8" fmla="*/ 2195098 w 2286538"/>
              <a:gd name="connsiteY8" fmla="*/ 1502402 h 3120373"/>
              <a:gd name="connsiteX9" fmla="*/ 2195098 w 2286538"/>
              <a:gd name="connsiteY9" fmla="*/ 1617972 h 3120373"/>
              <a:gd name="connsiteX10" fmla="*/ 2195098 w 2286538"/>
              <a:gd name="connsiteY10" fmla="*/ 1733541 h 3120373"/>
              <a:gd name="connsiteX11" fmla="*/ 2195098 w 2286538"/>
              <a:gd name="connsiteY11" fmla="*/ 1849110 h 3120373"/>
              <a:gd name="connsiteX12" fmla="*/ 2195098 w 2286538"/>
              <a:gd name="connsiteY12" fmla="*/ 1964680 h 3120373"/>
              <a:gd name="connsiteX13" fmla="*/ 2195098 w 2286538"/>
              <a:gd name="connsiteY13" fmla="*/ 2080249 h 3120373"/>
              <a:gd name="connsiteX14" fmla="*/ 2195098 w 2286538"/>
              <a:gd name="connsiteY14" fmla="*/ 2195818 h 3120373"/>
              <a:gd name="connsiteX15" fmla="*/ 2195098 w 2286538"/>
              <a:gd name="connsiteY15" fmla="*/ 2311388 h 3120373"/>
              <a:gd name="connsiteX16" fmla="*/ 2195098 w 2286538"/>
              <a:gd name="connsiteY16" fmla="*/ 2426957 h 3120373"/>
              <a:gd name="connsiteX17" fmla="*/ 2195098 w 2286538"/>
              <a:gd name="connsiteY17" fmla="*/ 2542526 h 3120373"/>
              <a:gd name="connsiteX18" fmla="*/ 2195098 w 2286538"/>
              <a:gd name="connsiteY18" fmla="*/ 2658096 h 3120373"/>
              <a:gd name="connsiteX19" fmla="*/ 2195098 w 2286538"/>
              <a:gd name="connsiteY19" fmla="*/ 2773665 h 3120373"/>
              <a:gd name="connsiteX20" fmla="*/ 2195098 w 2286538"/>
              <a:gd name="connsiteY20" fmla="*/ 2889234 h 3120373"/>
              <a:gd name="connsiteX21" fmla="*/ 2195098 w 2286538"/>
              <a:gd name="connsiteY21" fmla="*/ 3004804 h 3120373"/>
              <a:gd name="connsiteX22" fmla="*/ 2195098 w 2286538"/>
              <a:gd name="connsiteY22" fmla="*/ 3120373 h 3120373"/>
              <a:gd name="connsiteX23" fmla="*/ 2113798 w 2286538"/>
              <a:gd name="connsiteY23" fmla="*/ 3120373 h 3120373"/>
              <a:gd name="connsiteX24" fmla="*/ 2032498 w 2286538"/>
              <a:gd name="connsiteY24" fmla="*/ 3120373 h 3120373"/>
              <a:gd name="connsiteX25" fmla="*/ 1951198 w 2286538"/>
              <a:gd name="connsiteY25" fmla="*/ 3120373 h 3120373"/>
              <a:gd name="connsiteX26" fmla="*/ 1869898 w 2286538"/>
              <a:gd name="connsiteY26" fmla="*/ 3120373 h 3120373"/>
              <a:gd name="connsiteX27" fmla="*/ 1788599 w 2286538"/>
              <a:gd name="connsiteY27" fmla="*/ 3120373 h 3120373"/>
              <a:gd name="connsiteX28" fmla="*/ 1707299 w 2286538"/>
              <a:gd name="connsiteY28" fmla="*/ 3120373 h 3120373"/>
              <a:gd name="connsiteX29" fmla="*/ 1625999 w 2286538"/>
              <a:gd name="connsiteY29" fmla="*/ 3120373 h 3120373"/>
              <a:gd name="connsiteX30" fmla="*/ 1544699 w 2286538"/>
              <a:gd name="connsiteY30" fmla="*/ 3120373 h 3120373"/>
              <a:gd name="connsiteX31" fmla="*/ 1463399 w 2286538"/>
              <a:gd name="connsiteY31" fmla="*/ 3120373 h 3120373"/>
              <a:gd name="connsiteX32" fmla="*/ 1382099 w 2286538"/>
              <a:gd name="connsiteY32" fmla="*/ 3120373 h 3120373"/>
              <a:gd name="connsiteX33" fmla="*/ 1300799 w 2286538"/>
              <a:gd name="connsiteY33" fmla="*/ 3120373 h 3120373"/>
              <a:gd name="connsiteX34" fmla="*/ 1219499 w 2286538"/>
              <a:gd name="connsiteY34" fmla="*/ 3120373 h 3120373"/>
              <a:gd name="connsiteX35" fmla="*/ 1138199 w 2286538"/>
              <a:gd name="connsiteY35" fmla="*/ 3120373 h 3120373"/>
              <a:gd name="connsiteX36" fmla="*/ 1056899 w 2286538"/>
              <a:gd name="connsiteY36" fmla="*/ 3120373 h 3120373"/>
              <a:gd name="connsiteX37" fmla="*/ 975599 w 2286538"/>
              <a:gd name="connsiteY37" fmla="*/ 3120373 h 3120373"/>
              <a:gd name="connsiteX38" fmla="*/ 894299 w 2286538"/>
              <a:gd name="connsiteY38" fmla="*/ 3120373 h 3120373"/>
              <a:gd name="connsiteX39" fmla="*/ 812999 w 2286538"/>
              <a:gd name="connsiteY39" fmla="*/ 3120373 h 3120373"/>
              <a:gd name="connsiteX40" fmla="*/ 731699 w 2286538"/>
              <a:gd name="connsiteY40" fmla="*/ 3120373 h 3120373"/>
              <a:gd name="connsiteX41" fmla="*/ 650399 w 2286538"/>
              <a:gd name="connsiteY41" fmla="*/ 3120373 h 3120373"/>
              <a:gd name="connsiteX42" fmla="*/ 569099 w 2286538"/>
              <a:gd name="connsiteY42" fmla="*/ 3120373 h 3120373"/>
              <a:gd name="connsiteX43" fmla="*/ 487799 w 2286538"/>
              <a:gd name="connsiteY43" fmla="*/ 3120373 h 3120373"/>
              <a:gd name="connsiteX44" fmla="*/ 406499 w 2286538"/>
              <a:gd name="connsiteY44" fmla="*/ 3120373 h 3120373"/>
              <a:gd name="connsiteX45" fmla="*/ 325199 w 2286538"/>
              <a:gd name="connsiteY45" fmla="*/ 3120373 h 3120373"/>
              <a:gd name="connsiteX46" fmla="*/ 243900 w 2286538"/>
              <a:gd name="connsiteY46" fmla="*/ 3120373 h 3120373"/>
              <a:gd name="connsiteX47" fmla="*/ 162600 w 2286538"/>
              <a:gd name="connsiteY47" fmla="*/ 3120373 h 3120373"/>
              <a:gd name="connsiteX48" fmla="*/ 81300 w 2286538"/>
              <a:gd name="connsiteY48" fmla="*/ 3120373 h 3120373"/>
              <a:gd name="connsiteX49" fmla="*/ 0 w 2286538"/>
              <a:gd name="connsiteY49" fmla="*/ 3120373 h 3120373"/>
              <a:gd name="connsiteX50" fmla="*/ 0 w 2286538"/>
              <a:gd name="connsiteY50" fmla="*/ 3004804 h 3120373"/>
              <a:gd name="connsiteX51" fmla="*/ 0 w 2286538"/>
              <a:gd name="connsiteY51" fmla="*/ 2889234 h 3120373"/>
              <a:gd name="connsiteX52" fmla="*/ 0 w 2286538"/>
              <a:gd name="connsiteY52" fmla="*/ 2773665 h 3120373"/>
              <a:gd name="connsiteX53" fmla="*/ 0 w 2286538"/>
              <a:gd name="connsiteY53" fmla="*/ 2658096 h 3120373"/>
              <a:gd name="connsiteX54" fmla="*/ 0 w 2286538"/>
              <a:gd name="connsiteY54" fmla="*/ 2542526 h 3120373"/>
              <a:gd name="connsiteX55" fmla="*/ 0 w 2286538"/>
              <a:gd name="connsiteY55" fmla="*/ 2426957 h 3120373"/>
              <a:gd name="connsiteX56" fmla="*/ 0 w 2286538"/>
              <a:gd name="connsiteY56" fmla="*/ 2311388 h 3120373"/>
              <a:gd name="connsiteX57" fmla="*/ 0 w 2286538"/>
              <a:gd name="connsiteY57" fmla="*/ 2195818 h 3120373"/>
              <a:gd name="connsiteX58" fmla="*/ 0 w 2286538"/>
              <a:gd name="connsiteY58" fmla="*/ 2080249 h 3120373"/>
              <a:gd name="connsiteX59" fmla="*/ 0 w 2286538"/>
              <a:gd name="connsiteY59" fmla="*/ 1964680 h 3120373"/>
              <a:gd name="connsiteX60" fmla="*/ 0 w 2286538"/>
              <a:gd name="connsiteY60" fmla="*/ 1849110 h 3120373"/>
              <a:gd name="connsiteX61" fmla="*/ 0 w 2286538"/>
              <a:gd name="connsiteY61" fmla="*/ 1733541 h 3120373"/>
              <a:gd name="connsiteX62" fmla="*/ 0 w 2286538"/>
              <a:gd name="connsiteY62" fmla="*/ 1617971 h 3120373"/>
              <a:gd name="connsiteX63" fmla="*/ 0 w 2286538"/>
              <a:gd name="connsiteY63" fmla="*/ 1502402 h 3120373"/>
              <a:gd name="connsiteX64" fmla="*/ 0 w 2286538"/>
              <a:gd name="connsiteY64" fmla="*/ 1386832 h 3120373"/>
              <a:gd name="connsiteX65" fmla="*/ 0 w 2286538"/>
              <a:gd name="connsiteY65" fmla="*/ 1271263 h 3120373"/>
              <a:gd name="connsiteX66" fmla="*/ 0 w 2286538"/>
              <a:gd name="connsiteY66" fmla="*/ 1155693 h 3120373"/>
              <a:gd name="connsiteX67" fmla="*/ 0 w 2286538"/>
              <a:gd name="connsiteY67" fmla="*/ 1040124 h 3120373"/>
              <a:gd name="connsiteX68" fmla="*/ 0 w 2286538"/>
              <a:gd name="connsiteY68" fmla="*/ 924555 h 3120373"/>
              <a:gd name="connsiteX69" fmla="*/ 0 w 2286538"/>
              <a:gd name="connsiteY69" fmla="*/ 808985 h 3120373"/>
              <a:gd name="connsiteX70" fmla="*/ 0 w 2286538"/>
              <a:gd name="connsiteY70" fmla="*/ 693416 h 3120373"/>
              <a:gd name="connsiteX71" fmla="*/ 0 w 2286538"/>
              <a:gd name="connsiteY71" fmla="*/ 577847 h 3120373"/>
              <a:gd name="connsiteX72" fmla="*/ 0 w 2286538"/>
              <a:gd name="connsiteY72" fmla="*/ 462277 h 3120373"/>
              <a:gd name="connsiteX73" fmla="*/ 0 w 2286538"/>
              <a:gd name="connsiteY73" fmla="*/ 346708 h 3120373"/>
              <a:gd name="connsiteX74" fmla="*/ 0 w 2286538"/>
              <a:gd name="connsiteY74" fmla="*/ 231139 h 3120373"/>
              <a:gd name="connsiteX75" fmla="*/ 0 w 2286538"/>
              <a:gd name="connsiteY75" fmla="*/ 115569 h 3120373"/>
              <a:gd name="connsiteX76" fmla="*/ 0 w 2286538"/>
              <a:gd name="connsiteY76" fmla="*/ 0 h 3120373"/>
              <a:gd name="connsiteX77" fmla="*/ 81300 w 2286538"/>
              <a:gd name="connsiteY77" fmla="*/ 0 h 3120373"/>
              <a:gd name="connsiteX78" fmla="*/ 162600 w 2286538"/>
              <a:gd name="connsiteY78" fmla="*/ 0 h 3120373"/>
              <a:gd name="connsiteX79" fmla="*/ 243900 w 2286538"/>
              <a:gd name="connsiteY79" fmla="*/ 0 h 3120373"/>
              <a:gd name="connsiteX80" fmla="*/ 325199 w 2286538"/>
              <a:gd name="connsiteY80" fmla="*/ 0 h 3120373"/>
              <a:gd name="connsiteX81" fmla="*/ 406499 w 2286538"/>
              <a:gd name="connsiteY81" fmla="*/ 0 h 3120373"/>
              <a:gd name="connsiteX82" fmla="*/ 487799 w 2286538"/>
              <a:gd name="connsiteY82" fmla="*/ 0 h 3120373"/>
              <a:gd name="connsiteX83" fmla="*/ 569099 w 2286538"/>
              <a:gd name="connsiteY83" fmla="*/ 0 h 3120373"/>
              <a:gd name="connsiteX84" fmla="*/ 650399 w 2286538"/>
              <a:gd name="connsiteY84" fmla="*/ 0 h 3120373"/>
              <a:gd name="connsiteX85" fmla="*/ 731699 w 2286538"/>
              <a:gd name="connsiteY85" fmla="*/ 0 h 3120373"/>
              <a:gd name="connsiteX86" fmla="*/ 812999 w 2286538"/>
              <a:gd name="connsiteY86" fmla="*/ 0 h 3120373"/>
              <a:gd name="connsiteX87" fmla="*/ 894299 w 2286538"/>
              <a:gd name="connsiteY87" fmla="*/ 0 h 3120373"/>
              <a:gd name="connsiteX88" fmla="*/ 975599 w 2286538"/>
              <a:gd name="connsiteY88" fmla="*/ 0 h 3120373"/>
              <a:gd name="connsiteX89" fmla="*/ 1056899 w 2286538"/>
              <a:gd name="connsiteY89" fmla="*/ 0 h 3120373"/>
              <a:gd name="connsiteX90" fmla="*/ 1138199 w 2286538"/>
              <a:gd name="connsiteY90" fmla="*/ 0 h 3120373"/>
              <a:gd name="connsiteX91" fmla="*/ 1219499 w 2286538"/>
              <a:gd name="connsiteY91" fmla="*/ 0 h 3120373"/>
              <a:gd name="connsiteX92" fmla="*/ 1300799 w 2286538"/>
              <a:gd name="connsiteY92" fmla="*/ 0 h 3120373"/>
              <a:gd name="connsiteX93" fmla="*/ 1382099 w 2286538"/>
              <a:gd name="connsiteY93" fmla="*/ 0 h 3120373"/>
              <a:gd name="connsiteX94" fmla="*/ 1463399 w 2286538"/>
              <a:gd name="connsiteY94" fmla="*/ 0 h 3120373"/>
              <a:gd name="connsiteX95" fmla="*/ 1544699 w 2286538"/>
              <a:gd name="connsiteY95" fmla="*/ 0 h 3120373"/>
              <a:gd name="connsiteX96" fmla="*/ 1625999 w 2286538"/>
              <a:gd name="connsiteY96" fmla="*/ 0 h 3120373"/>
              <a:gd name="connsiteX97" fmla="*/ 1707299 w 2286538"/>
              <a:gd name="connsiteY97" fmla="*/ 0 h 3120373"/>
              <a:gd name="connsiteX98" fmla="*/ 1788599 w 2286538"/>
              <a:gd name="connsiteY98" fmla="*/ 0 h 3120373"/>
              <a:gd name="connsiteX99" fmla="*/ 1869898 w 2286538"/>
              <a:gd name="connsiteY99" fmla="*/ 0 h 3120373"/>
              <a:gd name="connsiteX100" fmla="*/ 1951198 w 2286538"/>
              <a:gd name="connsiteY100" fmla="*/ 0 h 3120373"/>
              <a:gd name="connsiteX101" fmla="*/ 2032498 w 2286538"/>
              <a:gd name="connsiteY101" fmla="*/ 0 h 3120373"/>
              <a:gd name="connsiteX102" fmla="*/ 2113798 w 2286538"/>
              <a:gd name="connsiteY102" fmla="*/ 0 h 3120373"/>
              <a:gd name="connsiteX103" fmla="*/ 2195098 w 2286538"/>
              <a:gd name="connsiteY103" fmla="*/ 0 h 3120373"/>
              <a:gd name="connsiteX104" fmla="*/ 2195098 w 2286538"/>
              <a:gd name="connsiteY104" fmla="*/ 115569 h 3120373"/>
              <a:gd name="connsiteX105" fmla="*/ 2195098 w 2286538"/>
              <a:gd name="connsiteY105" fmla="*/ 231139 h 3120373"/>
              <a:gd name="connsiteX106" fmla="*/ 2195098 w 2286538"/>
              <a:gd name="connsiteY106" fmla="*/ 346708 h 3120373"/>
              <a:gd name="connsiteX107" fmla="*/ 2195098 w 2286538"/>
              <a:gd name="connsiteY107" fmla="*/ 462278 h 3120373"/>
              <a:gd name="connsiteX108" fmla="*/ 2286538 w 2286538"/>
              <a:gd name="connsiteY108" fmla="*/ 669287 h 3120373"/>
              <a:gd name="connsiteX0" fmla="*/ 2195098 w 2195098"/>
              <a:gd name="connsiteY0" fmla="*/ 577847 h 3120373"/>
              <a:gd name="connsiteX1" fmla="*/ 2195098 w 2195098"/>
              <a:gd name="connsiteY1" fmla="*/ 693417 h 3120373"/>
              <a:gd name="connsiteX2" fmla="*/ 2195098 w 2195098"/>
              <a:gd name="connsiteY2" fmla="*/ 808986 h 3120373"/>
              <a:gd name="connsiteX3" fmla="*/ 2195098 w 2195098"/>
              <a:gd name="connsiteY3" fmla="*/ 924556 h 3120373"/>
              <a:gd name="connsiteX4" fmla="*/ 2195098 w 2195098"/>
              <a:gd name="connsiteY4" fmla="*/ 1040125 h 3120373"/>
              <a:gd name="connsiteX5" fmla="*/ 2195098 w 2195098"/>
              <a:gd name="connsiteY5" fmla="*/ 1155694 h 3120373"/>
              <a:gd name="connsiteX6" fmla="*/ 2195098 w 2195098"/>
              <a:gd name="connsiteY6" fmla="*/ 1271264 h 3120373"/>
              <a:gd name="connsiteX7" fmla="*/ 2195098 w 2195098"/>
              <a:gd name="connsiteY7" fmla="*/ 1386833 h 3120373"/>
              <a:gd name="connsiteX8" fmla="*/ 2195098 w 2195098"/>
              <a:gd name="connsiteY8" fmla="*/ 1502402 h 3120373"/>
              <a:gd name="connsiteX9" fmla="*/ 2195098 w 2195098"/>
              <a:gd name="connsiteY9" fmla="*/ 1617972 h 3120373"/>
              <a:gd name="connsiteX10" fmla="*/ 2195098 w 2195098"/>
              <a:gd name="connsiteY10" fmla="*/ 1733541 h 3120373"/>
              <a:gd name="connsiteX11" fmla="*/ 2195098 w 2195098"/>
              <a:gd name="connsiteY11" fmla="*/ 1849110 h 3120373"/>
              <a:gd name="connsiteX12" fmla="*/ 2195098 w 2195098"/>
              <a:gd name="connsiteY12" fmla="*/ 1964680 h 3120373"/>
              <a:gd name="connsiteX13" fmla="*/ 2195098 w 2195098"/>
              <a:gd name="connsiteY13" fmla="*/ 2080249 h 3120373"/>
              <a:gd name="connsiteX14" fmla="*/ 2195098 w 2195098"/>
              <a:gd name="connsiteY14" fmla="*/ 2195818 h 3120373"/>
              <a:gd name="connsiteX15" fmla="*/ 2195098 w 2195098"/>
              <a:gd name="connsiteY15" fmla="*/ 2311388 h 3120373"/>
              <a:gd name="connsiteX16" fmla="*/ 2195098 w 2195098"/>
              <a:gd name="connsiteY16" fmla="*/ 2426957 h 3120373"/>
              <a:gd name="connsiteX17" fmla="*/ 2195098 w 2195098"/>
              <a:gd name="connsiteY17" fmla="*/ 2542526 h 3120373"/>
              <a:gd name="connsiteX18" fmla="*/ 2195098 w 2195098"/>
              <a:gd name="connsiteY18" fmla="*/ 2658096 h 3120373"/>
              <a:gd name="connsiteX19" fmla="*/ 2195098 w 2195098"/>
              <a:gd name="connsiteY19" fmla="*/ 2773665 h 3120373"/>
              <a:gd name="connsiteX20" fmla="*/ 2195098 w 2195098"/>
              <a:gd name="connsiteY20" fmla="*/ 2889234 h 3120373"/>
              <a:gd name="connsiteX21" fmla="*/ 2195098 w 2195098"/>
              <a:gd name="connsiteY21" fmla="*/ 3004804 h 3120373"/>
              <a:gd name="connsiteX22" fmla="*/ 2195098 w 2195098"/>
              <a:gd name="connsiteY22" fmla="*/ 3120373 h 3120373"/>
              <a:gd name="connsiteX23" fmla="*/ 2113798 w 2195098"/>
              <a:gd name="connsiteY23" fmla="*/ 3120373 h 3120373"/>
              <a:gd name="connsiteX24" fmla="*/ 2032498 w 2195098"/>
              <a:gd name="connsiteY24" fmla="*/ 3120373 h 3120373"/>
              <a:gd name="connsiteX25" fmla="*/ 1951198 w 2195098"/>
              <a:gd name="connsiteY25" fmla="*/ 3120373 h 3120373"/>
              <a:gd name="connsiteX26" fmla="*/ 1869898 w 2195098"/>
              <a:gd name="connsiteY26" fmla="*/ 3120373 h 3120373"/>
              <a:gd name="connsiteX27" fmla="*/ 1788599 w 2195098"/>
              <a:gd name="connsiteY27" fmla="*/ 3120373 h 3120373"/>
              <a:gd name="connsiteX28" fmla="*/ 1707299 w 2195098"/>
              <a:gd name="connsiteY28" fmla="*/ 3120373 h 3120373"/>
              <a:gd name="connsiteX29" fmla="*/ 1625999 w 2195098"/>
              <a:gd name="connsiteY29" fmla="*/ 3120373 h 3120373"/>
              <a:gd name="connsiteX30" fmla="*/ 1544699 w 2195098"/>
              <a:gd name="connsiteY30" fmla="*/ 3120373 h 3120373"/>
              <a:gd name="connsiteX31" fmla="*/ 1463399 w 2195098"/>
              <a:gd name="connsiteY31" fmla="*/ 3120373 h 3120373"/>
              <a:gd name="connsiteX32" fmla="*/ 1382099 w 2195098"/>
              <a:gd name="connsiteY32" fmla="*/ 3120373 h 3120373"/>
              <a:gd name="connsiteX33" fmla="*/ 1300799 w 2195098"/>
              <a:gd name="connsiteY33" fmla="*/ 3120373 h 3120373"/>
              <a:gd name="connsiteX34" fmla="*/ 1219499 w 2195098"/>
              <a:gd name="connsiteY34" fmla="*/ 3120373 h 3120373"/>
              <a:gd name="connsiteX35" fmla="*/ 1138199 w 2195098"/>
              <a:gd name="connsiteY35" fmla="*/ 3120373 h 3120373"/>
              <a:gd name="connsiteX36" fmla="*/ 1056899 w 2195098"/>
              <a:gd name="connsiteY36" fmla="*/ 3120373 h 3120373"/>
              <a:gd name="connsiteX37" fmla="*/ 975599 w 2195098"/>
              <a:gd name="connsiteY37" fmla="*/ 3120373 h 3120373"/>
              <a:gd name="connsiteX38" fmla="*/ 894299 w 2195098"/>
              <a:gd name="connsiteY38" fmla="*/ 3120373 h 3120373"/>
              <a:gd name="connsiteX39" fmla="*/ 812999 w 2195098"/>
              <a:gd name="connsiteY39" fmla="*/ 3120373 h 3120373"/>
              <a:gd name="connsiteX40" fmla="*/ 731699 w 2195098"/>
              <a:gd name="connsiteY40" fmla="*/ 3120373 h 3120373"/>
              <a:gd name="connsiteX41" fmla="*/ 650399 w 2195098"/>
              <a:gd name="connsiteY41" fmla="*/ 3120373 h 3120373"/>
              <a:gd name="connsiteX42" fmla="*/ 569099 w 2195098"/>
              <a:gd name="connsiteY42" fmla="*/ 3120373 h 3120373"/>
              <a:gd name="connsiteX43" fmla="*/ 487799 w 2195098"/>
              <a:gd name="connsiteY43" fmla="*/ 3120373 h 3120373"/>
              <a:gd name="connsiteX44" fmla="*/ 406499 w 2195098"/>
              <a:gd name="connsiteY44" fmla="*/ 3120373 h 3120373"/>
              <a:gd name="connsiteX45" fmla="*/ 325199 w 2195098"/>
              <a:gd name="connsiteY45" fmla="*/ 3120373 h 3120373"/>
              <a:gd name="connsiteX46" fmla="*/ 243900 w 2195098"/>
              <a:gd name="connsiteY46" fmla="*/ 3120373 h 3120373"/>
              <a:gd name="connsiteX47" fmla="*/ 162600 w 2195098"/>
              <a:gd name="connsiteY47" fmla="*/ 3120373 h 3120373"/>
              <a:gd name="connsiteX48" fmla="*/ 813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3004804 h 3120373"/>
              <a:gd name="connsiteX51" fmla="*/ 0 w 2195098"/>
              <a:gd name="connsiteY51" fmla="*/ 2889234 h 3120373"/>
              <a:gd name="connsiteX52" fmla="*/ 0 w 2195098"/>
              <a:gd name="connsiteY52" fmla="*/ 2773665 h 3120373"/>
              <a:gd name="connsiteX53" fmla="*/ 0 w 2195098"/>
              <a:gd name="connsiteY53" fmla="*/ 2658096 h 3120373"/>
              <a:gd name="connsiteX54" fmla="*/ 0 w 2195098"/>
              <a:gd name="connsiteY54" fmla="*/ 2542526 h 3120373"/>
              <a:gd name="connsiteX55" fmla="*/ 0 w 2195098"/>
              <a:gd name="connsiteY55" fmla="*/ 2426957 h 3120373"/>
              <a:gd name="connsiteX56" fmla="*/ 0 w 2195098"/>
              <a:gd name="connsiteY56" fmla="*/ 2311388 h 3120373"/>
              <a:gd name="connsiteX57" fmla="*/ 0 w 2195098"/>
              <a:gd name="connsiteY57" fmla="*/ 2195818 h 3120373"/>
              <a:gd name="connsiteX58" fmla="*/ 0 w 2195098"/>
              <a:gd name="connsiteY58" fmla="*/ 2080249 h 3120373"/>
              <a:gd name="connsiteX59" fmla="*/ 0 w 2195098"/>
              <a:gd name="connsiteY59" fmla="*/ 1964680 h 3120373"/>
              <a:gd name="connsiteX60" fmla="*/ 0 w 2195098"/>
              <a:gd name="connsiteY60" fmla="*/ 1849110 h 3120373"/>
              <a:gd name="connsiteX61" fmla="*/ 0 w 2195098"/>
              <a:gd name="connsiteY61" fmla="*/ 1733541 h 3120373"/>
              <a:gd name="connsiteX62" fmla="*/ 0 w 2195098"/>
              <a:gd name="connsiteY62" fmla="*/ 1617971 h 3120373"/>
              <a:gd name="connsiteX63" fmla="*/ 0 w 2195098"/>
              <a:gd name="connsiteY63" fmla="*/ 1502402 h 3120373"/>
              <a:gd name="connsiteX64" fmla="*/ 0 w 2195098"/>
              <a:gd name="connsiteY64" fmla="*/ 1386832 h 3120373"/>
              <a:gd name="connsiteX65" fmla="*/ 0 w 2195098"/>
              <a:gd name="connsiteY65" fmla="*/ 1271263 h 3120373"/>
              <a:gd name="connsiteX66" fmla="*/ 0 w 2195098"/>
              <a:gd name="connsiteY66" fmla="*/ 1155693 h 3120373"/>
              <a:gd name="connsiteX67" fmla="*/ 0 w 2195098"/>
              <a:gd name="connsiteY67" fmla="*/ 1040124 h 3120373"/>
              <a:gd name="connsiteX68" fmla="*/ 0 w 2195098"/>
              <a:gd name="connsiteY68" fmla="*/ 924555 h 3120373"/>
              <a:gd name="connsiteX69" fmla="*/ 0 w 2195098"/>
              <a:gd name="connsiteY69" fmla="*/ 808985 h 3120373"/>
              <a:gd name="connsiteX70" fmla="*/ 0 w 2195098"/>
              <a:gd name="connsiteY70" fmla="*/ 693416 h 3120373"/>
              <a:gd name="connsiteX71" fmla="*/ 0 w 2195098"/>
              <a:gd name="connsiteY71" fmla="*/ 577847 h 3120373"/>
              <a:gd name="connsiteX72" fmla="*/ 0 w 2195098"/>
              <a:gd name="connsiteY72" fmla="*/ 462277 h 3120373"/>
              <a:gd name="connsiteX73" fmla="*/ 0 w 2195098"/>
              <a:gd name="connsiteY73" fmla="*/ 346708 h 3120373"/>
              <a:gd name="connsiteX74" fmla="*/ 0 w 2195098"/>
              <a:gd name="connsiteY74" fmla="*/ 231139 h 3120373"/>
              <a:gd name="connsiteX75" fmla="*/ 0 w 2195098"/>
              <a:gd name="connsiteY75" fmla="*/ 115569 h 3120373"/>
              <a:gd name="connsiteX76" fmla="*/ 0 w 2195098"/>
              <a:gd name="connsiteY76" fmla="*/ 0 h 3120373"/>
              <a:gd name="connsiteX77" fmla="*/ 81300 w 2195098"/>
              <a:gd name="connsiteY77" fmla="*/ 0 h 3120373"/>
              <a:gd name="connsiteX78" fmla="*/ 162600 w 2195098"/>
              <a:gd name="connsiteY78" fmla="*/ 0 h 3120373"/>
              <a:gd name="connsiteX79" fmla="*/ 243900 w 2195098"/>
              <a:gd name="connsiteY79" fmla="*/ 0 h 3120373"/>
              <a:gd name="connsiteX80" fmla="*/ 325199 w 2195098"/>
              <a:gd name="connsiteY80" fmla="*/ 0 h 3120373"/>
              <a:gd name="connsiteX81" fmla="*/ 406499 w 2195098"/>
              <a:gd name="connsiteY81" fmla="*/ 0 h 3120373"/>
              <a:gd name="connsiteX82" fmla="*/ 487799 w 2195098"/>
              <a:gd name="connsiteY82" fmla="*/ 0 h 3120373"/>
              <a:gd name="connsiteX83" fmla="*/ 569099 w 2195098"/>
              <a:gd name="connsiteY83" fmla="*/ 0 h 3120373"/>
              <a:gd name="connsiteX84" fmla="*/ 650399 w 2195098"/>
              <a:gd name="connsiteY84" fmla="*/ 0 h 3120373"/>
              <a:gd name="connsiteX85" fmla="*/ 731699 w 2195098"/>
              <a:gd name="connsiteY85" fmla="*/ 0 h 3120373"/>
              <a:gd name="connsiteX86" fmla="*/ 812999 w 2195098"/>
              <a:gd name="connsiteY86" fmla="*/ 0 h 3120373"/>
              <a:gd name="connsiteX87" fmla="*/ 894299 w 2195098"/>
              <a:gd name="connsiteY87" fmla="*/ 0 h 3120373"/>
              <a:gd name="connsiteX88" fmla="*/ 975599 w 2195098"/>
              <a:gd name="connsiteY88" fmla="*/ 0 h 3120373"/>
              <a:gd name="connsiteX89" fmla="*/ 1056899 w 2195098"/>
              <a:gd name="connsiteY89" fmla="*/ 0 h 3120373"/>
              <a:gd name="connsiteX90" fmla="*/ 1138199 w 2195098"/>
              <a:gd name="connsiteY90" fmla="*/ 0 h 3120373"/>
              <a:gd name="connsiteX91" fmla="*/ 1219499 w 2195098"/>
              <a:gd name="connsiteY91" fmla="*/ 0 h 3120373"/>
              <a:gd name="connsiteX92" fmla="*/ 1300799 w 2195098"/>
              <a:gd name="connsiteY92" fmla="*/ 0 h 3120373"/>
              <a:gd name="connsiteX93" fmla="*/ 1382099 w 2195098"/>
              <a:gd name="connsiteY93" fmla="*/ 0 h 3120373"/>
              <a:gd name="connsiteX94" fmla="*/ 1463399 w 2195098"/>
              <a:gd name="connsiteY94" fmla="*/ 0 h 3120373"/>
              <a:gd name="connsiteX95" fmla="*/ 1544699 w 2195098"/>
              <a:gd name="connsiteY95" fmla="*/ 0 h 3120373"/>
              <a:gd name="connsiteX96" fmla="*/ 1625999 w 2195098"/>
              <a:gd name="connsiteY96" fmla="*/ 0 h 3120373"/>
              <a:gd name="connsiteX97" fmla="*/ 1707299 w 2195098"/>
              <a:gd name="connsiteY97" fmla="*/ 0 h 3120373"/>
              <a:gd name="connsiteX98" fmla="*/ 1788599 w 2195098"/>
              <a:gd name="connsiteY98" fmla="*/ 0 h 3120373"/>
              <a:gd name="connsiteX99" fmla="*/ 1869898 w 2195098"/>
              <a:gd name="connsiteY99" fmla="*/ 0 h 3120373"/>
              <a:gd name="connsiteX100" fmla="*/ 1951198 w 2195098"/>
              <a:gd name="connsiteY100" fmla="*/ 0 h 3120373"/>
              <a:gd name="connsiteX101" fmla="*/ 2032498 w 2195098"/>
              <a:gd name="connsiteY101" fmla="*/ 0 h 3120373"/>
              <a:gd name="connsiteX102" fmla="*/ 2113798 w 2195098"/>
              <a:gd name="connsiteY102" fmla="*/ 0 h 3120373"/>
              <a:gd name="connsiteX103" fmla="*/ 2195098 w 2195098"/>
              <a:gd name="connsiteY103" fmla="*/ 0 h 3120373"/>
              <a:gd name="connsiteX104" fmla="*/ 2195098 w 2195098"/>
              <a:gd name="connsiteY104" fmla="*/ 115569 h 3120373"/>
              <a:gd name="connsiteX105" fmla="*/ 2195098 w 2195098"/>
              <a:gd name="connsiteY105" fmla="*/ 231139 h 3120373"/>
              <a:gd name="connsiteX106" fmla="*/ 2195098 w 2195098"/>
              <a:gd name="connsiteY106" fmla="*/ 346708 h 3120373"/>
              <a:gd name="connsiteX107" fmla="*/ 2195098 w 2195098"/>
              <a:gd name="connsiteY107" fmla="*/ 462278 h 3120373"/>
              <a:gd name="connsiteX0" fmla="*/ 2195098 w 2195098"/>
              <a:gd name="connsiteY0" fmla="*/ 693417 h 3120373"/>
              <a:gd name="connsiteX1" fmla="*/ 2195098 w 2195098"/>
              <a:gd name="connsiteY1" fmla="*/ 808986 h 3120373"/>
              <a:gd name="connsiteX2" fmla="*/ 2195098 w 2195098"/>
              <a:gd name="connsiteY2" fmla="*/ 924556 h 3120373"/>
              <a:gd name="connsiteX3" fmla="*/ 2195098 w 2195098"/>
              <a:gd name="connsiteY3" fmla="*/ 1040125 h 3120373"/>
              <a:gd name="connsiteX4" fmla="*/ 2195098 w 2195098"/>
              <a:gd name="connsiteY4" fmla="*/ 1155694 h 3120373"/>
              <a:gd name="connsiteX5" fmla="*/ 2195098 w 2195098"/>
              <a:gd name="connsiteY5" fmla="*/ 1271264 h 3120373"/>
              <a:gd name="connsiteX6" fmla="*/ 2195098 w 2195098"/>
              <a:gd name="connsiteY6" fmla="*/ 1386833 h 3120373"/>
              <a:gd name="connsiteX7" fmla="*/ 2195098 w 2195098"/>
              <a:gd name="connsiteY7" fmla="*/ 1502402 h 3120373"/>
              <a:gd name="connsiteX8" fmla="*/ 2195098 w 2195098"/>
              <a:gd name="connsiteY8" fmla="*/ 1617972 h 3120373"/>
              <a:gd name="connsiteX9" fmla="*/ 2195098 w 2195098"/>
              <a:gd name="connsiteY9" fmla="*/ 1733541 h 3120373"/>
              <a:gd name="connsiteX10" fmla="*/ 2195098 w 2195098"/>
              <a:gd name="connsiteY10" fmla="*/ 1849110 h 3120373"/>
              <a:gd name="connsiteX11" fmla="*/ 2195098 w 2195098"/>
              <a:gd name="connsiteY11" fmla="*/ 1964680 h 3120373"/>
              <a:gd name="connsiteX12" fmla="*/ 2195098 w 2195098"/>
              <a:gd name="connsiteY12" fmla="*/ 2080249 h 3120373"/>
              <a:gd name="connsiteX13" fmla="*/ 2195098 w 2195098"/>
              <a:gd name="connsiteY13" fmla="*/ 2195818 h 3120373"/>
              <a:gd name="connsiteX14" fmla="*/ 2195098 w 2195098"/>
              <a:gd name="connsiteY14" fmla="*/ 2311388 h 3120373"/>
              <a:gd name="connsiteX15" fmla="*/ 2195098 w 2195098"/>
              <a:gd name="connsiteY15" fmla="*/ 2426957 h 3120373"/>
              <a:gd name="connsiteX16" fmla="*/ 2195098 w 2195098"/>
              <a:gd name="connsiteY16" fmla="*/ 2542526 h 3120373"/>
              <a:gd name="connsiteX17" fmla="*/ 2195098 w 2195098"/>
              <a:gd name="connsiteY17" fmla="*/ 2658096 h 3120373"/>
              <a:gd name="connsiteX18" fmla="*/ 2195098 w 2195098"/>
              <a:gd name="connsiteY18" fmla="*/ 2773665 h 3120373"/>
              <a:gd name="connsiteX19" fmla="*/ 2195098 w 2195098"/>
              <a:gd name="connsiteY19" fmla="*/ 2889234 h 3120373"/>
              <a:gd name="connsiteX20" fmla="*/ 2195098 w 2195098"/>
              <a:gd name="connsiteY20" fmla="*/ 3004804 h 3120373"/>
              <a:gd name="connsiteX21" fmla="*/ 2195098 w 2195098"/>
              <a:gd name="connsiteY21" fmla="*/ 3120373 h 3120373"/>
              <a:gd name="connsiteX22" fmla="*/ 2113798 w 2195098"/>
              <a:gd name="connsiteY22" fmla="*/ 3120373 h 3120373"/>
              <a:gd name="connsiteX23" fmla="*/ 2032498 w 2195098"/>
              <a:gd name="connsiteY23" fmla="*/ 3120373 h 3120373"/>
              <a:gd name="connsiteX24" fmla="*/ 1951198 w 2195098"/>
              <a:gd name="connsiteY24" fmla="*/ 3120373 h 3120373"/>
              <a:gd name="connsiteX25" fmla="*/ 1869898 w 2195098"/>
              <a:gd name="connsiteY25" fmla="*/ 3120373 h 3120373"/>
              <a:gd name="connsiteX26" fmla="*/ 1788599 w 2195098"/>
              <a:gd name="connsiteY26" fmla="*/ 3120373 h 3120373"/>
              <a:gd name="connsiteX27" fmla="*/ 1707299 w 2195098"/>
              <a:gd name="connsiteY27" fmla="*/ 3120373 h 3120373"/>
              <a:gd name="connsiteX28" fmla="*/ 1625999 w 2195098"/>
              <a:gd name="connsiteY28" fmla="*/ 3120373 h 3120373"/>
              <a:gd name="connsiteX29" fmla="*/ 1544699 w 2195098"/>
              <a:gd name="connsiteY29" fmla="*/ 3120373 h 3120373"/>
              <a:gd name="connsiteX30" fmla="*/ 1463399 w 2195098"/>
              <a:gd name="connsiteY30" fmla="*/ 3120373 h 3120373"/>
              <a:gd name="connsiteX31" fmla="*/ 1382099 w 2195098"/>
              <a:gd name="connsiteY31" fmla="*/ 3120373 h 3120373"/>
              <a:gd name="connsiteX32" fmla="*/ 1300799 w 2195098"/>
              <a:gd name="connsiteY32" fmla="*/ 3120373 h 3120373"/>
              <a:gd name="connsiteX33" fmla="*/ 1219499 w 2195098"/>
              <a:gd name="connsiteY33" fmla="*/ 3120373 h 3120373"/>
              <a:gd name="connsiteX34" fmla="*/ 1138199 w 2195098"/>
              <a:gd name="connsiteY34" fmla="*/ 3120373 h 3120373"/>
              <a:gd name="connsiteX35" fmla="*/ 1056899 w 2195098"/>
              <a:gd name="connsiteY35" fmla="*/ 3120373 h 3120373"/>
              <a:gd name="connsiteX36" fmla="*/ 975599 w 2195098"/>
              <a:gd name="connsiteY36" fmla="*/ 3120373 h 3120373"/>
              <a:gd name="connsiteX37" fmla="*/ 894299 w 2195098"/>
              <a:gd name="connsiteY37" fmla="*/ 3120373 h 3120373"/>
              <a:gd name="connsiteX38" fmla="*/ 812999 w 2195098"/>
              <a:gd name="connsiteY38" fmla="*/ 3120373 h 3120373"/>
              <a:gd name="connsiteX39" fmla="*/ 731699 w 2195098"/>
              <a:gd name="connsiteY39" fmla="*/ 3120373 h 3120373"/>
              <a:gd name="connsiteX40" fmla="*/ 650399 w 2195098"/>
              <a:gd name="connsiteY40" fmla="*/ 3120373 h 3120373"/>
              <a:gd name="connsiteX41" fmla="*/ 569099 w 2195098"/>
              <a:gd name="connsiteY41" fmla="*/ 3120373 h 3120373"/>
              <a:gd name="connsiteX42" fmla="*/ 487799 w 2195098"/>
              <a:gd name="connsiteY42" fmla="*/ 3120373 h 3120373"/>
              <a:gd name="connsiteX43" fmla="*/ 406499 w 2195098"/>
              <a:gd name="connsiteY43" fmla="*/ 3120373 h 3120373"/>
              <a:gd name="connsiteX44" fmla="*/ 325199 w 2195098"/>
              <a:gd name="connsiteY44" fmla="*/ 3120373 h 3120373"/>
              <a:gd name="connsiteX45" fmla="*/ 243900 w 2195098"/>
              <a:gd name="connsiteY45" fmla="*/ 3120373 h 3120373"/>
              <a:gd name="connsiteX46" fmla="*/ 162600 w 2195098"/>
              <a:gd name="connsiteY46" fmla="*/ 3120373 h 3120373"/>
              <a:gd name="connsiteX47" fmla="*/ 813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3004804 h 3120373"/>
              <a:gd name="connsiteX50" fmla="*/ 0 w 2195098"/>
              <a:gd name="connsiteY50" fmla="*/ 2889234 h 3120373"/>
              <a:gd name="connsiteX51" fmla="*/ 0 w 2195098"/>
              <a:gd name="connsiteY51" fmla="*/ 2773665 h 3120373"/>
              <a:gd name="connsiteX52" fmla="*/ 0 w 2195098"/>
              <a:gd name="connsiteY52" fmla="*/ 2658096 h 3120373"/>
              <a:gd name="connsiteX53" fmla="*/ 0 w 2195098"/>
              <a:gd name="connsiteY53" fmla="*/ 2542526 h 3120373"/>
              <a:gd name="connsiteX54" fmla="*/ 0 w 2195098"/>
              <a:gd name="connsiteY54" fmla="*/ 2426957 h 3120373"/>
              <a:gd name="connsiteX55" fmla="*/ 0 w 2195098"/>
              <a:gd name="connsiteY55" fmla="*/ 2311388 h 3120373"/>
              <a:gd name="connsiteX56" fmla="*/ 0 w 2195098"/>
              <a:gd name="connsiteY56" fmla="*/ 2195818 h 3120373"/>
              <a:gd name="connsiteX57" fmla="*/ 0 w 2195098"/>
              <a:gd name="connsiteY57" fmla="*/ 2080249 h 3120373"/>
              <a:gd name="connsiteX58" fmla="*/ 0 w 2195098"/>
              <a:gd name="connsiteY58" fmla="*/ 1964680 h 3120373"/>
              <a:gd name="connsiteX59" fmla="*/ 0 w 2195098"/>
              <a:gd name="connsiteY59" fmla="*/ 1849110 h 3120373"/>
              <a:gd name="connsiteX60" fmla="*/ 0 w 2195098"/>
              <a:gd name="connsiteY60" fmla="*/ 1733541 h 3120373"/>
              <a:gd name="connsiteX61" fmla="*/ 0 w 2195098"/>
              <a:gd name="connsiteY61" fmla="*/ 1617971 h 3120373"/>
              <a:gd name="connsiteX62" fmla="*/ 0 w 2195098"/>
              <a:gd name="connsiteY62" fmla="*/ 1502402 h 3120373"/>
              <a:gd name="connsiteX63" fmla="*/ 0 w 2195098"/>
              <a:gd name="connsiteY63" fmla="*/ 1386832 h 3120373"/>
              <a:gd name="connsiteX64" fmla="*/ 0 w 2195098"/>
              <a:gd name="connsiteY64" fmla="*/ 1271263 h 3120373"/>
              <a:gd name="connsiteX65" fmla="*/ 0 w 2195098"/>
              <a:gd name="connsiteY65" fmla="*/ 1155693 h 3120373"/>
              <a:gd name="connsiteX66" fmla="*/ 0 w 2195098"/>
              <a:gd name="connsiteY66" fmla="*/ 1040124 h 3120373"/>
              <a:gd name="connsiteX67" fmla="*/ 0 w 2195098"/>
              <a:gd name="connsiteY67" fmla="*/ 924555 h 3120373"/>
              <a:gd name="connsiteX68" fmla="*/ 0 w 2195098"/>
              <a:gd name="connsiteY68" fmla="*/ 808985 h 3120373"/>
              <a:gd name="connsiteX69" fmla="*/ 0 w 2195098"/>
              <a:gd name="connsiteY69" fmla="*/ 693416 h 3120373"/>
              <a:gd name="connsiteX70" fmla="*/ 0 w 2195098"/>
              <a:gd name="connsiteY70" fmla="*/ 577847 h 3120373"/>
              <a:gd name="connsiteX71" fmla="*/ 0 w 2195098"/>
              <a:gd name="connsiteY71" fmla="*/ 462277 h 3120373"/>
              <a:gd name="connsiteX72" fmla="*/ 0 w 2195098"/>
              <a:gd name="connsiteY72" fmla="*/ 346708 h 3120373"/>
              <a:gd name="connsiteX73" fmla="*/ 0 w 2195098"/>
              <a:gd name="connsiteY73" fmla="*/ 231139 h 3120373"/>
              <a:gd name="connsiteX74" fmla="*/ 0 w 2195098"/>
              <a:gd name="connsiteY74" fmla="*/ 115569 h 3120373"/>
              <a:gd name="connsiteX75" fmla="*/ 0 w 2195098"/>
              <a:gd name="connsiteY75" fmla="*/ 0 h 3120373"/>
              <a:gd name="connsiteX76" fmla="*/ 81300 w 2195098"/>
              <a:gd name="connsiteY76" fmla="*/ 0 h 3120373"/>
              <a:gd name="connsiteX77" fmla="*/ 162600 w 2195098"/>
              <a:gd name="connsiteY77" fmla="*/ 0 h 3120373"/>
              <a:gd name="connsiteX78" fmla="*/ 243900 w 2195098"/>
              <a:gd name="connsiteY78" fmla="*/ 0 h 3120373"/>
              <a:gd name="connsiteX79" fmla="*/ 325199 w 2195098"/>
              <a:gd name="connsiteY79" fmla="*/ 0 h 3120373"/>
              <a:gd name="connsiteX80" fmla="*/ 406499 w 2195098"/>
              <a:gd name="connsiteY80" fmla="*/ 0 h 3120373"/>
              <a:gd name="connsiteX81" fmla="*/ 487799 w 2195098"/>
              <a:gd name="connsiteY81" fmla="*/ 0 h 3120373"/>
              <a:gd name="connsiteX82" fmla="*/ 569099 w 2195098"/>
              <a:gd name="connsiteY82" fmla="*/ 0 h 3120373"/>
              <a:gd name="connsiteX83" fmla="*/ 650399 w 2195098"/>
              <a:gd name="connsiteY83" fmla="*/ 0 h 3120373"/>
              <a:gd name="connsiteX84" fmla="*/ 731699 w 2195098"/>
              <a:gd name="connsiteY84" fmla="*/ 0 h 3120373"/>
              <a:gd name="connsiteX85" fmla="*/ 812999 w 2195098"/>
              <a:gd name="connsiteY85" fmla="*/ 0 h 3120373"/>
              <a:gd name="connsiteX86" fmla="*/ 894299 w 2195098"/>
              <a:gd name="connsiteY86" fmla="*/ 0 h 3120373"/>
              <a:gd name="connsiteX87" fmla="*/ 975599 w 2195098"/>
              <a:gd name="connsiteY87" fmla="*/ 0 h 3120373"/>
              <a:gd name="connsiteX88" fmla="*/ 1056899 w 2195098"/>
              <a:gd name="connsiteY88" fmla="*/ 0 h 3120373"/>
              <a:gd name="connsiteX89" fmla="*/ 1138199 w 2195098"/>
              <a:gd name="connsiteY89" fmla="*/ 0 h 3120373"/>
              <a:gd name="connsiteX90" fmla="*/ 1219499 w 2195098"/>
              <a:gd name="connsiteY90" fmla="*/ 0 h 3120373"/>
              <a:gd name="connsiteX91" fmla="*/ 1300799 w 2195098"/>
              <a:gd name="connsiteY91" fmla="*/ 0 h 3120373"/>
              <a:gd name="connsiteX92" fmla="*/ 1382099 w 2195098"/>
              <a:gd name="connsiteY92" fmla="*/ 0 h 3120373"/>
              <a:gd name="connsiteX93" fmla="*/ 1463399 w 2195098"/>
              <a:gd name="connsiteY93" fmla="*/ 0 h 3120373"/>
              <a:gd name="connsiteX94" fmla="*/ 1544699 w 2195098"/>
              <a:gd name="connsiteY94" fmla="*/ 0 h 3120373"/>
              <a:gd name="connsiteX95" fmla="*/ 1625999 w 2195098"/>
              <a:gd name="connsiteY95" fmla="*/ 0 h 3120373"/>
              <a:gd name="connsiteX96" fmla="*/ 1707299 w 2195098"/>
              <a:gd name="connsiteY96" fmla="*/ 0 h 3120373"/>
              <a:gd name="connsiteX97" fmla="*/ 1788599 w 2195098"/>
              <a:gd name="connsiteY97" fmla="*/ 0 h 3120373"/>
              <a:gd name="connsiteX98" fmla="*/ 1869898 w 2195098"/>
              <a:gd name="connsiteY98" fmla="*/ 0 h 3120373"/>
              <a:gd name="connsiteX99" fmla="*/ 1951198 w 2195098"/>
              <a:gd name="connsiteY99" fmla="*/ 0 h 3120373"/>
              <a:gd name="connsiteX100" fmla="*/ 2032498 w 2195098"/>
              <a:gd name="connsiteY100" fmla="*/ 0 h 3120373"/>
              <a:gd name="connsiteX101" fmla="*/ 2113798 w 2195098"/>
              <a:gd name="connsiteY101" fmla="*/ 0 h 3120373"/>
              <a:gd name="connsiteX102" fmla="*/ 2195098 w 2195098"/>
              <a:gd name="connsiteY102" fmla="*/ 0 h 3120373"/>
              <a:gd name="connsiteX103" fmla="*/ 2195098 w 2195098"/>
              <a:gd name="connsiteY103" fmla="*/ 115569 h 3120373"/>
              <a:gd name="connsiteX104" fmla="*/ 2195098 w 2195098"/>
              <a:gd name="connsiteY104" fmla="*/ 231139 h 3120373"/>
              <a:gd name="connsiteX105" fmla="*/ 2195098 w 2195098"/>
              <a:gd name="connsiteY105" fmla="*/ 346708 h 3120373"/>
              <a:gd name="connsiteX106" fmla="*/ 2195098 w 2195098"/>
              <a:gd name="connsiteY106" fmla="*/ 462278 h 3120373"/>
              <a:gd name="connsiteX0" fmla="*/ 2195098 w 2195098"/>
              <a:gd name="connsiteY0" fmla="*/ 808986 h 3120373"/>
              <a:gd name="connsiteX1" fmla="*/ 2195098 w 2195098"/>
              <a:gd name="connsiteY1" fmla="*/ 924556 h 3120373"/>
              <a:gd name="connsiteX2" fmla="*/ 2195098 w 2195098"/>
              <a:gd name="connsiteY2" fmla="*/ 1040125 h 3120373"/>
              <a:gd name="connsiteX3" fmla="*/ 2195098 w 2195098"/>
              <a:gd name="connsiteY3" fmla="*/ 1155694 h 3120373"/>
              <a:gd name="connsiteX4" fmla="*/ 2195098 w 2195098"/>
              <a:gd name="connsiteY4" fmla="*/ 1271264 h 3120373"/>
              <a:gd name="connsiteX5" fmla="*/ 2195098 w 2195098"/>
              <a:gd name="connsiteY5" fmla="*/ 1386833 h 3120373"/>
              <a:gd name="connsiteX6" fmla="*/ 2195098 w 2195098"/>
              <a:gd name="connsiteY6" fmla="*/ 1502402 h 3120373"/>
              <a:gd name="connsiteX7" fmla="*/ 2195098 w 2195098"/>
              <a:gd name="connsiteY7" fmla="*/ 1617972 h 3120373"/>
              <a:gd name="connsiteX8" fmla="*/ 2195098 w 2195098"/>
              <a:gd name="connsiteY8" fmla="*/ 1733541 h 3120373"/>
              <a:gd name="connsiteX9" fmla="*/ 2195098 w 2195098"/>
              <a:gd name="connsiteY9" fmla="*/ 1849110 h 3120373"/>
              <a:gd name="connsiteX10" fmla="*/ 2195098 w 2195098"/>
              <a:gd name="connsiteY10" fmla="*/ 1964680 h 3120373"/>
              <a:gd name="connsiteX11" fmla="*/ 2195098 w 2195098"/>
              <a:gd name="connsiteY11" fmla="*/ 2080249 h 3120373"/>
              <a:gd name="connsiteX12" fmla="*/ 2195098 w 2195098"/>
              <a:gd name="connsiteY12" fmla="*/ 2195818 h 3120373"/>
              <a:gd name="connsiteX13" fmla="*/ 2195098 w 2195098"/>
              <a:gd name="connsiteY13" fmla="*/ 2311388 h 3120373"/>
              <a:gd name="connsiteX14" fmla="*/ 2195098 w 2195098"/>
              <a:gd name="connsiteY14" fmla="*/ 2426957 h 3120373"/>
              <a:gd name="connsiteX15" fmla="*/ 2195098 w 2195098"/>
              <a:gd name="connsiteY15" fmla="*/ 2542526 h 3120373"/>
              <a:gd name="connsiteX16" fmla="*/ 2195098 w 2195098"/>
              <a:gd name="connsiteY16" fmla="*/ 2658096 h 3120373"/>
              <a:gd name="connsiteX17" fmla="*/ 2195098 w 2195098"/>
              <a:gd name="connsiteY17" fmla="*/ 2773665 h 3120373"/>
              <a:gd name="connsiteX18" fmla="*/ 2195098 w 2195098"/>
              <a:gd name="connsiteY18" fmla="*/ 2889234 h 3120373"/>
              <a:gd name="connsiteX19" fmla="*/ 2195098 w 2195098"/>
              <a:gd name="connsiteY19" fmla="*/ 3004804 h 3120373"/>
              <a:gd name="connsiteX20" fmla="*/ 2195098 w 2195098"/>
              <a:gd name="connsiteY20" fmla="*/ 3120373 h 3120373"/>
              <a:gd name="connsiteX21" fmla="*/ 2113798 w 2195098"/>
              <a:gd name="connsiteY21" fmla="*/ 3120373 h 3120373"/>
              <a:gd name="connsiteX22" fmla="*/ 2032498 w 2195098"/>
              <a:gd name="connsiteY22" fmla="*/ 3120373 h 3120373"/>
              <a:gd name="connsiteX23" fmla="*/ 1951198 w 2195098"/>
              <a:gd name="connsiteY23" fmla="*/ 3120373 h 3120373"/>
              <a:gd name="connsiteX24" fmla="*/ 1869898 w 2195098"/>
              <a:gd name="connsiteY24" fmla="*/ 3120373 h 3120373"/>
              <a:gd name="connsiteX25" fmla="*/ 1788599 w 2195098"/>
              <a:gd name="connsiteY25" fmla="*/ 3120373 h 3120373"/>
              <a:gd name="connsiteX26" fmla="*/ 1707299 w 2195098"/>
              <a:gd name="connsiteY26" fmla="*/ 3120373 h 3120373"/>
              <a:gd name="connsiteX27" fmla="*/ 1625999 w 2195098"/>
              <a:gd name="connsiteY27" fmla="*/ 3120373 h 3120373"/>
              <a:gd name="connsiteX28" fmla="*/ 1544699 w 2195098"/>
              <a:gd name="connsiteY28" fmla="*/ 3120373 h 3120373"/>
              <a:gd name="connsiteX29" fmla="*/ 1463399 w 2195098"/>
              <a:gd name="connsiteY29" fmla="*/ 3120373 h 3120373"/>
              <a:gd name="connsiteX30" fmla="*/ 1382099 w 2195098"/>
              <a:gd name="connsiteY30" fmla="*/ 3120373 h 3120373"/>
              <a:gd name="connsiteX31" fmla="*/ 1300799 w 2195098"/>
              <a:gd name="connsiteY31" fmla="*/ 3120373 h 3120373"/>
              <a:gd name="connsiteX32" fmla="*/ 1219499 w 2195098"/>
              <a:gd name="connsiteY32" fmla="*/ 3120373 h 3120373"/>
              <a:gd name="connsiteX33" fmla="*/ 1138199 w 2195098"/>
              <a:gd name="connsiteY33" fmla="*/ 3120373 h 3120373"/>
              <a:gd name="connsiteX34" fmla="*/ 1056899 w 2195098"/>
              <a:gd name="connsiteY34" fmla="*/ 3120373 h 3120373"/>
              <a:gd name="connsiteX35" fmla="*/ 975599 w 2195098"/>
              <a:gd name="connsiteY35" fmla="*/ 3120373 h 3120373"/>
              <a:gd name="connsiteX36" fmla="*/ 894299 w 2195098"/>
              <a:gd name="connsiteY36" fmla="*/ 3120373 h 3120373"/>
              <a:gd name="connsiteX37" fmla="*/ 812999 w 2195098"/>
              <a:gd name="connsiteY37" fmla="*/ 3120373 h 3120373"/>
              <a:gd name="connsiteX38" fmla="*/ 731699 w 2195098"/>
              <a:gd name="connsiteY38" fmla="*/ 3120373 h 3120373"/>
              <a:gd name="connsiteX39" fmla="*/ 650399 w 2195098"/>
              <a:gd name="connsiteY39" fmla="*/ 3120373 h 3120373"/>
              <a:gd name="connsiteX40" fmla="*/ 569099 w 2195098"/>
              <a:gd name="connsiteY40" fmla="*/ 3120373 h 3120373"/>
              <a:gd name="connsiteX41" fmla="*/ 487799 w 2195098"/>
              <a:gd name="connsiteY41" fmla="*/ 3120373 h 3120373"/>
              <a:gd name="connsiteX42" fmla="*/ 406499 w 2195098"/>
              <a:gd name="connsiteY42" fmla="*/ 3120373 h 3120373"/>
              <a:gd name="connsiteX43" fmla="*/ 325199 w 2195098"/>
              <a:gd name="connsiteY43" fmla="*/ 3120373 h 3120373"/>
              <a:gd name="connsiteX44" fmla="*/ 243900 w 2195098"/>
              <a:gd name="connsiteY44" fmla="*/ 3120373 h 3120373"/>
              <a:gd name="connsiteX45" fmla="*/ 162600 w 2195098"/>
              <a:gd name="connsiteY45" fmla="*/ 3120373 h 3120373"/>
              <a:gd name="connsiteX46" fmla="*/ 813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3004804 h 3120373"/>
              <a:gd name="connsiteX49" fmla="*/ 0 w 2195098"/>
              <a:gd name="connsiteY49" fmla="*/ 2889234 h 3120373"/>
              <a:gd name="connsiteX50" fmla="*/ 0 w 2195098"/>
              <a:gd name="connsiteY50" fmla="*/ 2773665 h 3120373"/>
              <a:gd name="connsiteX51" fmla="*/ 0 w 2195098"/>
              <a:gd name="connsiteY51" fmla="*/ 2658096 h 3120373"/>
              <a:gd name="connsiteX52" fmla="*/ 0 w 2195098"/>
              <a:gd name="connsiteY52" fmla="*/ 2542526 h 3120373"/>
              <a:gd name="connsiteX53" fmla="*/ 0 w 2195098"/>
              <a:gd name="connsiteY53" fmla="*/ 2426957 h 3120373"/>
              <a:gd name="connsiteX54" fmla="*/ 0 w 2195098"/>
              <a:gd name="connsiteY54" fmla="*/ 2311388 h 3120373"/>
              <a:gd name="connsiteX55" fmla="*/ 0 w 2195098"/>
              <a:gd name="connsiteY55" fmla="*/ 2195818 h 3120373"/>
              <a:gd name="connsiteX56" fmla="*/ 0 w 2195098"/>
              <a:gd name="connsiteY56" fmla="*/ 2080249 h 3120373"/>
              <a:gd name="connsiteX57" fmla="*/ 0 w 2195098"/>
              <a:gd name="connsiteY57" fmla="*/ 1964680 h 3120373"/>
              <a:gd name="connsiteX58" fmla="*/ 0 w 2195098"/>
              <a:gd name="connsiteY58" fmla="*/ 1849110 h 3120373"/>
              <a:gd name="connsiteX59" fmla="*/ 0 w 2195098"/>
              <a:gd name="connsiteY59" fmla="*/ 1733541 h 3120373"/>
              <a:gd name="connsiteX60" fmla="*/ 0 w 2195098"/>
              <a:gd name="connsiteY60" fmla="*/ 1617971 h 3120373"/>
              <a:gd name="connsiteX61" fmla="*/ 0 w 2195098"/>
              <a:gd name="connsiteY61" fmla="*/ 1502402 h 3120373"/>
              <a:gd name="connsiteX62" fmla="*/ 0 w 2195098"/>
              <a:gd name="connsiteY62" fmla="*/ 1386832 h 3120373"/>
              <a:gd name="connsiteX63" fmla="*/ 0 w 2195098"/>
              <a:gd name="connsiteY63" fmla="*/ 1271263 h 3120373"/>
              <a:gd name="connsiteX64" fmla="*/ 0 w 2195098"/>
              <a:gd name="connsiteY64" fmla="*/ 1155693 h 3120373"/>
              <a:gd name="connsiteX65" fmla="*/ 0 w 2195098"/>
              <a:gd name="connsiteY65" fmla="*/ 1040124 h 3120373"/>
              <a:gd name="connsiteX66" fmla="*/ 0 w 2195098"/>
              <a:gd name="connsiteY66" fmla="*/ 924555 h 3120373"/>
              <a:gd name="connsiteX67" fmla="*/ 0 w 2195098"/>
              <a:gd name="connsiteY67" fmla="*/ 808985 h 3120373"/>
              <a:gd name="connsiteX68" fmla="*/ 0 w 2195098"/>
              <a:gd name="connsiteY68" fmla="*/ 693416 h 3120373"/>
              <a:gd name="connsiteX69" fmla="*/ 0 w 2195098"/>
              <a:gd name="connsiteY69" fmla="*/ 577847 h 3120373"/>
              <a:gd name="connsiteX70" fmla="*/ 0 w 2195098"/>
              <a:gd name="connsiteY70" fmla="*/ 462277 h 3120373"/>
              <a:gd name="connsiteX71" fmla="*/ 0 w 2195098"/>
              <a:gd name="connsiteY71" fmla="*/ 346708 h 3120373"/>
              <a:gd name="connsiteX72" fmla="*/ 0 w 2195098"/>
              <a:gd name="connsiteY72" fmla="*/ 231139 h 3120373"/>
              <a:gd name="connsiteX73" fmla="*/ 0 w 2195098"/>
              <a:gd name="connsiteY73" fmla="*/ 115569 h 3120373"/>
              <a:gd name="connsiteX74" fmla="*/ 0 w 2195098"/>
              <a:gd name="connsiteY74" fmla="*/ 0 h 3120373"/>
              <a:gd name="connsiteX75" fmla="*/ 81300 w 2195098"/>
              <a:gd name="connsiteY75" fmla="*/ 0 h 3120373"/>
              <a:gd name="connsiteX76" fmla="*/ 162600 w 2195098"/>
              <a:gd name="connsiteY76" fmla="*/ 0 h 3120373"/>
              <a:gd name="connsiteX77" fmla="*/ 243900 w 2195098"/>
              <a:gd name="connsiteY77" fmla="*/ 0 h 3120373"/>
              <a:gd name="connsiteX78" fmla="*/ 325199 w 2195098"/>
              <a:gd name="connsiteY78" fmla="*/ 0 h 3120373"/>
              <a:gd name="connsiteX79" fmla="*/ 406499 w 2195098"/>
              <a:gd name="connsiteY79" fmla="*/ 0 h 3120373"/>
              <a:gd name="connsiteX80" fmla="*/ 487799 w 2195098"/>
              <a:gd name="connsiteY80" fmla="*/ 0 h 3120373"/>
              <a:gd name="connsiteX81" fmla="*/ 569099 w 2195098"/>
              <a:gd name="connsiteY81" fmla="*/ 0 h 3120373"/>
              <a:gd name="connsiteX82" fmla="*/ 650399 w 2195098"/>
              <a:gd name="connsiteY82" fmla="*/ 0 h 3120373"/>
              <a:gd name="connsiteX83" fmla="*/ 731699 w 2195098"/>
              <a:gd name="connsiteY83" fmla="*/ 0 h 3120373"/>
              <a:gd name="connsiteX84" fmla="*/ 812999 w 2195098"/>
              <a:gd name="connsiteY84" fmla="*/ 0 h 3120373"/>
              <a:gd name="connsiteX85" fmla="*/ 894299 w 2195098"/>
              <a:gd name="connsiteY85" fmla="*/ 0 h 3120373"/>
              <a:gd name="connsiteX86" fmla="*/ 975599 w 2195098"/>
              <a:gd name="connsiteY86" fmla="*/ 0 h 3120373"/>
              <a:gd name="connsiteX87" fmla="*/ 1056899 w 2195098"/>
              <a:gd name="connsiteY87" fmla="*/ 0 h 3120373"/>
              <a:gd name="connsiteX88" fmla="*/ 1138199 w 2195098"/>
              <a:gd name="connsiteY88" fmla="*/ 0 h 3120373"/>
              <a:gd name="connsiteX89" fmla="*/ 1219499 w 2195098"/>
              <a:gd name="connsiteY89" fmla="*/ 0 h 3120373"/>
              <a:gd name="connsiteX90" fmla="*/ 1300799 w 2195098"/>
              <a:gd name="connsiteY90" fmla="*/ 0 h 3120373"/>
              <a:gd name="connsiteX91" fmla="*/ 1382099 w 2195098"/>
              <a:gd name="connsiteY91" fmla="*/ 0 h 3120373"/>
              <a:gd name="connsiteX92" fmla="*/ 1463399 w 2195098"/>
              <a:gd name="connsiteY92" fmla="*/ 0 h 3120373"/>
              <a:gd name="connsiteX93" fmla="*/ 1544699 w 2195098"/>
              <a:gd name="connsiteY93" fmla="*/ 0 h 3120373"/>
              <a:gd name="connsiteX94" fmla="*/ 1625999 w 2195098"/>
              <a:gd name="connsiteY94" fmla="*/ 0 h 3120373"/>
              <a:gd name="connsiteX95" fmla="*/ 1707299 w 2195098"/>
              <a:gd name="connsiteY95" fmla="*/ 0 h 3120373"/>
              <a:gd name="connsiteX96" fmla="*/ 1788599 w 2195098"/>
              <a:gd name="connsiteY96" fmla="*/ 0 h 3120373"/>
              <a:gd name="connsiteX97" fmla="*/ 1869898 w 2195098"/>
              <a:gd name="connsiteY97" fmla="*/ 0 h 3120373"/>
              <a:gd name="connsiteX98" fmla="*/ 1951198 w 2195098"/>
              <a:gd name="connsiteY98" fmla="*/ 0 h 3120373"/>
              <a:gd name="connsiteX99" fmla="*/ 2032498 w 2195098"/>
              <a:gd name="connsiteY99" fmla="*/ 0 h 3120373"/>
              <a:gd name="connsiteX100" fmla="*/ 2113798 w 2195098"/>
              <a:gd name="connsiteY100" fmla="*/ 0 h 3120373"/>
              <a:gd name="connsiteX101" fmla="*/ 2195098 w 2195098"/>
              <a:gd name="connsiteY101" fmla="*/ 0 h 3120373"/>
              <a:gd name="connsiteX102" fmla="*/ 2195098 w 2195098"/>
              <a:gd name="connsiteY102" fmla="*/ 115569 h 3120373"/>
              <a:gd name="connsiteX103" fmla="*/ 2195098 w 2195098"/>
              <a:gd name="connsiteY103" fmla="*/ 231139 h 3120373"/>
              <a:gd name="connsiteX104" fmla="*/ 2195098 w 2195098"/>
              <a:gd name="connsiteY104" fmla="*/ 346708 h 3120373"/>
              <a:gd name="connsiteX105" fmla="*/ 2195098 w 2195098"/>
              <a:gd name="connsiteY105" fmla="*/ 462278 h 3120373"/>
              <a:gd name="connsiteX0" fmla="*/ 2195098 w 2195098"/>
              <a:gd name="connsiteY0" fmla="*/ 924556 h 3120373"/>
              <a:gd name="connsiteX1" fmla="*/ 2195098 w 2195098"/>
              <a:gd name="connsiteY1" fmla="*/ 1040125 h 3120373"/>
              <a:gd name="connsiteX2" fmla="*/ 2195098 w 2195098"/>
              <a:gd name="connsiteY2" fmla="*/ 1155694 h 3120373"/>
              <a:gd name="connsiteX3" fmla="*/ 2195098 w 2195098"/>
              <a:gd name="connsiteY3" fmla="*/ 1271264 h 3120373"/>
              <a:gd name="connsiteX4" fmla="*/ 2195098 w 2195098"/>
              <a:gd name="connsiteY4" fmla="*/ 1386833 h 3120373"/>
              <a:gd name="connsiteX5" fmla="*/ 2195098 w 2195098"/>
              <a:gd name="connsiteY5" fmla="*/ 1502402 h 3120373"/>
              <a:gd name="connsiteX6" fmla="*/ 2195098 w 2195098"/>
              <a:gd name="connsiteY6" fmla="*/ 1617972 h 3120373"/>
              <a:gd name="connsiteX7" fmla="*/ 2195098 w 2195098"/>
              <a:gd name="connsiteY7" fmla="*/ 1733541 h 3120373"/>
              <a:gd name="connsiteX8" fmla="*/ 2195098 w 2195098"/>
              <a:gd name="connsiteY8" fmla="*/ 1849110 h 3120373"/>
              <a:gd name="connsiteX9" fmla="*/ 2195098 w 2195098"/>
              <a:gd name="connsiteY9" fmla="*/ 1964680 h 3120373"/>
              <a:gd name="connsiteX10" fmla="*/ 2195098 w 2195098"/>
              <a:gd name="connsiteY10" fmla="*/ 2080249 h 3120373"/>
              <a:gd name="connsiteX11" fmla="*/ 2195098 w 2195098"/>
              <a:gd name="connsiteY11" fmla="*/ 2195818 h 3120373"/>
              <a:gd name="connsiteX12" fmla="*/ 2195098 w 2195098"/>
              <a:gd name="connsiteY12" fmla="*/ 2311388 h 3120373"/>
              <a:gd name="connsiteX13" fmla="*/ 2195098 w 2195098"/>
              <a:gd name="connsiteY13" fmla="*/ 2426957 h 3120373"/>
              <a:gd name="connsiteX14" fmla="*/ 2195098 w 2195098"/>
              <a:gd name="connsiteY14" fmla="*/ 2542526 h 3120373"/>
              <a:gd name="connsiteX15" fmla="*/ 2195098 w 2195098"/>
              <a:gd name="connsiteY15" fmla="*/ 2658096 h 3120373"/>
              <a:gd name="connsiteX16" fmla="*/ 2195098 w 2195098"/>
              <a:gd name="connsiteY16" fmla="*/ 2773665 h 3120373"/>
              <a:gd name="connsiteX17" fmla="*/ 2195098 w 2195098"/>
              <a:gd name="connsiteY17" fmla="*/ 2889234 h 3120373"/>
              <a:gd name="connsiteX18" fmla="*/ 2195098 w 2195098"/>
              <a:gd name="connsiteY18" fmla="*/ 3004804 h 3120373"/>
              <a:gd name="connsiteX19" fmla="*/ 2195098 w 2195098"/>
              <a:gd name="connsiteY19" fmla="*/ 3120373 h 3120373"/>
              <a:gd name="connsiteX20" fmla="*/ 2113798 w 2195098"/>
              <a:gd name="connsiteY20" fmla="*/ 3120373 h 3120373"/>
              <a:gd name="connsiteX21" fmla="*/ 2032498 w 2195098"/>
              <a:gd name="connsiteY21" fmla="*/ 3120373 h 3120373"/>
              <a:gd name="connsiteX22" fmla="*/ 1951198 w 2195098"/>
              <a:gd name="connsiteY22" fmla="*/ 3120373 h 3120373"/>
              <a:gd name="connsiteX23" fmla="*/ 1869898 w 2195098"/>
              <a:gd name="connsiteY23" fmla="*/ 3120373 h 3120373"/>
              <a:gd name="connsiteX24" fmla="*/ 1788599 w 2195098"/>
              <a:gd name="connsiteY24" fmla="*/ 3120373 h 3120373"/>
              <a:gd name="connsiteX25" fmla="*/ 1707299 w 2195098"/>
              <a:gd name="connsiteY25" fmla="*/ 3120373 h 3120373"/>
              <a:gd name="connsiteX26" fmla="*/ 1625999 w 2195098"/>
              <a:gd name="connsiteY26" fmla="*/ 3120373 h 3120373"/>
              <a:gd name="connsiteX27" fmla="*/ 1544699 w 2195098"/>
              <a:gd name="connsiteY27" fmla="*/ 3120373 h 3120373"/>
              <a:gd name="connsiteX28" fmla="*/ 1463399 w 2195098"/>
              <a:gd name="connsiteY28" fmla="*/ 3120373 h 3120373"/>
              <a:gd name="connsiteX29" fmla="*/ 1382099 w 2195098"/>
              <a:gd name="connsiteY29" fmla="*/ 3120373 h 3120373"/>
              <a:gd name="connsiteX30" fmla="*/ 1300799 w 2195098"/>
              <a:gd name="connsiteY30" fmla="*/ 3120373 h 3120373"/>
              <a:gd name="connsiteX31" fmla="*/ 1219499 w 2195098"/>
              <a:gd name="connsiteY31" fmla="*/ 3120373 h 3120373"/>
              <a:gd name="connsiteX32" fmla="*/ 1138199 w 2195098"/>
              <a:gd name="connsiteY32" fmla="*/ 3120373 h 3120373"/>
              <a:gd name="connsiteX33" fmla="*/ 1056899 w 2195098"/>
              <a:gd name="connsiteY33" fmla="*/ 3120373 h 3120373"/>
              <a:gd name="connsiteX34" fmla="*/ 975599 w 2195098"/>
              <a:gd name="connsiteY34" fmla="*/ 3120373 h 3120373"/>
              <a:gd name="connsiteX35" fmla="*/ 894299 w 2195098"/>
              <a:gd name="connsiteY35" fmla="*/ 3120373 h 3120373"/>
              <a:gd name="connsiteX36" fmla="*/ 812999 w 2195098"/>
              <a:gd name="connsiteY36" fmla="*/ 3120373 h 3120373"/>
              <a:gd name="connsiteX37" fmla="*/ 731699 w 2195098"/>
              <a:gd name="connsiteY37" fmla="*/ 3120373 h 3120373"/>
              <a:gd name="connsiteX38" fmla="*/ 650399 w 2195098"/>
              <a:gd name="connsiteY38" fmla="*/ 3120373 h 3120373"/>
              <a:gd name="connsiteX39" fmla="*/ 569099 w 2195098"/>
              <a:gd name="connsiteY39" fmla="*/ 3120373 h 3120373"/>
              <a:gd name="connsiteX40" fmla="*/ 487799 w 2195098"/>
              <a:gd name="connsiteY40" fmla="*/ 3120373 h 3120373"/>
              <a:gd name="connsiteX41" fmla="*/ 406499 w 2195098"/>
              <a:gd name="connsiteY41" fmla="*/ 3120373 h 3120373"/>
              <a:gd name="connsiteX42" fmla="*/ 325199 w 2195098"/>
              <a:gd name="connsiteY42" fmla="*/ 3120373 h 3120373"/>
              <a:gd name="connsiteX43" fmla="*/ 243900 w 2195098"/>
              <a:gd name="connsiteY43" fmla="*/ 3120373 h 3120373"/>
              <a:gd name="connsiteX44" fmla="*/ 162600 w 2195098"/>
              <a:gd name="connsiteY44" fmla="*/ 3120373 h 3120373"/>
              <a:gd name="connsiteX45" fmla="*/ 813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3004804 h 3120373"/>
              <a:gd name="connsiteX48" fmla="*/ 0 w 2195098"/>
              <a:gd name="connsiteY48" fmla="*/ 2889234 h 3120373"/>
              <a:gd name="connsiteX49" fmla="*/ 0 w 2195098"/>
              <a:gd name="connsiteY49" fmla="*/ 2773665 h 3120373"/>
              <a:gd name="connsiteX50" fmla="*/ 0 w 2195098"/>
              <a:gd name="connsiteY50" fmla="*/ 2658096 h 3120373"/>
              <a:gd name="connsiteX51" fmla="*/ 0 w 2195098"/>
              <a:gd name="connsiteY51" fmla="*/ 2542526 h 3120373"/>
              <a:gd name="connsiteX52" fmla="*/ 0 w 2195098"/>
              <a:gd name="connsiteY52" fmla="*/ 2426957 h 3120373"/>
              <a:gd name="connsiteX53" fmla="*/ 0 w 2195098"/>
              <a:gd name="connsiteY53" fmla="*/ 2311388 h 3120373"/>
              <a:gd name="connsiteX54" fmla="*/ 0 w 2195098"/>
              <a:gd name="connsiteY54" fmla="*/ 2195818 h 3120373"/>
              <a:gd name="connsiteX55" fmla="*/ 0 w 2195098"/>
              <a:gd name="connsiteY55" fmla="*/ 2080249 h 3120373"/>
              <a:gd name="connsiteX56" fmla="*/ 0 w 2195098"/>
              <a:gd name="connsiteY56" fmla="*/ 1964680 h 3120373"/>
              <a:gd name="connsiteX57" fmla="*/ 0 w 2195098"/>
              <a:gd name="connsiteY57" fmla="*/ 1849110 h 3120373"/>
              <a:gd name="connsiteX58" fmla="*/ 0 w 2195098"/>
              <a:gd name="connsiteY58" fmla="*/ 1733541 h 3120373"/>
              <a:gd name="connsiteX59" fmla="*/ 0 w 2195098"/>
              <a:gd name="connsiteY59" fmla="*/ 1617971 h 3120373"/>
              <a:gd name="connsiteX60" fmla="*/ 0 w 2195098"/>
              <a:gd name="connsiteY60" fmla="*/ 1502402 h 3120373"/>
              <a:gd name="connsiteX61" fmla="*/ 0 w 2195098"/>
              <a:gd name="connsiteY61" fmla="*/ 1386832 h 3120373"/>
              <a:gd name="connsiteX62" fmla="*/ 0 w 2195098"/>
              <a:gd name="connsiteY62" fmla="*/ 1271263 h 3120373"/>
              <a:gd name="connsiteX63" fmla="*/ 0 w 2195098"/>
              <a:gd name="connsiteY63" fmla="*/ 1155693 h 3120373"/>
              <a:gd name="connsiteX64" fmla="*/ 0 w 2195098"/>
              <a:gd name="connsiteY64" fmla="*/ 1040124 h 3120373"/>
              <a:gd name="connsiteX65" fmla="*/ 0 w 2195098"/>
              <a:gd name="connsiteY65" fmla="*/ 924555 h 3120373"/>
              <a:gd name="connsiteX66" fmla="*/ 0 w 2195098"/>
              <a:gd name="connsiteY66" fmla="*/ 808985 h 3120373"/>
              <a:gd name="connsiteX67" fmla="*/ 0 w 2195098"/>
              <a:gd name="connsiteY67" fmla="*/ 693416 h 3120373"/>
              <a:gd name="connsiteX68" fmla="*/ 0 w 2195098"/>
              <a:gd name="connsiteY68" fmla="*/ 577847 h 3120373"/>
              <a:gd name="connsiteX69" fmla="*/ 0 w 2195098"/>
              <a:gd name="connsiteY69" fmla="*/ 462277 h 3120373"/>
              <a:gd name="connsiteX70" fmla="*/ 0 w 2195098"/>
              <a:gd name="connsiteY70" fmla="*/ 346708 h 3120373"/>
              <a:gd name="connsiteX71" fmla="*/ 0 w 2195098"/>
              <a:gd name="connsiteY71" fmla="*/ 231139 h 3120373"/>
              <a:gd name="connsiteX72" fmla="*/ 0 w 2195098"/>
              <a:gd name="connsiteY72" fmla="*/ 115569 h 3120373"/>
              <a:gd name="connsiteX73" fmla="*/ 0 w 2195098"/>
              <a:gd name="connsiteY73" fmla="*/ 0 h 3120373"/>
              <a:gd name="connsiteX74" fmla="*/ 81300 w 2195098"/>
              <a:gd name="connsiteY74" fmla="*/ 0 h 3120373"/>
              <a:gd name="connsiteX75" fmla="*/ 162600 w 2195098"/>
              <a:gd name="connsiteY75" fmla="*/ 0 h 3120373"/>
              <a:gd name="connsiteX76" fmla="*/ 243900 w 2195098"/>
              <a:gd name="connsiteY76" fmla="*/ 0 h 3120373"/>
              <a:gd name="connsiteX77" fmla="*/ 325199 w 2195098"/>
              <a:gd name="connsiteY77" fmla="*/ 0 h 3120373"/>
              <a:gd name="connsiteX78" fmla="*/ 406499 w 2195098"/>
              <a:gd name="connsiteY78" fmla="*/ 0 h 3120373"/>
              <a:gd name="connsiteX79" fmla="*/ 487799 w 2195098"/>
              <a:gd name="connsiteY79" fmla="*/ 0 h 3120373"/>
              <a:gd name="connsiteX80" fmla="*/ 569099 w 2195098"/>
              <a:gd name="connsiteY80" fmla="*/ 0 h 3120373"/>
              <a:gd name="connsiteX81" fmla="*/ 650399 w 2195098"/>
              <a:gd name="connsiteY81" fmla="*/ 0 h 3120373"/>
              <a:gd name="connsiteX82" fmla="*/ 731699 w 2195098"/>
              <a:gd name="connsiteY82" fmla="*/ 0 h 3120373"/>
              <a:gd name="connsiteX83" fmla="*/ 812999 w 2195098"/>
              <a:gd name="connsiteY83" fmla="*/ 0 h 3120373"/>
              <a:gd name="connsiteX84" fmla="*/ 894299 w 2195098"/>
              <a:gd name="connsiteY84" fmla="*/ 0 h 3120373"/>
              <a:gd name="connsiteX85" fmla="*/ 975599 w 2195098"/>
              <a:gd name="connsiteY85" fmla="*/ 0 h 3120373"/>
              <a:gd name="connsiteX86" fmla="*/ 1056899 w 2195098"/>
              <a:gd name="connsiteY86" fmla="*/ 0 h 3120373"/>
              <a:gd name="connsiteX87" fmla="*/ 1138199 w 2195098"/>
              <a:gd name="connsiteY87" fmla="*/ 0 h 3120373"/>
              <a:gd name="connsiteX88" fmla="*/ 1219499 w 2195098"/>
              <a:gd name="connsiteY88" fmla="*/ 0 h 3120373"/>
              <a:gd name="connsiteX89" fmla="*/ 1300799 w 2195098"/>
              <a:gd name="connsiteY89" fmla="*/ 0 h 3120373"/>
              <a:gd name="connsiteX90" fmla="*/ 1382099 w 2195098"/>
              <a:gd name="connsiteY90" fmla="*/ 0 h 3120373"/>
              <a:gd name="connsiteX91" fmla="*/ 1463399 w 2195098"/>
              <a:gd name="connsiteY91" fmla="*/ 0 h 3120373"/>
              <a:gd name="connsiteX92" fmla="*/ 1544699 w 2195098"/>
              <a:gd name="connsiteY92" fmla="*/ 0 h 3120373"/>
              <a:gd name="connsiteX93" fmla="*/ 1625999 w 2195098"/>
              <a:gd name="connsiteY93" fmla="*/ 0 h 3120373"/>
              <a:gd name="connsiteX94" fmla="*/ 1707299 w 2195098"/>
              <a:gd name="connsiteY94" fmla="*/ 0 h 3120373"/>
              <a:gd name="connsiteX95" fmla="*/ 1788599 w 2195098"/>
              <a:gd name="connsiteY95" fmla="*/ 0 h 3120373"/>
              <a:gd name="connsiteX96" fmla="*/ 1869898 w 2195098"/>
              <a:gd name="connsiteY96" fmla="*/ 0 h 3120373"/>
              <a:gd name="connsiteX97" fmla="*/ 1951198 w 2195098"/>
              <a:gd name="connsiteY97" fmla="*/ 0 h 3120373"/>
              <a:gd name="connsiteX98" fmla="*/ 2032498 w 2195098"/>
              <a:gd name="connsiteY98" fmla="*/ 0 h 3120373"/>
              <a:gd name="connsiteX99" fmla="*/ 2113798 w 2195098"/>
              <a:gd name="connsiteY99" fmla="*/ 0 h 3120373"/>
              <a:gd name="connsiteX100" fmla="*/ 2195098 w 2195098"/>
              <a:gd name="connsiteY100" fmla="*/ 0 h 3120373"/>
              <a:gd name="connsiteX101" fmla="*/ 2195098 w 2195098"/>
              <a:gd name="connsiteY101" fmla="*/ 115569 h 3120373"/>
              <a:gd name="connsiteX102" fmla="*/ 2195098 w 2195098"/>
              <a:gd name="connsiteY102" fmla="*/ 231139 h 3120373"/>
              <a:gd name="connsiteX103" fmla="*/ 2195098 w 2195098"/>
              <a:gd name="connsiteY103" fmla="*/ 346708 h 3120373"/>
              <a:gd name="connsiteX104" fmla="*/ 2195098 w 2195098"/>
              <a:gd name="connsiteY104" fmla="*/ 462278 h 3120373"/>
              <a:gd name="connsiteX0" fmla="*/ 2195098 w 2195098"/>
              <a:gd name="connsiteY0" fmla="*/ 1040125 h 3120373"/>
              <a:gd name="connsiteX1" fmla="*/ 2195098 w 2195098"/>
              <a:gd name="connsiteY1" fmla="*/ 1155694 h 3120373"/>
              <a:gd name="connsiteX2" fmla="*/ 2195098 w 2195098"/>
              <a:gd name="connsiteY2" fmla="*/ 1271264 h 3120373"/>
              <a:gd name="connsiteX3" fmla="*/ 2195098 w 2195098"/>
              <a:gd name="connsiteY3" fmla="*/ 1386833 h 3120373"/>
              <a:gd name="connsiteX4" fmla="*/ 2195098 w 2195098"/>
              <a:gd name="connsiteY4" fmla="*/ 1502402 h 3120373"/>
              <a:gd name="connsiteX5" fmla="*/ 2195098 w 2195098"/>
              <a:gd name="connsiteY5" fmla="*/ 1617972 h 3120373"/>
              <a:gd name="connsiteX6" fmla="*/ 2195098 w 2195098"/>
              <a:gd name="connsiteY6" fmla="*/ 1733541 h 3120373"/>
              <a:gd name="connsiteX7" fmla="*/ 2195098 w 2195098"/>
              <a:gd name="connsiteY7" fmla="*/ 1849110 h 3120373"/>
              <a:gd name="connsiteX8" fmla="*/ 2195098 w 2195098"/>
              <a:gd name="connsiteY8" fmla="*/ 1964680 h 3120373"/>
              <a:gd name="connsiteX9" fmla="*/ 2195098 w 2195098"/>
              <a:gd name="connsiteY9" fmla="*/ 2080249 h 3120373"/>
              <a:gd name="connsiteX10" fmla="*/ 2195098 w 2195098"/>
              <a:gd name="connsiteY10" fmla="*/ 2195818 h 3120373"/>
              <a:gd name="connsiteX11" fmla="*/ 2195098 w 2195098"/>
              <a:gd name="connsiteY11" fmla="*/ 2311388 h 3120373"/>
              <a:gd name="connsiteX12" fmla="*/ 2195098 w 2195098"/>
              <a:gd name="connsiteY12" fmla="*/ 2426957 h 3120373"/>
              <a:gd name="connsiteX13" fmla="*/ 2195098 w 2195098"/>
              <a:gd name="connsiteY13" fmla="*/ 2542526 h 3120373"/>
              <a:gd name="connsiteX14" fmla="*/ 2195098 w 2195098"/>
              <a:gd name="connsiteY14" fmla="*/ 2658096 h 3120373"/>
              <a:gd name="connsiteX15" fmla="*/ 2195098 w 2195098"/>
              <a:gd name="connsiteY15" fmla="*/ 2773665 h 3120373"/>
              <a:gd name="connsiteX16" fmla="*/ 2195098 w 2195098"/>
              <a:gd name="connsiteY16" fmla="*/ 2889234 h 3120373"/>
              <a:gd name="connsiteX17" fmla="*/ 2195098 w 2195098"/>
              <a:gd name="connsiteY17" fmla="*/ 3004804 h 3120373"/>
              <a:gd name="connsiteX18" fmla="*/ 2195098 w 2195098"/>
              <a:gd name="connsiteY18" fmla="*/ 3120373 h 3120373"/>
              <a:gd name="connsiteX19" fmla="*/ 2113798 w 2195098"/>
              <a:gd name="connsiteY19" fmla="*/ 3120373 h 3120373"/>
              <a:gd name="connsiteX20" fmla="*/ 2032498 w 2195098"/>
              <a:gd name="connsiteY20" fmla="*/ 3120373 h 3120373"/>
              <a:gd name="connsiteX21" fmla="*/ 1951198 w 2195098"/>
              <a:gd name="connsiteY21" fmla="*/ 3120373 h 3120373"/>
              <a:gd name="connsiteX22" fmla="*/ 1869898 w 2195098"/>
              <a:gd name="connsiteY22" fmla="*/ 3120373 h 3120373"/>
              <a:gd name="connsiteX23" fmla="*/ 1788599 w 2195098"/>
              <a:gd name="connsiteY23" fmla="*/ 3120373 h 3120373"/>
              <a:gd name="connsiteX24" fmla="*/ 1707299 w 2195098"/>
              <a:gd name="connsiteY24" fmla="*/ 3120373 h 3120373"/>
              <a:gd name="connsiteX25" fmla="*/ 1625999 w 2195098"/>
              <a:gd name="connsiteY25" fmla="*/ 3120373 h 3120373"/>
              <a:gd name="connsiteX26" fmla="*/ 1544699 w 2195098"/>
              <a:gd name="connsiteY26" fmla="*/ 3120373 h 3120373"/>
              <a:gd name="connsiteX27" fmla="*/ 1463399 w 2195098"/>
              <a:gd name="connsiteY27" fmla="*/ 3120373 h 3120373"/>
              <a:gd name="connsiteX28" fmla="*/ 1382099 w 2195098"/>
              <a:gd name="connsiteY28" fmla="*/ 3120373 h 3120373"/>
              <a:gd name="connsiteX29" fmla="*/ 1300799 w 2195098"/>
              <a:gd name="connsiteY29" fmla="*/ 3120373 h 3120373"/>
              <a:gd name="connsiteX30" fmla="*/ 1219499 w 2195098"/>
              <a:gd name="connsiteY30" fmla="*/ 3120373 h 3120373"/>
              <a:gd name="connsiteX31" fmla="*/ 1138199 w 2195098"/>
              <a:gd name="connsiteY31" fmla="*/ 3120373 h 3120373"/>
              <a:gd name="connsiteX32" fmla="*/ 1056899 w 2195098"/>
              <a:gd name="connsiteY32" fmla="*/ 3120373 h 3120373"/>
              <a:gd name="connsiteX33" fmla="*/ 975599 w 2195098"/>
              <a:gd name="connsiteY33" fmla="*/ 3120373 h 3120373"/>
              <a:gd name="connsiteX34" fmla="*/ 894299 w 2195098"/>
              <a:gd name="connsiteY34" fmla="*/ 3120373 h 3120373"/>
              <a:gd name="connsiteX35" fmla="*/ 812999 w 2195098"/>
              <a:gd name="connsiteY35" fmla="*/ 3120373 h 3120373"/>
              <a:gd name="connsiteX36" fmla="*/ 731699 w 2195098"/>
              <a:gd name="connsiteY36" fmla="*/ 3120373 h 3120373"/>
              <a:gd name="connsiteX37" fmla="*/ 650399 w 2195098"/>
              <a:gd name="connsiteY37" fmla="*/ 3120373 h 3120373"/>
              <a:gd name="connsiteX38" fmla="*/ 569099 w 2195098"/>
              <a:gd name="connsiteY38" fmla="*/ 3120373 h 3120373"/>
              <a:gd name="connsiteX39" fmla="*/ 487799 w 2195098"/>
              <a:gd name="connsiteY39" fmla="*/ 3120373 h 3120373"/>
              <a:gd name="connsiteX40" fmla="*/ 406499 w 2195098"/>
              <a:gd name="connsiteY40" fmla="*/ 3120373 h 3120373"/>
              <a:gd name="connsiteX41" fmla="*/ 325199 w 2195098"/>
              <a:gd name="connsiteY41" fmla="*/ 3120373 h 3120373"/>
              <a:gd name="connsiteX42" fmla="*/ 243900 w 2195098"/>
              <a:gd name="connsiteY42" fmla="*/ 3120373 h 3120373"/>
              <a:gd name="connsiteX43" fmla="*/ 162600 w 2195098"/>
              <a:gd name="connsiteY43" fmla="*/ 3120373 h 3120373"/>
              <a:gd name="connsiteX44" fmla="*/ 813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3004804 h 3120373"/>
              <a:gd name="connsiteX47" fmla="*/ 0 w 2195098"/>
              <a:gd name="connsiteY47" fmla="*/ 2889234 h 3120373"/>
              <a:gd name="connsiteX48" fmla="*/ 0 w 2195098"/>
              <a:gd name="connsiteY48" fmla="*/ 2773665 h 3120373"/>
              <a:gd name="connsiteX49" fmla="*/ 0 w 2195098"/>
              <a:gd name="connsiteY49" fmla="*/ 2658096 h 3120373"/>
              <a:gd name="connsiteX50" fmla="*/ 0 w 2195098"/>
              <a:gd name="connsiteY50" fmla="*/ 2542526 h 3120373"/>
              <a:gd name="connsiteX51" fmla="*/ 0 w 2195098"/>
              <a:gd name="connsiteY51" fmla="*/ 2426957 h 3120373"/>
              <a:gd name="connsiteX52" fmla="*/ 0 w 2195098"/>
              <a:gd name="connsiteY52" fmla="*/ 2311388 h 3120373"/>
              <a:gd name="connsiteX53" fmla="*/ 0 w 2195098"/>
              <a:gd name="connsiteY53" fmla="*/ 2195818 h 3120373"/>
              <a:gd name="connsiteX54" fmla="*/ 0 w 2195098"/>
              <a:gd name="connsiteY54" fmla="*/ 2080249 h 3120373"/>
              <a:gd name="connsiteX55" fmla="*/ 0 w 2195098"/>
              <a:gd name="connsiteY55" fmla="*/ 1964680 h 3120373"/>
              <a:gd name="connsiteX56" fmla="*/ 0 w 2195098"/>
              <a:gd name="connsiteY56" fmla="*/ 1849110 h 3120373"/>
              <a:gd name="connsiteX57" fmla="*/ 0 w 2195098"/>
              <a:gd name="connsiteY57" fmla="*/ 1733541 h 3120373"/>
              <a:gd name="connsiteX58" fmla="*/ 0 w 2195098"/>
              <a:gd name="connsiteY58" fmla="*/ 1617971 h 3120373"/>
              <a:gd name="connsiteX59" fmla="*/ 0 w 2195098"/>
              <a:gd name="connsiteY59" fmla="*/ 1502402 h 3120373"/>
              <a:gd name="connsiteX60" fmla="*/ 0 w 2195098"/>
              <a:gd name="connsiteY60" fmla="*/ 1386832 h 3120373"/>
              <a:gd name="connsiteX61" fmla="*/ 0 w 2195098"/>
              <a:gd name="connsiteY61" fmla="*/ 1271263 h 3120373"/>
              <a:gd name="connsiteX62" fmla="*/ 0 w 2195098"/>
              <a:gd name="connsiteY62" fmla="*/ 1155693 h 3120373"/>
              <a:gd name="connsiteX63" fmla="*/ 0 w 2195098"/>
              <a:gd name="connsiteY63" fmla="*/ 1040124 h 3120373"/>
              <a:gd name="connsiteX64" fmla="*/ 0 w 2195098"/>
              <a:gd name="connsiteY64" fmla="*/ 924555 h 3120373"/>
              <a:gd name="connsiteX65" fmla="*/ 0 w 2195098"/>
              <a:gd name="connsiteY65" fmla="*/ 808985 h 3120373"/>
              <a:gd name="connsiteX66" fmla="*/ 0 w 2195098"/>
              <a:gd name="connsiteY66" fmla="*/ 693416 h 3120373"/>
              <a:gd name="connsiteX67" fmla="*/ 0 w 2195098"/>
              <a:gd name="connsiteY67" fmla="*/ 577847 h 3120373"/>
              <a:gd name="connsiteX68" fmla="*/ 0 w 2195098"/>
              <a:gd name="connsiteY68" fmla="*/ 462277 h 3120373"/>
              <a:gd name="connsiteX69" fmla="*/ 0 w 2195098"/>
              <a:gd name="connsiteY69" fmla="*/ 346708 h 3120373"/>
              <a:gd name="connsiteX70" fmla="*/ 0 w 2195098"/>
              <a:gd name="connsiteY70" fmla="*/ 231139 h 3120373"/>
              <a:gd name="connsiteX71" fmla="*/ 0 w 2195098"/>
              <a:gd name="connsiteY71" fmla="*/ 115569 h 3120373"/>
              <a:gd name="connsiteX72" fmla="*/ 0 w 2195098"/>
              <a:gd name="connsiteY72" fmla="*/ 0 h 3120373"/>
              <a:gd name="connsiteX73" fmla="*/ 81300 w 2195098"/>
              <a:gd name="connsiteY73" fmla="*/ 0 h 3120373"/>
              <a:gd name="connsiteX74" fmla="*/ 162600 w 2195098"/>
              <a:gd name="connsiteY74" fmla="*/ 0 h 3120373"/>
              <a:gd name="connsiteX75" fmla="*/ 243900 w 2195098"/>
              <a:gd name="connsiteY75" fmla="*/ 0 h 3120373"/>
              <a:gd name="connsiteX76" fmla="*/ 325199 w 2195098"/>
              <a:gd name="connsiteY76" fmla="*/ 0 h 3120373"/>
              <a:gd name="connsiteX77" fmla="*/ 406499 w 2195098"/>
              <a:gd name="connsiteY77" fmla="*/ 0 h 3120373"/>
              <a:gd name="connsiteX78" fmla="*/ 487799 w 2195098"/>
              <a:gd name="connsiteY78" fmla="*/ 0 h 3120373"/>
              <a:gd name="connsiteX79" fmla="*/ 569099 w 2195098"/>
              <a:gd name="connsiteY79" fmla="*/ 0 h 3120373"/>
              <a:gd name="connsiteX80" fmla="*/ 650399 w 2195098"/>
              <a:gd name="connsiteY80" fmla="*/ 0 h 3120373"/>
              <a:gd name="connsiteX81" fmla="*/ 731699 w 2195098"/>
              <a:gd name="connsiteY81" fmla="*/ 0 h 3120373"/>
              <a:gd name="connsiteX82" fmla="*/ 812999 w 2195098"/>
              <a:gd name="connsiteY82" fmla="*/ 0 h 3120373"/>
              <a:gd name="connsiteX83" fmla="*/ 894299 w 2195098"/>
              <a:gd name="connsiteY83" fmla="*/ 0 h 3120373"/>
              <a:gd name="connsiteX84" fmla="*/ 975599 w 2195098"/>
              <a:gd name="connsiteY84" fmla="*/ 0 h 3120373"/>
              <a:gd name="connsiteX85" fmla="*/ 1056899 w 2195098"/>
              <a:gd name="connsiteY85" fmla="*/ 0 h 3120373"/>
              <a:gd name="connsiteX86" fmla="*/ 1138199 w 2195098"/>
              <a:gd name="connsiteY86" fmla="*/ 0 h 3120373"/>
              <a:gd name="connsiteX87" fmla="*/ 1219499 w 2195098"/>
              <a:gd name="connsiteY87" fmla="*/ 0 h 3120373"/>
              <a:gd name="connsiteX88" fmla="*/ 1300799 w 2195098"/>
              <a:gd name="connsiteY88" fmla="*/ 0 h 3120373"/>
              <a:gd name="connsiteX89" fmla="*/ 1382099 w 2195098"/>
              <a:gd name="connsiteY89" fmla="*/ 0 h 3120373"/>
              <a:gd name="connsiteX90" fmla="*/ 1463399 w 2195098"/>
              <a:gd name="connsiteY90" fmla="*/ 0 h 3120373"/>
              <a:gd name="connsiteX91" fmla="*/ 1544699 w 2195098"/>
              <a:gd name="connsiteY91" fmla="*/ 0 h 3120373"/>
              <a:gd name="connsiteX92" fmla="*/ 1625999 w 2195098"/>
              <a:gd name="connsiteY92" fmla="*/ 0 h 3120373"/>
              <a:gd name="connsiteX93" fmla="*/ 1707299 w 2195098"/>
              <a:gd name="connsiteY93" fmla="*/ 0 h 3120373"/>
              <a:gd name="connsiteX94" fmla="*/ 1788599 w 2195098"/>
              <a:gd name="connsiteY94" fmla="*/ 0 h 3120373"/>
              <a:gd name="connsiteX95" fmla="*/ 1869898 w 2195098"/>
              <a:gd name="connsiteY95" fmla="*/ 0 h 3120373"/>
              <a:gd name="connsiteX96" fmla="*/ 1951198 w 2195098"/>
              <a:gd name="connsiteY96" fmla="*/ 0 h 3120373"/>
              <a:gd name="connsiteX97" fmla="*/ 2032498 w 2195098"/>
              <a:gd name="connsiteY97" fmla="*/ 0 h 3120373"/>
              <a:gd name="connsiteX98" fmla="*/ 2113798 w 2195098"/>
              <a:gd name="connsiteY98" fmla="*/ 0 h 3120373"/>
              <a:gd name="connsiteX99" fmla="*/ 2195098 w 2195098"/>
              <a:gd name="connsiteY99" fmla="*/ 0 h 3120373"/>
              <a:gd name="connsiteX100" fmla="*/ 2195098 w 2195098"/>
              <a:gd name="connsiteY100" fmla="*/ 115569 h 3120373"/>
              <a:gd name="connsiteX101" fmla="*/ 2195098 w 2195098"/>
              <a:gd name="connsiteY101" fmla="*/ 231139 h 3120373"/>
              <a:gd name="connsiteX102" fmla="*/ 2195098 w 2195098"/>
              <a:gd name="connsiteY102" fmla="*/ 346708 h 3120373"/>
              <a:gd name="connsiteX103" fmla="*/ 2195098 w 2195098"/>
              <a:gd name="connsiteY103" fmla="*/ 462278 h 3120373"/>
              <a:gd name="connsiteX0" fmla="*/ 2195098 w 2195098"/>
              <a:gd name="connsiteY0" fmla="*/ 1155694 h 3120373"/>
              <a:gd name="connsiteX1" fmla="*/ 2195098 w 2195098"/>
              <a:gd name="connsiteY1" fmla="*/ 1271264 h 3120373"/>
              <a:gd name="connsiteX2" fmla="*/ 2195098 w 2195098"/>
              <a:gd name="connsiteY2" fmla="*/ 1386833 h 3120373"/>
              <a:gd name="connsiteX3" fmla="*/ 2195098 w 2195098"/>
              <a:gd name="connsiteY3" fmla="*/ 1502402 h 3120373"/>
              <a:gd name="connsiteX4" fmla="*/ 2195098 w 2195098"/>
              <a:gd name="connsiteY4" fmla="*/ 1617972 h 3120373"/>
              <a:gd name="connsiteX5" fmla="*/ 2195098 w 2195098"/>
              <a:gd name="connsiteY5" fmla="*/ 1733541 h 3120373"/>
              <a:gd name="connsiteX6" fmla="*/ 2195098 w 2195098"/>
              <a:gd name="connsiteY6" fmla="*/ 1849110 h 3120373"/>
              <a:gd name="connsiteX7" fmla="*/ 2195098 w 2195098"/>
              <a:gd name="connsiteY7" fmla="*/ 1964680 h 3120373"/>
              <a:gd name="connsiteX8" fmla="*/ 2195098 w 2195098"/>
              <a:gd name="connsiteY8" fmla="*/ 2080249 h 3120373"/>
              <a:gd name="connsiteX9" fmla="*/ 2195098 w 2195098"/>
              <a:gd name="connsiteY9" fmla="*/ 2195818 h 3120373"/>
              <a:gd name="connsiteX10" fmla="*/ 2195098 w 2195098"/>
              <a:gd name="connsiteY10" fmla="*/ 2311388 h 3120373"/>
              <a:gd name="connsiteX11" fmla="*/ 2195098 w 2195098"/>
              <a:gd name="connsiteY11" fmla="*/ 2426957 h 3120373"/>
              <a:gd name="connsiteX12" fmla="*/ 2195098 w 2195098"/>
              <a:gd name="connsiteY12" fmla="*/ 2542526 h 3120373"/>
              <a:gd name="connsiteX13" fmla="*/ 2195098 w 2195098"/>
              <a:gd name="connsiteY13" fmla="*/ 2658096 h 3120373"/>
              <a:gd name="connsiteX14" fmla="*/ 2195098 w 2195098"/>
              <a:gd name="connsiteY14" fmla="*/ 2773665 h 3120373"/>
              <a:gd name="connsiteX15" fmla="*/ 2195098 w 2195098"/>
              <a:gd name="connsiteY15" fmla="*/ 2889234 h 3120373"/>
              <a:gd name="connsiteX16" fmla="*/ 2195098 w 2195098"/>
              <a:gd name="connsiteY16" fmla="*/ 3004804 h 3120373"/>
              <a:gd name="connsiteX17" fmla="*/ 2195098 w 2195098"/>
              <a:gd name="connsiteY17" fmla="*/ 3120373 h 3120373"/>
              <a:gd name="connsiteX18" fmla="*/ 2113798 w 2195098"/>
              <a:gd name="connsiteY18" fmla="*/ 3120373 h 3120373"/>
              <a:gd name="connsiteX19" fmla="*/ 2032498 w 2195098"/>
              <a:gd name="connsiteY19" fmla="*/ 3120373 h 3120373"/>
              <a:gd name="connsiteX20" fmla="*/ 1951198 w 2195098"/>
              <a:gd name="connsiteY20" fmla="*/ 3120373 h 3120373"/>
              <a:gd name="connsiteX21" fmla="*/ 1869898 w 2195098"/>
              <a:gd name="connsiteY21" fmla="*/ 3120373 h 3120373"/>
              <a:gd name="connsiteX22" fmla="*/ 1788599 w 2195098"/>
              <a:gd name="connsiteY22" fmla="*/ 3120373 h 3120373"/>
              <a:gd name="connsiteX23" fmla="*/ 1707299 w 2195098"/>
              <a:gd name="connsiteY23" fmla="*/ 3120373 h 3120373"/>
              <a:gd name="connsiteX24" fmla="*/ 1625999 w 2195098"/>
              <a:gd name="connsiteY24" fmla="*/ 3120373 h 3120373"/>
              <a:gd name="connsiteX25" fmla="*/ 1544699 w 2195098"/>
              <a:gd name="connsiteY25" fmla="*/ 3120373 h 3120373"/>
              <a:gd name="connsiteX26" fmla="*/ 1463399 w 2195098"/>
              <a:gd name="connsiteY26" fmla="*/ 3120373 h 3120373"/>
              <a:gd name="connsiteX27" fmla="*/ 1382099 w 2195098"/>
              <a:gd name="connsiteY27" fmla="*/ 3120373 h 3120373"/>
              <a:gd name="connsiteX28" fmla="*/ 1300799 w 2195098"/>
              <a:gd name="connsiteY28" fmla="*/ 3120373 h 3120373"/>
              <a:gd name="connsiteX29" fmla="*/ 1219499 w 2195098"/>
              <a:gd name="connsiteY29" fmla="*/ 3120373 h 3120373"/>
              <a:gd name="connsiteX30" fmla="*/ 1138199 w 2195098"/>
              <a:gd name="connsiteY30" fmla="*/ 3120373 h 3120373"/>
              <a:gd name="connsiteX31" fmla="*/ 1056899 w 2195098"/>
              <a:gd name="connsiteY31" fmla="*/ 3120373 h 3120373"/>
              <a:gd name="connsiteX32" fmla="*/ 975599 w 2195098"/>
              <a:gd name="connsiteY32" fmla="*/ 3120373 h 3120373"/>
              <a:gd name="connsiteX33" fmla="*/ 894299 w 2195098"/>
              <a:gd name="connsiteY33" fmla="*/ 3120373 h 3120373"/>
              <a:gd name="connsiteX34" fmla="*/ 812999 w 2195098"/>
              <a:gd name="connsiteY34" fmla="*/ 3120373 h 3120373"/>
              <a:gd name="connsiteX35" fmla="*/ 731699 w 2195098"/>
              <a:gd name="connsiteY35" fmla="*/ 3120373 h 3120373"/>
              <a:gd name="connsiteX36" fmla="*/ 650399 w 2195098"/>
              <a:gd name="connsiteY36" fmla="*/ 3120373 h 3120373"/>
              <a:gd name="connsiteX37" fmla="*/ 569099 w 2195098"/>
              <a:gd name="connsiteY37" fmla="*/ 3120373 h 3120373"/>
              <a:gd name="connsiteX38" fmla="*/ 487799 w 2195098"/>
              <a:gd name="connsiteY38" fmla="*/ 3120373 h 3120373"/>
              <a:gd name="connsiteX39" fmla="*/ 406499 w 2195098"/>
              <a:gd name="connsiteY39" fmla="*/ 3120373 h 3120373"/>
              <a:gd name="connsiteX40" fmla="*/ 325199 w 2195098"/>
              <a:gd name="connsiteY40" fmla="*/ 3120373 h 3120373"/>
              <a:gd name="connsiteX41" fmla="*/ 243900 w 2195098"/>
              <a:gd name="connsiteY41" fmla="*/ 3120373 h 3120373"/>
              <a:gd name="connsiteX42" fmla="*/ 162600 w 2195098"/>
              <a:gd name="connsiteY42" fmla="*/ 3120373 h 3120373"/>
              <a:gd name="connsiteX43" fmla="*/ 813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3004804 h 3120373"/>
              <a:gd name="connsiteX46" fmla="*/ 0 w 2195098"/>
              <a:gd name="connsiteY46" fmla="*/ 2889234 h 3120373"/>
              <a:gd name="connsiteX47" fmla="*/ 0 w 2195098"/>
              <a:gd name="connsiteY47" fmla="*/ 2773665 h 3120373"/>
              <a:gd name="connsiteX48" fmla="*/ 0 w 2195098"/>
              <a:gd name="connsiteY48" fmla="*/ 2658096 h 3120373"/>
              <a:gd name="connsiteX49" fmla="*/ 0 w 2195098"/>
              <a:gd name="connsiteY49" fmla="*/ 2542526 h 3120373"/>
              <a:gd name="connsiteX50" fmla="*/ 0 w 2195098"/>
              <a:gd name="connsiteY50" fmla="*/ 2426957 h 3120373"/>
              <a:gd name="connsiteX51" fmla="*/ 0 w 2195098"/>
              <a:gd name="connsiteY51" fmla="*/ 2311388 h 3120373"/>
              <a:gd name="connsiteX52" fmla="*/ 0 w 2195098"/>
              <a:gd name="connsiteY52" fmla="*/ 2195818 h 3120373"/>
              <a:gd name="connsiteX53" fmla="*/ 0 w 2195098"/>
              <a:gd name="connsiteY53" fmla="*/ 2080249 h 3120373"/>
              <a:gd name="connsiteX54" fmla="*/ 0 w 2195098"/>
              <a:gd name="connsiteY54" fmla="*/ 1964680 h 3120373"/>
              <a:gd name="connsiteX55" fmla="*/ 0 w 2195098"/>
              <a:gd name="connsiteY55" fmla="*/ 1849110 h 3120373"/>
              <a:gd name="connsiteX56" fmla="*/ 0 w 2195098"/>
              <a:gd name="connsiteY56" fmla="*/ 1733541 h 3120373"/>
              <a:gd name="connsiteX57" fmla="*/ 0 w 2195098"/>
              <a:gd name="connsiteY57" fmla="*/ 1617971 h 3120373"/>
              <a:gd name="connsiteX58" fmla="*/ 0 w 2195098"/>
              <a:gd name="connsiteY58" fmla="*/ 1502402 h 3120373"/>
              <a:gd name="connsiteX59" fmla="*/ 0 w 2195098"/>
              <a:gd name="connsiteY59" fmla="*/ 1386832 h 3120373"/>
              <a:gd name="connsiteX60" fmla="*/ 0 w 2195098"/>
              <a:gd name="connsiteY60" fmla="*/ 1271263 h 3120373"/>
              <a:gd name="connsiteX61" fmla="*/ 0 w 2195098"/>
              <a:gd name="connsiteY61" fmla="*/ 1155693 h 3120373"/>
              <a:gd name="connsiteX62" fmla="*/ 0 w 2195098"/>
              <a:gd name="connsiteY62" fmla="*/ 1040124 h 3120373"/>
              <a:gd name="connsiteX63" fmla="*/ 0 w 2195098"/>
              <a:gd name="connsiteY63" fmla="*/ 924555 h 3120373"/>
              <a:gd name="connsiteX64" fmla="*/ 0 w 2195098"/>
              <a:gd name="connsiteY64" fmla="*/ 808985 h 3120373"/>
              <a:gd name="connsiteX65" fmla="*/ 0 w 2195098"/>
              <a:gd name="connsiteY65" fmla="*/ 693416 h 3120373"/>
              <a:gd name="connsiteX66" fmla="*/ 0 w 2195098"/>
              <a:gd name="connsiteY66" fmla="*/ 577847 h 3120373"/>
              <a:gd name="connsiteX67" fmla="*/ 0 w 2195098"/>
              <a:gd name="connsiteY67" fmla="*/ 462277 h 3120373"/>
              <a:gd name="connsiteX68" fmla="*/ 0 w 2195098"/>
              <a:gd name="connsiteY68" fmla="*/ 346708 h 3120373"/>
              <a:gd name="connsiteX69" fmla="*/ 0 w 2195098"/>
              <a:gd name="connsiteY69" fmla="*/ 231139 h 3120373"/>
              <a:gd name="connsiteX70" fmla="*/ 0 w 2195098"/>
              <a:gd name="connsiteY70" fmla="*/ 115569 h 3120373"/>
              <a:gd name="connsiteX71" fmla="*/ 0 w 2195098"/>
              <a:gd name="connsiteY71" fmla="*/ 0 h 3120373"/>
              <a:gd name="connsiteX72" fmla="*/ 81300 w 2195098"/>
              <a:gd name="connsiteY72" fmla="*/ 0 h 3120373"/>
              <a:gd name="connsiteX73" fmla="*/ 162600 w 2195098"/>
              <a:gd name="connsiteY73" fmla="*/ 0 h 3120373"/>
              <a:gd name="connsiteX74" fmla="*/ 243900 w 2195098"/>
              <a:gd name="connsiteY74" fmla="*/ 0 h 3120373"/>
              <a:gd name="connsiteX75" fmla="*/ 325199 w 2195098"/>
              <a:gd name="connsiteY75" fmla="*/ 0 h 3120373"/>
              <a:gd name="connsiteX76" fmla="*/ 406499 w 2195098"/>
              <a:gd name="connsiteY76" fmla="*/ 0 h 3120373"/>
              <a:gd name="connsiteX77" fmla="*/ 487799 w 2195098"/>
              <a:gd name="connsiteY77" fmla="*/ 0 h 3120373"/>
              <a:gd name="connsiteX78" fmla="*/ 569099 w 2195098"/>
              <a:gd name="connsiteY78" fmla="*/ 0 h 3120373"/>
              <a:gd name="connsiteX79" fmla="*/ 650399 w 2195098"/>
              <a:gd name="connsiteY79" fmla="*/ 0 h 3120373"/>
              <a:gd name="connsiteX80" fmla="*/ 731699 w 2195098"/>
              <a:gd name="connsiteY80" fmla="*/ 0 h 3120373"/>
              <a:gd name="connsiteX81" fmla="*/ 812999 w 2195098"/>
              <a:gd name="connsiteY81" fmla="*/ 0 h 3120373"/>
              <a:gd name="connsiteX82" fmla="*/ 894299 w 2195098"/>
              <a:gd name="connsiteY82" fmla="*/ 0 h 3120373"/>
              <a:gd name="connsiteX83" fmla="*/ 975599 w 2195098"/>
              <a:gd name="connsiteY83" fmla="*/ 0 h 3120373"/>
              <a:gd name="connsiteX84" fmla="*/ 1056899 w 2195098"/>
              <a:gd name="connsiteY84" fmla="*/ 0 h 3120373"/>
              <a:gd name="connsiteX85" fmla="*/ 1138199 w 2195098"/>
              <a:gd name="connsiteY85" fmla="*/ 0 h 3120373"/>
              <a:gd name="connsiteX86" fmla="*/ 1219499 w 2195098"/>
              <a:gd name="connsiteY86" fmla="*/ 0 h 3120373"/>
              <a:gd name="connsiteX87" fmla="*/ 1300799 w 2195098"/>
              <a:gd name="connsiteY87" fmla="*/ 0 h 3120373"/>
              <a:gd name="connsiteX88" fmla="*/ 1382099 w 2195098"/>
              <a:gd name="connsiteY88" fmla="*/ 0 h 3120373"/>
              <a:gd name="connsiteX89" fmla="*/ 1463399 w 2195098"/>
              <a:gd name="connsiteY89" fmla="*/ 0 h 3120373"/>
              <a:gd name="connsiteX90" fmla="*/ 1544699 w 2195098"/>
              <a:gd name="connsiteY90" fmla="*/ 0 h 3120373"/>
              <a:gd name="connsiteX91" fmla="*/ 1625999 w 2195098"/>
              <a:gd name="connsiteY91" fmla="*/ 0 h 3120373"/>
              <a:gd name="connsiteX92" fmla="*/ 1707299 w 2195098"/>
              <a:gd name="connsiteY92" fmla="*/ 0 h 3120373"/>
              <a:gd name="connsiteX93" fmla="*/ 1788599 w 2195098"/>
              <a:gd name="connsiteY93" fmla="*/ 0 h 3120373"/>
              <a:gd name="connsiteX94" fmla="*/ 1869898 w 2195098"/>
              <a:gd name="connsiteY94" fmla="*/ 0 h 3120373"/>
              <a:gd name="connsiteX95" fmla="*/ 1951198 w 2195098"/>
              <a:gd name="connsiteY95" fmla="*/ 0 h 3120373"/>
              <a:gd name="connsiteX96" fmla="*/ 2032498 w 2195098"/>
              <a:gd name="connsiteY96" fmla="*/ 0 h 3120373"/>
              <a:gd name="connsiteX97" fmla="*/ 2113798 w 2195098"/>
              <a:gd name="connsiteY97" fmla="*/ 0 h 3120373"/>
              <a:gd name="connsiteX98" fmla="*/ 2195098 w 2195098"/>
              <a:gd name="connsiteY98" fmla="*/ 0 h 3120373"/>
              <a:gd name="connsiteX99" fmla="*/ 2195098 w 2195098"/>
              <a:gd name="connsiteY99" fmla="*/ 115569 h 3120373"/>
              <a:gd name="connsiteX100" fmla="*/ 2195098 w 2195098"/>
              <a:gd name="connsiteY100" fmla="*/ 231139 h 3120373"/>
              <a:gd name="connsiteX101" fmla="*/ 2195098 w 2195098"/>
              <a:gd name="connsiteY101" fmla="*/ 346708 h 3120373"/>
              <a:gd name="connsiteX102" fmla="*/ 2195098 w 2195098"/>
              <a:gd name="connsiteY102" fmla="*/ 462278 h 3120373"/>
              <a:gd name="connsiteX0" fmla="*/ 2195098 w 2195098"/>
              <a:gd name="connsiteY0" fmla="*/ 1271264 h 3120373"/>
              <a:gd name="connsiteX1" fmla="*/ 2195098 w 2195098"/>
              <a:gd name="connsiteY1" fmla="*/ 1386833 h 3120373"/>
              <a:gd name="connsiteX2" fmla="*/ 2195098 w 2195098"/>
              <a:gd name="connsiteY2" fmla="*/ 1502402 h 3120373"/>
              <a:gd name="connsiteX3" fmla="*/ 2195098 w 2195098"/>
              <a:gd name="connsiteY3" fmla="*/ 1617972 h 3120373"/>
              <a:gd name="connsiteX4" fmla="*/ 2195098 w 2195098"/>
              <a:gd name="connsiteY4" fmla="*/ 1733541 h 3120373"/>
              <a:gd name="connsiteX5" fmla="*/ 2195098 w 2195098"/>
              <a:gd name="connsiteY5" fmla="*/ 1849110 h 3120373"/>
              <a:gd name="connsiteX6" fmla="*/ 2195098 w 2195098"/>
              <a:gd name="connsiteY6" fmla="*/ 1964680 h 3120373"/>
              <a:gd name="connsiteX7" fmla="*/ 2195098 w 2195098"/>
              <a:gd name="connsiteY7" fmla="*/ 2080249 h 3120373"/>
              <a:gd name="connsiteX8" fmla="*/ 2195098 w 2195098"/>
              <a:gd name="connsiteY8" fmla="*/ 2195818 h 3120373"/>
              <a:gd name="connsiteX9" fmla="*/ 2195098 w 2195098"/>
              <a:gd name="connsiteY9" fmla="*/ 2311388 h 3120373"/>
              <a:gd name="connsiteX10" fmla="*/ 2195098 w 2195098"/>
              <a:gd name="connsiteY10" fmla="*/ 2426957 h 3120373"/>
              <a:gd name="connsiteX11" fmla="*/ 2195098 w 2195098"/>
              <a:gd name="connsiteY11" fmla="*/ 2542526 h 3120373"/>
              <a:gd name="connsiteX12" fmla="*/ 2195098 w 2195098"/>
              <a:gd name="connsiteY12" fmla="*/ 2658096 h 3120373"/>
              <a:gd name="connsiteX13" fmla="*/ 2195098 w 2195098"/>
              <a:gd name="connsiteY13" fmla="*/ 2773665 h 3120373"/>
              <a:gd name="connsiteX14" fmla="*/ 2195098 w 2195098"/>
              <a:gd name="connsiteY14" fmla="*/ 2889234 h 3120373"/>
              <a:gd name="connsiteX15" fmla="*/ 2195098 w 2195098"/>
              <a:gd name="connsiteY15" fmla="*/ 3004804 h 3120373"/>
              <a:gd name="connsiteX16" fmla="*/ 2195098 w 2195098"/>
              <a:gd name="connsiteY16" fmla="*/ 3120373 h 3120373"/>
              <a:gd name="connsiteX17" fmla="*/ 2113798 w 2195098"/>
              <a:gd name="connsiteY17" fmla="*/ 3120373 h 3120373"/>
              <a:gd name="connsiteX18" fmla="*/ 2032498 w 2195098"/>
              <a:gd name="connsiteY18" fmla="*/ 3120373 h 3120373"/>
              <a:gd name="connsiteX19" fmla="*/ 1951198 w 2195098"/>
              <a:gd name="connsiteY19" fmla="*/ 3120373 h 3120373"/>
              <a:gd name="connsiteX20" fmla="*/ 1869898 w 2195098"/>
              <a:gd name="connsiteY20" fmla="*/ 3120373 h 3120373"/>
              <a:gd name="connsiteX21" fmla="*/ 1788599 w 2195098"/>
              <a:gd name="connsiteY21" fmla="*/ 3120373 h 3120373"/>
              <a:gd name="connsiteX22" fmla="*/ 1707299 w 2195098"/>
              <a:gd name="connsiteY22" fmla="*/ 3120373 h 3120373"/>
              <a:gd name="connsiteX23" fmla="*/ 1625999 w 2195098"/>
              <a:gd name="connsiteY23" fmla="*/ 3120373 h 3120373"/>
              <a:gd name="connsiteX24" fmla="*/ 1544699 w 2195098"/>
              <a:gd name="connsiteY24" fmla="*/ 3120373 h 3120373"/>
              <a:gd name="connsiteX25" fmla="*/ 1463399 w 2195098"/>
              <a:gd name="connsiteY25" fmla="*/ 3120373 h 3120373"/>
              <a:gd name="connsiteX26" fmla="*/ 1382099 w 2195098"/>
              <a:gd name="connsiteY26" fmla="*/ 3120373 h 3120373"/>
              <a:gd name="connsiteX27" fmla="*/ 1300799 w 2195098"/>
              <a:gd name="connsiteY27" fmla="*/ 3120373 h 3120373"/>
              <a:gd name="connsiteX28" fmla="*/ 1219499 w 2195098"/>
              <a:gd name="connsiteY28" fmla="*/ 3120373 h 3120373"/>
              <a:gd name="connsiteX29" fmla="*/ 1138199 w 2195098"/>
              <a:gd name="connsiteY29" fmla="*/ 3120373 h 3120373"/>
              <a:gd name="connsiteX30" fmla="*/ 1056899 w 2195098"/>
              <a:gd name="connsiteY30" fmla="*/ 3120373 h 3120373"/>
              <a:gd name="connsiteX31" fmla="*/ 975599 w 2195098"/>
              <a:gd name="connsiteY31" fmla="*/ 3120373 h 3120373"/>
              <a:gd name="connsiteX32" fmla="*/ 894299 w 2195098"/>
              <a:gd name="connsiteY32" fmla="*/ 3120373 h 3120373"/>
              <a:gd name="connsiteX33" fmla="*/ 812999 w 2195098"/>
              <a:gd name="connsiteY33" fmla="*/ 3120373 h 3120373"/>
              <a:gd name="connsiteX34" fmla="*/ 731699 w 2195098"/>
              <a:gd name="connsiteY34" fmla="*/ 3120373 h 3120373"/>
              <a:gd name="connsiteX35" fmla="*/ 650399 w 2195098"/>
              <a:gd name="connsiteY35" fmla="*/ 3120373 h 3120373"/>
              <a:gd name="connsiteX36" fmla="*/ 569099 w 2195098"/>
              <a:gd name="connsiteY36" fmla="*/ 3120373 h 3120373"/>
              <a:gd name="connsiteX37" fmla="*/ 487799 w 2195098"/>
              <a:gd name="connsiteY37" fmla="*/ 3120373 h 3120373"/>
              <a:gd name="connsiteX38" fmla="*/ 406499 w 2195098"/>
              <a:gd name="connsiteY38" fmla="*/ 3120373 h 3120373"/>
              <a:gd name="connsiteX39" fmla="*/ 325199 w 2195098"/>
              <a:gd name="connsiteY39" fmla="*/ 3120373 h 3120373"/>
              <a:gd name="connsiteX40" fmla="*/ 243900 w 2195098"/>
              <a:gd name="connsiteY40" fmla="*/ 3120373 h 3120373"/>
              <a:gd name="connsiteX41" fmla="*/ 162600 w 2195098"/>
              <a:gd name="connsiteY41" fmla="*/ 3120373 h 3120373"/>
              <a:gd name="connsiteX42" fmla="*/ 813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3004804 h 3120373"/>
              <a:gd name="connsiteX45" fmla="*/ 0 w 2195098"/>
              <a:gd name="connsiteY45" fmla="*/ 2889234 h 3120373"/>
              <a:gd name="connsiteX46" fmla="*/ 0 w 2195098"/>
              <a:gd name="connsiteY46" fmla="*/ 2773665 h 3120373"/>
              <a:gd name="connsiteX47" fmla="*/ 0 w 2195098"/>
              <a:gd name="connsiteY47" fmla="*/ 2658096 h 3120373"/>
              <a:gd name="connsiteX48" fmla="*/ 0 w 2195098"/>
              <a:gd name="connsiteY48" fmla="*/ 2542526 h 3120373"/>
              <a:gd name="connsiteX49" fmla="*/ 0 w 2195098"/>
              <a:gd name="connsiteY49" fmla="*/ 2426957 h 3120373"/>
              <a:gd name="connsiteX50" fmla="*/ 0 w 2195098"/>
              <a:gd name="connsiteY50" fmla="*/ 2311388 h 3120373"/>
              <a:gd name="connsiteX51" fmla="*/ 0 w 2195098"/>
              <a:gd name="connsiteY51" fmla="*/ 2195818 h 3120373"/>
              <a:gd name="connsiteX52" fmla="*/ 0 w 2195098"/>
              <a:gd name="connsiteY52" fmla="*/ 2080249 h 3120373"/>
              <a:gd name="connsiteX53" fmla="*/ 0 w 2195098"/>
              <a:gd name="connsiteY53" fmla="*/ 1964680 h 3120373"/>
              <a:gd name="connsiteX54" fmla="*/ 0 w 2195098"/>
              <a:gd name="connsiteY54" fmla="*/ 1849110 h 3120373"/>
              <a:gd name="connsiteX55" fmla="*/ 0 w 2195098"/>
              <a:gd name="connsiteY55" fmla="*/ 1733541 h 3120373"/>
              <a:gd name="connsiteX56" fmla="*/ 0 w 2195098"/>
              <a:gd name="connsiteY56" fmla="*/ 1617971 h 3120373"/>
              <a:gd name="connsiteX57" fmla="*/ 0 w 2195098"/>
              <a:gd name="connsiteY57" fmla="*/ 1502402 h 3120373"/>
              <a:gd name="connsiteX58" fmla="*/ 0 w 2195098"/>
              <a:gd name="connsiteY58" fmla="*/ 1386832 h 3120373"/>
              <a:gd name="connsiteX59" fmla="*/ 0 w 2195098"/>
              <a:gd name="connsiteY59" fmla="*/ 1271263 h 3120373"/>
              <a:gd name="connsiteX60" fmla="*/ 0 w 2195098"/>
              <a:gd name="connsiteY60" fmla="*/ 1155693 h 3120373"/>
              <a:gd name="connsiteX61" fmla="*/ 0 w 2195098"/>
              <a:gd name="connsiteY61" fmla="*/ 1040124 h 3120373"/>
              <a:gd name="connsiteX62" fmla="*/ 0 w 2195098"/>
              <a:gd name="connsiteY62" fmla="*/ 924555 h 3120373"/>
              <a:gd name="connsiteX63" fmla="*/ 0 w 2195098"/>
              <a:gd name="connsiteY63" fmla="*/ 808985 h 3120373"/>
              <a:gd name="connsiteX64" fmla="*/ 0 w 2195098"/>
              <a:gd name="connsiteY64" fmla="*/ 693416 h 3120373"/>
              <a:gd name="connsiteX65" fmla="*/ 0 w 2195098"/>
              <a:gd name="connsiteY65" fmla="*/ 577847 h 3120373"/>
              <a:gd name="connsiteX66" fmla="*/ 0 w 2195098"/>
              <a:gd name="connsiteY66" fmla="*/ 462277 h 3120373"/>
              <a:gd name="connsiteX67" fmla="*/ 0 w 2195098"/>
              <a:gd name="connsiteY67" fmla="*/ 346708 h 3120373"/>
              <a:gd name="connsiteX68" fmla="*/ 0 w 2195098"/>
              <a:gd name="connsiteY68" fmla="*/ 231139 h 3120373"/>
              <a:gd name="connsiteX69" fmla="*/ 0 w 2195098"/>
              <a:gd name="connsiteY69" fmla="*/ 115569 h 3120373"/>
              <a:gd name="connsiteX70" fmla="*/ 0 w 2195098"/>
              <a:gd name="connsiteY70" fmla="*/ 0 h 3120373"/>
              <a:gd name="connsiteX71" fmla="*/ 81300 w 2195098"/>
              <a:gd name="connsiteY71" fmla="*/ 0 h 3120373"/>
              <a:gd name="connsiteX72" fmla="*/ 162600 w 2195098"/>
              <a:gd name="connsiteY72" fmla="*/ 0 h 3120373"/>
              <a:gd name="connsiteX73" fmla="*/ 243900 w 2195098"/>
              <a:gd name="connsiteY73" fmla="*/ 0 h 3120373"/>
              <a:gd name="connsiteX74" fmla="*/ 325199 w 2195098"/>
              <a:gd name="connsiteY74" fmla="*/ 0 h 3120373"/>
              <a:gd name="connsiteX75" fmla="*/ 406499 w 2195098"/>
              <a:gd name="connsiteY75" fmla="*/ 0 h 3120373"/>
              <a:gd name="connsiteX76" fmla="*/ 487799 w 2195098"/>
              <a:gd name="connsiteY76" fmla="*/ 0 h 3120373"/>
              <a:gd name="connsiteX77" fmla="*/ 569099 w 2195098"/>
              <a:gd name="connsiteY77" fmla="*/ 0 h 3120373"/>
              <a:gd name="connsiteX78" fmla="*/ 650399 w 2195098"/>
              <a:gd name="connsiteY78" fmla="*/ 0 h 3120373"/>
              <a:gd name="connsiteX79" fmla="*/ 731699 w 2195098"/>
              <a:gd name="connsiteY79" fmla="*/ 0 h 3120373"/>
              <a:gd name="connsiteX80" fmla="*/ 812999 w 2195098"/>
              <a:gd name="connsiteY80" fmla="*/ 0 h 3120373"/>
              <a:gd name="connsiteX81" fmla="*/ 894299 w 2195098"/>
              <a:gd name="connsiteY81" fmla="*/ 0 h 3120373"/>
              <a:gd name="connsiteX82" fmla="*/ 975599 w 2195098"/>
              <a:gd name="connsiteY82" fmla="*/ 0 h 3120373"/>
              <a:gd name="connsiteX83" fmla="*/ 1056899 w 2195098"/>
              <a:gd name="connsiteY83" fmla="*/ 0 h 3120373"/>
              <a:gd name="connsiteX84" fmla="*/ 1138199 w 2195098"/>
              <a:gd name="connsiteY84" fmla="*/ 0 h 3120373"/>
              <a:gd name="connsiteX85" fmla="*/ 1219499 w 2195098"/>
              <a:gd name="connsiteY85" fmla="*/ 0 h 3120373"/>
              <a:gd name="connsiteX86" fmla="*/ 1300799 w 2195098"/>
              <a:gd name="connsiteY86" fmla="*/ 0 h 3120373"/>
              <a:gd name="connsiteX87" fmla="*/ 1382099 w 2195098"/>
              <a:gd name="connsiteY87" fmla="*/ 0 h 3120373"/>
              <a:gd name="connsiteX88" fmla="*/ 1463399 w 2195098"/>
              <a:gd name="connsiteY88" fmla="*/ 0 h 3120373"/>
              <a:gd name="connsiteX89" fmla="*/ 1544699 w 2195098"/>
              <a:gd name="connsiteY89" fmla="*/ 0 h 3120373"/>
              <a:gd name="connsiteX90" fmla="*/ 1625999 w 2195098"/>
              <a:gd name="connsiteY90" fmla="*/ 0 h 3120373"/>
              <a:gd name="connsiteX91" fmla="*/ 1707299 w 2195098"/>
              <a:gd name="connsiteY91" fmla="*/ 0 h 3120373"/>
              <a:gd name="connsiteX92" fmla="*/ 1788599 w 2195098"/>
              <a:gd name="connsiteY92" fmla="*/ 0 h 3120373"/>
              <a:gd name="connsiteX93" fmla="*/ 1869898 w 2195098"/>
              <a:gd name="connsiteY93" fmla="*/ 0 h 3120373"/>
              <a:gd name="connsiteX94" fmla="*/ 1951198 w 2195098"/>
              <a:gd name="connsiteY94" fmla="*/ 0 h 3120373"/>
              <a:gd name="connsiteX95" fmla="*/ 2032498 w 2195098"/>
              <a:gd name="connsiteY95" fmla="*/ 0 h 3120373"/>
              <a:gd name="connsiteX96" fmla="*/ 2113798 w 2195098"/>
              <a:gd name="connsiteY96" fmla="*/ 0 h 3120373"/>
              <a:gd name="connsiteX97" fmla="*/ 2195098 w 2195098"/>
              <a:gd name="connsiteY97" fmla="*/ 0 h 3120373"/>
              <a:gd name="connsiteX98" fmla="*/ 2195098 w 2195098"/>
              <a:gd name="connsiteY98" fmla="*/ 115569 h 3120373"/>
              <a:gd name="connsiteX99" fmla="*/ 2195098 w 2195098"/>
              <a:gd name="connsiteY99" fmla="*/ 231139 h 3120373"/>
              <a:gd name="connsiteX100" fmla="*/ 2195098 w 2195098"/>
              <a:gd name="connsiteY100" fmla="*/ 346708 h 3120373"/>
              <a:gd name="connsiteX101" fmla="*/ 2195098 w 2195098"/>
              <a:gd name="connsiteY101" fmla="*/ 462278 h 3120373"/>
              <a:gd name="connsiteX0" fmla="*/ 2195098 w 2195098"/>
              <a:gd name="connsiteY0" fmla="*/ 1386833 h 3120373"/>
              <a:gd name="connsiteX1" fmla="*/ 2195098 w 2195098"/>
              <a:gd name="connsiteY1" fmla="*/ 1502402 h 3120373"/>
              <a:gd name="connsiteX2" fmla="*/ 2195098 w 2195098"/>
              <a:gd name="connsiteY2" fmla="*/ 1617972 h 3120373"/>
              <a:gd name="connsiteX3" fmla="*/ 2195098 w 2195098"/>
              <a:gd name="connsiteY3" fmla="*/ 1733541 h 3120373"/>
              <a:gd name="connsiteX4" fmla="*/ 2195098 w 2195098"/>
              <a:gd name="connsiteY4" fmla="*/ 1849110 h 3120373"/>
              <a:gd name="connsiteX5" fmla="*/ 2195098 w 2195098"/>
              <a:gd name="connsiteY5" fmla="*/ 1964680 h 3120373"/>
              <a:gd name="connsiteX6" fmla="*/ 2195098 w 2195098"/>
              <a:gd name="connsiteY6" fmla="*/ 2080249 h 3120373"/>
              <a:gd name="connsiteX7" fmla="*/ 2195098 w 2195098"/>
              <a:gd name="connsiteY7" fmla="*/ 2195818 h 3120373"/>
              <a:gd name="connsiteX8" fmla="*/ 2195098 w 2195098"/>
              <a:gd name="connsiteY8" fmla="*/ 2311388 h 3120373"/>
              <a:gd name="connsiteX9" fmla="*/ 2195098 w 2195098"/>
              <a:gd name="connsiteY9" fmla="*/ 2426957 h 3120373"/>
              <a:gd name="connsiteX10" fmla="*/ 2195098 w 2195098"/>
              <a:gd name="connsiteY10" fmla="*/ 2542526 h 3120373"/>
              <a:gd name="connsiteX11" fmla="*/ 2195098 w 2195098"/>
              <a:gd name="connsiteY11" fmla="*/ 2658096 h 3120373"/>
              <a:gd name="connsiteX12" fmla="*/ 2195098 w 2195098"/>
              <a:gd name="connsiteY12" fmla="*/ 2773665 h 3120373"/>
              <a:gd name="connsiteX13" fmla="*/ 2195098 w 2195098"/>
              <a:gd name="connsiteY13" fmla="*/ 2889234 h 3120373"/>
              <a:gd name="connsiteX14" fmla="*/ 2195098 w 2195098"/>
              <a:gd name="connsiteY14" fmla="*/ 3004804 h 3120373"/>
              <a:gd name="connsiteX15" fmla="*/ 2195098 w 2195098"/>
              <a:gd name="connsiteY15" fmla="*/ 3120373 h 3120373"/>
              <a:gd name="connsiteX16" fmla="*/ 2113798 w 2195098"/>
              <a:gd name="connsiteY16" fmla="*/ 3120373 h 3120373"/>
              <a:gd name="connsiteX17" fmla="*/ 2032498 w 2195098"/>
              <a:gd name="connsiteY17" fmla="*/ 3120373 h 3120373"/>
              <a:gd name="connsiteX18" fmla="*/ 1951198 w 2195098"/>
              <a:gd name="connsiteY18" fmla="*/ 3120373 h 3120373"/>
              <a:gd name="connsiteX19" fmla="*/ 1869898 w 2195098"/>
              <a:gd name="connsiteY19" fmla="*/ 3120373 h 3120373"/>
              <a:gd name="connsiteX20" fmla="*/ 1788599 w 2195098"/>
              <a:gd name="connsiteY20" fmla="*/ 3120373 h 3120373"/>
              <a:gd name="connsiteX21" fmla="*/ 1707299 w 2195098"/>
              <a:gd name="connsiteY21" fmla="*/ 3120373 h 3120373"/>
              <a:gd name="connsiteX22" fmla="*/ 1625999 w 2195098"/>
              <a:gd name="connsiteY22" fmla="*/ 3120373 h 3120373"/>
              <a:gd name="connsiteX23" fmla="*/ 1544699 w 2195098"/>
              <a:gd name="connsiteY23" fmla="*/ 3120373 h 3120373"/>
              <a:gd name="connsiteX24" fmla="*/ 1463399 w 2195098"/>
              <a:gd name="connsiteY24" fmla="*/ 3120373 h 3120373"/>
              <a:gd name="connsiteX25" fmla="*/ 1382099 w 2195098"/>
              <a:gd name="connsiteY25" fmla="*/ 3120373 h 3120373"/>
              <a:gd name="connsiteX26" fmla="*/ 1300799 w 2195098"/>
              <a:gd name="connsiteY26" fmla="*/ 3120373 h 3120373"/>
              <a:gd name="connsiteX27" fmla="*/ 1219499 w 2195098"/>
              <a:gd name="connsiteY27" fmla="*/ 3120373 h 3120373"/>
              <a:gd name="connsiteX28" fmla="*/ 1138199 w 2195098"/>
              <a:gd name="connsiteY28" fmla="*/ 3120373 h 3120373"/>
              <a:gd name="connsiteX29" fmla="*/ 1056899 w 2195098"/>
              <a:gd name="connsiteY29" fmla="*/ 3120373 h 3120373"/>
              <a:gd name="connsiteX30" fmla="*/ 975599 w 2195098"/>
              <a:gd name="connsiteY30" fmla="*/ 3120373 h 3120373"/>
              <a:gd name="connsiteX31" fmla="*/ 894299 w 2195098"/>
              <a:gd name="connsiteY31" fmla="*/ 3120373 h 3120373"/>
              <a:gd name="connsiteX32" fmla="*/ 812999 w 2195098"/>
              <a:gd name="connsiteY32" fmla="*/ 3120373 h 3120373"/>
              <a:gd name="connsiteX33" fmla="*/ 731699 w 2195098"/>
              <a:gd name="connsiteY33" fmla="*/ 3120373 h 3120373"/>
              <a:gd name="connsiteX34" fmla="*/ 650399 w 2195098"/>
              <a:gd name="connsiteY34" fmla="*/ 3120373 h 3120373"/>
              <a:gd name="connsiteX35" fmla="*/ 569099 w 2195098"/>
              <a:gd name="connsiteY35" fmla="*/ 3120373 h 3120373"/>
              <a:gd name="connsiteX36" fmla="*/ 487799 w 2195098"/>
              <a:gd name="connsiteY36" fmla="*/ 3120373 h 3120373"/>
              <a:gd name="connsiteX37" fmla="*/ 406499 w 2195098"/>
              <a:gd name="connsiteY37" fmla="*/ 3120373 h 3120373"/>
              <a:gd name="connsiteX38" fmla="*/ 325199 w 2195098"/>
              <a:gd name="connsiteY38" fmla="*/ 3120373 h 3120373"/>
              <a:gd name="connsiteX39" fmla="*/ 243900 w 2195098"/>
              <a:gd name="connsiteY39" fmla="*/ 3120373 h 3120373"/>
              <a:gd name="connsiteX40" fmla="*/ 162600 w 2195098"/>
              <a:gd name="connsiteY40" fmla="*/ 3120373 h 3120373"/>
              <a:gd name="connsiteX41" fmla="*/ 813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3004804 h 3120373"/>
              <a:gd name="connsiteX44" fmla="*/ 0 w 2195098"/>
              <a:gd name="connsiteY44" fmla="*/ 2889234 h 3120373"/>
              <a:gd name="connsiteX45" fmla="*/ 0 w 2195098"/>
              <a:gd name="connsiteY45" fmla="*/ 2773665 h 3120373"/>
              <a:gd name="connsiteX46" fmla="*/ 0 w 2195098"/>
              <a:gd name="connsiteY46" fmla="*/ 2658096 h 3120373"/>
              <a:gd name="connsiteX47" fmla="*/ 0 w 2195098"/>
              <a:gd name="connsiteY47" fmla="*/ 2542526 h 3120373"/>
              <a:gd name="connsiteX48" fmla="*/ 0 w 2195098"/>
              <a:gd name="connsiteY48" fmla="*/ 2426957 h 3120373"/>
              <a:gd name="connsiteX49" fmla="*/ 0 w 2195098"/>
              <a:gd name="connsiteY49" fmla="*/ 2311388 h 3120373"/>
              <a:gd name="connsiteX50" fmla="*/ 0 w 2195098"/>
              <a:gd name="connsiteY50" fmla="*/ 2195818 h 3120373"/>
              <a:gd name="connsiteX51" fmla="*/ 0 w 2195098"/>
              <a:gd name="connsiteY51" fmla="*/ 2080249 h 3120373"/>
              <a:gd name="connsiteX52" fmla="*/ 0 w 2195098"/>
              <a:gd name="connsiteY52" fmla="*/ 1964680 h 3120373"/>
              <a:gd name="connsiteX53" fmla="*/ 0 w 2195098"/>
              <a:gd name="connsiteY53" fmla="*/ 1849110 h 3120373"/>
              <a:gd name="connsiteX54" fmla="*/ 0 w 2195098"/>
              <a:gd name="connsiteY54" fmla="*/ 1733541 h 3120373"/>
              <a:gd name="connsiteX55" fmla="*/ 0 w 2195098"/>
              <a:gd name="connsiteY55" fmla="*/ 1617971 h 3120373"/>
              <a:gd name="connsiteX56" fmla="*/ 0 w 2195098"/>
              <a:gd name="connsiteY56" fmla="*/ 1502402 h 3120373"/>
              <a:gd name="connsiteX57" fmla="*/ 0 w 2195098"/>
              <a:gd name="connsiteY57" fmla="*/ 1386832 h 3120373"/>
              <a:gd name="connsiteX58" fmla="*/ 0 w 2195098"/>
              <a:gd name="connsiteY58" fmla="*/ 1271263 h 3120373"/>
              <a:gd name="connsiteX59" fmla="*/ 0 w 2195098"/>
              <a:gd name="connsiteY59" fmla="*/ 1155693 h 3120373"/>
              <a:gd name="connsiteX60" fmla="*/ 0 w 2195098"/>
              <a:gd name="connsiteY60" fmla="*/ 1040124 h 3120373"/>
              <a:gd name="connsiteX61" fmla="*/ 0 w 2195098"/>
              <a:gd name="connsiteY61" fmla="*/ 924555 h 3120373"/>
              <a:gd name="connsiteX62" fmla="*/ 0 w 2195098"/>
              <a:gd name="connsiteY62" fmla="*/ 808985 h 3120373"/>
              <a:gd name="connsiteX63" fmla="*/ 0 w 2195098"/>
              <a:gd name="connsiteY63" fmla="*/ 693416 h 3120373"/>
              <a:gd name="connsiteX64" fmla="*/ 0 w 2195098"/>
              <a:gd name="connsiteY64" fmla="*/ 577847 h 3120373"/>
              <a:gd name="connsiteX65" fmla="*/ 0 w 2195098"/>
              <a:gd name="connsiteY65" fmla="*/ 462277 h 3120373"/>
              <a:gd name="connsiteX66" fmla="*/ 0 w 2195098"/>
              <a:gd name="connsiteY66" fmla="*/ 346708 h 3120373"/>
              <a:gd name="connsiteX67" fmla="*/ 0 w 2195098"/>
              <a:gd name="connsiteY67" fmla="*/ 231139 h 3120373"/>
              <a:gd name="connsiteX68" fmla="*/ 0 w 2195098"/>
              <a:gd name="connsiteY68" fmla="*/ 115569 h 3120373"/>
              <a:gd name="connsiteX69" fmla="*/ 0 w 2195098"/>
              <a:gd name="connsiteY69" fmla="*/ 0 h 3120373"/>
              <a:gd name="connsiteX70" fmla="*/ 81300 w 2195098"/>
              <a:gd name="connsiteY70" fmla="*/ 0 h 3120373"/>
              <a:gd name="connsiteX71" fmla="*/ 162600 w 2195098"/>
              <a:gd name="connsiteY71" fmla="*/ 0 h 3120373"/>
              <a:gd name="connsiteX72" fmla="*/ 243900 w 2195098"/>
              <a:gd name="connsiteY72" fmla="*/ 0 h 3120373"/>
              <a:gd name="connsiteX73" fmla="*/ 325199 w 2195098"/>
              <a:gd name="connsiteY73" fmla="*/ 0 h 3120373"/>
              <a:gd name="connsiteX74" fmla="*/ 406499 w 2195098"/>
              <a:gd name="connsiteY74" fmla="*/ 0 h 3120373"/>
              <a:gd name="connsiteX75" fmla="*/ 487799 w 2195098"/>
              <a:gd name="connsiteY75" fmla="*/ 0 h 3120373"/>
              <a:gd name="connsiteX76" fmla="*/ 569099 w 2195098"/>
              <a:gd name="connsiteY76" fmla="*/ 0 h 3120373"/>
              <a:gd name="connsiteX77" fmla="*/ 650399 w 2195098"/>
              <a:gd name="connsiteY77" fmla="*/ 0 h 3120373"/>
              <a:gd name="connsiteX78" fmla="*/ 731699 w 2195098"/>
              <a:gd name="connsiteY78" fmla="*/ 0 h 3120373"/>
              <a:gd name="connsiteX79" fmla="*/ 812999 w 2195098"/>
              <a:gd name="connsiteY79" fmla="*/ 0 h 3120373"/>
              <a:gd name="connsiteX80" fmla="*/ 894299 w 2195098"/>
              <a:gd name="connsiteY80" fmla="*/ 0 h 3120373"/>
              <a:gd name="connsiteX81" fmla="*/ 975599 w 2195098"/>
              <a:gd name="connsiteY81" fmla="*/ 0 h 3120373"/>
              <a:gd name="connsiteX82" fmla="*/ 1056899 w 2195098"/>
              <a:gd name="connsiteY82" fmla="*/ 0 h 3120373"/>
              <a:gd name="connsiteX83" fmla="*/ 1138199 w 2195098"/>
              <a:gd name="connsiteY83" fmla="*/ 0 h 3120373"/>
              <a:gd name="connsiteX84" fmla="*/ 1219499 w 2195098"/>
              <a:gd name="connsiteY84" fmla="*/ 0 h 3120373"/>
              <a:gd name="connsiteX85" fmla="*/ 1300799 w 2195098"/>
              <a:gd name="connsiteY85" fmla="*/ 0 h 3120373"/>
              <a:gd name="connsiteX86" fmla="*/ 1382099 w 2195098"/>
              <a:gd name="connsiteY86" fmla="*/ 0 h 3120373"/>
              <a:gd name="connsiteX87" fmla="*/ 1463399 w 2195098"/>
              <a:gd name="connsiteY87" fmla="*/ 0 h 3120373"/>
              <a:gd name="connsiteX88" fmla="*/ 1544699 w 2195098"/>
              <a:gd name="connsiteY88" fmla="*/ 0 h 3120373"/>
              <a:gd name="connsiteX89" fmla="*/ 1625999 w 2195098"/>
              <a:gd name="connsiteY89" fmla="*/ 0 h 3120373"/>
              <a:gd name="connsiteX90" fmla="*/ 1707299 w 2195098"/>
              <a:gd name="connsiteY90" fmla="*/ 0 h 3120373"/>
              <a:gd name="connsiteX91" fmla="*/ 1788599 w 2195098"/>
              <a:gd name="connsiteY91" fmla="*/ 0 h 3120373"/>
              <a:gd name="connsiteX92" fmla="*/ 1869898 w 2195098"/>
              <a:gd name="connsiteY92" fmla="*/ 0 h 3120373"/>
              <a:gd name="connsiteX93" fmla="*/ 1951198 w 2195098"/>
              <a:gd name="connsiteY93" fmla="*/ 0 h 3120373"/>
              <a:gd name="connsiteX94" fmla="*/ 2032498 w 2195098"/>
              <a:gd name="connsiteY94" fmla="*/ 0 h 3120373"/>
              <a:gd name="connsiteX95" fmla="*/ 2113798 w 2195098"/>
              <a:gd name="connsiteY95" fmla="*/ 0 h 3120373"/>
              <a:gd name="connsiteX96" fmla="*/ 2195098 w 2195098"/>
              <a:gd name="connsiteY96" fmla="*/ 0 h 3120373"/>
              <a:gd name="connsiteX97" fmla="*/ 2195098 w 2195098"/>
              <a:gd name="connsiteY97" fmla="*/ 115569 h 3120373"/>
              <a:gd name="connsiteX98" fmla="*/ 2195098 w 2195098"/>
              <a:gd name="connsiteY98" fmla="*/ 231139 h 3120373"/>
              <a:gd name="connsiteX99" fmla="*/ 2195098 w 2195098"/>
              <a:gd name="connsiteY99" fmla="*/ 346708 h 3120373"/>
              <a:gd name="connsiteX100" fmla="*/ 2195098 w 2195098"/>
              <a:gd name="connsiteY100" fmla="*/ 462278 h 3120373"/>
              <a:gd name="connsiteX0" fmla="*/ 2195098 w 2195098"/>
              <a:gd name="connsiteY0" fmla="*/ 1502402 h 3120373"/>
              <a:gd name="connsiteX1" fmla="*/ 2195098 w 2195098"/>
              <a:gd name="connsiteY1" fmla="*/ 1617972 h 3120373"/>
              <a:gd name="connsiteX2" fmla="*/ 2195098 w 2195098"/>
              <a:gd name="connsiteY2" fmla="*/ 1733541 h 3120373"/>
              <a:gd name="connsiteX3" fmla="*/ 2195098 w 2195098"/>
              <a:gd name="connsiteY3" fmla="*/ 1849110 h 3120373"/>
              <a:gd name="connsiteX4" fmla="*/ 2195098 w 2195098"/>
              <a:gd name="connsiteY4" fmla="*/ 1964680 h 3120373"/>
              <a:gd name="connsiteX5" fmla="*/ 2195098 w 2195098"/>
              <a:gd name="connsiteY5" fmla="*/ 2080249 h 3120373"/>
              <a:gd name="connsiteX6" fmla="*/ 2195098 w 2195098"/>
              <a:gd name="connsiteY6" fmla="*/ 2195818 h 3120373"/>
              <a:gd name="connsiteX7" fmla="*/ 2195098 w 2195098"/>
              <a:gd name="connsiteY7" fmla="*/ 2311388 h 3120373"/>
              <a:gd name="connsiteX8" fmla="*/ 2195098 w 2195098"/>
              <a:gd name="connsiteY8" fmla="*/ 2426957 h 3120373"/>
              <a:gd name="connsiteX9" fmla="*/ 2195098 w 2195098"/>
              <a:gd name="connsiteY9" fmla="*/ 2542526 h 3120373"/>
              <a:gd name="connsiteX10" fmla="*/ 2195098 w 2195098"/>
              <a:gd name="connsiteY10" fmla="*/ 2658096 h 3120373"/>
              <a:gd name="connsiteX11" fmla="*/ 2195098 w 2195098"/>
              <a:gd name="connsiteY11" fmla="*/ 2773665 h 3120373"/>
              <a:gd name="connsiteX12" fmla="*/ 2195098 w 2195098"/>
              <a:gd name="connsiteY12" fmla="*/ 2889234 h 3120373"/>
              <a:gd name="connsiteX13" fmla="*/ 2195098 w 2195098"/>
              <a:gd name="connsiteY13" fmla="*/ 3004804 h 3120373"/>
              <a:gd name="connsiteX14" fmla="*/ 2195098 w 2195098"/>
              <a:gd name="connsiteY14" fmla="*/ 3120373 h 3120373"/>
              <a:gd name="connsiteX15" fmla="*/ 2113798 w 2195098"/>
              <a:gd name="connsiteY15" fmla="*/ 3120373 h 3120373"/>
              <a:gd name="connsiteX16" fmla="*/ 2032498 w 2195098"/>
              <a:gd name="connsiteY16" fmla="*/ 3120373 h 3120373"/>
              <a:gd name="connsiteX17" fmla="*/ 1951198 w 2195098"/>
              <a:gd name="connsiteY17" fmla="*/ 3120373 h 3120373"/>
              <a:gd name="connsiteX18" fmla="*/ 1869898 w 2195098"/>
              <a:gd name="connsiteY18" fmla="*/ 3120373 h 3120373"/>
              <a:gd name="connsiteX19" fmla="*/ 1788599 w 2195098"/>
              <a:gd name="connsiteY19" fmla="*/ 3120373 h 3120373"/>
              <a:gd name="connsiteX20" fmla="*/ 1707299 w 2195098"/>
              <a:gd name="connsiteY20" fmla="*/ 3120373 h 3120373"/>
              <a:gd name="connsiteX21" fmla="*/ 1625999 w 2195098"/>
              <a:gd name="connsiteY21" fmla="*/ 3120373 h 3120373"/>
              <a:gd name="connsiteX22" fmla="*/ 1544699 w 2195098"/>
              <a:gd name="connsiteY22" fmla="*/ 3120373 h 3120373"/>
              <a:gd name="connsiteX23" fmla="*/ 1463399 w 2195098"/>
              <a:gd name="connsiteY23" fmla="*/ 3120373 h 3120373"/>
              <a:gd name="connsiteX24" fmla="*/ 1382099 w 2195098"/>
              <a:gd name="connsiteY24" fmla="*/ 3120373 h 3120373"/>
              <a:gd name="connsiteX25" fmla="*/ 1300799 w 2195098"/>
              <a:gd name="connsiteY25" fmla="*/ 3120373 h 3120373"/>
              <a:gd name="connsiteX26" fmla="*/ 1219499 w 2195098"/>
              <a:gd name="connsiteY26" fmla="*/ 3120373 h 3120373"/>
              <a:gd name="connsiteX27" fmla="*/ 1138199 w 2195098"/>
              <a:gd name="connsiteY27" fmla="*/ 3120373 h 3120373"/>
              <a:gd name="connsiteX28" fmla="*/ 1056899 w 2195098"/>
              <a:gd name="connsiteY28" fmla="*/ 3120373 h 3120373"/>
              <a:gd name="connsiteX29" fmla="*/ 975599 w 2195098"/>
              <a:gd name="connsiteY29" fmla="*/ 3120373 h 3120373"/>
              <a:gd name="connsiteX30" fmla="*/ 894299 w 2195098"/>
              <a:gd name="connsiteY30" fmla="*/ 3120373 h 3120373"/>
              <a:gd name="connsiteX31" fmla="*/ 812999 w 2195098"/>
              <a:gd name="connsiteY31" fmla="*/ 3120373 h 3120373"/>
              <a:gd name="connsiteX32" fmla="*/ 731699 w 2195098"/>
              <a:gd name="connsiteY32" fmla="*/ 3120373 h 3120373"/>
              <a:gd name="connsiteX33" fmla="*/ 650399 w 2195098"/>
              <a:gd name="connsiteY33" fmla="*/ 3120373 h 3120373"/>
              <a:gd name="connsiteX34" fmla="*/ 569099 w 2195098"/>
              <a:gd name="connsiteY34" fmla="*/ 3120373 h 3120373"/>
              <a:gd name="connsiteX35" fmla="*/ 487799 w 2195098"/>
              <a:gd name="connsiteY35" fmla="*/ 3120373 h 3120373"/>
              <a:gd name="connsiteX36" fmla="*/ 406499 w 2195098"/>
              <a:gd name="connsiteY36" fmla="*/ 3120373 h 3120373"/>
              <a:gd name="connsiteX37" fmla="*/ 325199 w 2195098"/>
              <a:gd name="connsiteY37" fmla="*/ 3120373 h 3120373"/>
              <a:gd name="connsiteX38" fmla="*/ 243900 w 2195098"/>
              <a:gd name="connsiteY38" fmla="*/ 3120373 h 3120373"/>
              <a:gd name="connsiteX39" fmla="*/ 162600 w 2195098"/>
              <a:gd name="connsiteY39" fmla="*/ 3120373 h 3120373"/>
              <a:gd name="connsiteX40" fmla="*/ 813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3004804 h 3120373"/>
              <a:gd name="connsiteX43" fmla="*/ 0 w 2195098"/>
              <a:gd name="connsiteY43" fmla="*/ 2889234 h 3120373"/>
              <a:gd name="connsiteX44" fmla="*/ 0 w 2195098"/>
              <a:gd name="connsiteY44" fmla="*/ 2773665 h 3120373"/>
              <a:gd name="connsiteX45" fmla="*/ 0 w 2195098"/>
              <a:gd name="connsiteY45" fmla="*/ 2658096 h 3120373"/>
              <a:gd name="connsiteX46" fmla="*/ 0 w 2195098"/>
              <a:gd name="connsiteY46" fmla="*/ 2542526 h 3120373"/>
              <a:gd name="connsiteX47" fmla="*/ 0 w 2195098"/>
              <a:gd name="connsiteY47" fmla="*/ 2426957 h 3120373"/>
              <a:gd name="connsiteX48" fmla="*/ 0 w 2195098"/>
              <a:gd name="connsiteY48" fmla="*/ 2311388 h 3120373"/>
              <a:gd name="connsiteX49" fmla="*/ 0 w 2195098"/>
              <a:gd name="connsiteY49" fmla="*/ 2195818 h 3120373"/>
              <a:gd name="connsiteX50" fmla="*/ 0 w 2195098"/>
              <a:gd name="connsiteY50" fmla="*/ 2080249 h 3120373"/>
              <a:gd name="connsiteX51" fmla="*/ 0 w 2195098"/>
              <a:gd name="connsiteY51" fmla="*/ 1964680 h 3120373"/>
              <a:gd name="connsiteX52" fmla="*/ 0 w 2195098"/>
              <a:gd name="connsiteY52" fmla="*/ 1849110 h 3120373"/>
              <a:gd name="connsiteX53" fmla="*/ 0 w 2195098"/>
              <a:gd name="connsiteY53" fmla="*/ 1733541 h 3120373"/>
              <a:gd name="connsiteX54" fmla="*/ 0 w 2195098"/>
              <a:gd name="connsiteY54" fmla="*/ 1617971 h 3120373"/>
              <a:gd name="connsiteX55" fmla="*/ 0 w 2195098"/>
              <a:gd name="connsiteY55" fmla="*/ 1502402 h 3120373"/>
              <a:gd name="connsiteX56" fmla="*/ 0 w 2195098"/>
              <a:gd name="connsiteY56" fmla="*/ 1386832 h 3120373"/>
              <a:gd name="connsiteX57" fmla="*/ 0 w 2195098"/>
              <a:gd name="connsiteY57" fmla="*/ 1271263 h 3120373"/>
              <a:gd name="connsiteX58" fmla="*/ 0 w 2195098"/>
              <a:gd name="connsiteY58" fmla="*/ 1155693 h 3120373"/>
              <a:gd name="connsiteX59" fmla="*/ 0 w 2195098"/>
              <a:gd name="connsiteY59" fmla="*/ 1040124 h 3120373"/>
              <a:gd name="connsiteX60" fmla="*/ 0 w 2195098"/>
              <a:gd name="connsiteY60" fmla="*/ 924555 h 3120373"/>
              <a:gd name="connsiteX61" fmla="*/ 0 w 2195098"/>
              <a:gd name="connsiteY61" fmla="*/ 808985 h 3120373"/>
              <a:gd name="connsiteX62" fmla="*/ 0 w 2195098"/>
              <a:gd name="connsiteY62" fmla="*/ 693416 h 3120373"/>
              <a:gd name="connsiteX63" fmla="*/ 0 w 2195098"/>
              <a:gd name="connsiteY63" fmla="*/ 577847 h 3120373"/>
              <a:gd name="connsiteX64" fmla="*/ 0 w 2195098"/>
              <a:gd name="connsiteY64" fmla="*/ 462277 h 3120373"/>
              <a:gd name="connsiteX65" fmla="*/ 0 w 2195098"/>
              <a:gd name="connsiteY65" fmla="*/ 346708 h 3120373"/>
              <a:gd name="connsiteX66" fmla="*/ 0 w 2195098"/>
              <a:gd name="connsiteY66" fmla="*/ 231139 h 3120373"/>
              <a:gd name="connsiteX67" fmla="*/ 0 w 2195098"/>
              <a:gd name="connsiteY67" fmla="*/ 115569 h 3120373"/>
              <a:gd name="connsiteX68" fmla="*/ 0 w 2195098"/>
              <a:gd name="connsiteY68" fmla="*/ 0 h 3120373"/>
              <a:gd name="connsiteX69" fmla="*/ 81300 w 2195098"/>
              <a:gd name="connsiteY69" fmla="*/ 0 h 3120373"/>
              <a:gd name="connsiteX70" fmla="*/ 162600 w 2195098"/>
              <a:gd name="connsiteY70" fmla="*/ 0 h 3120373"/>
              <a:gd name="connsiteX71" fmla="*/ 243900 w 2195098"/>
              <a:gd name="connsiteY71" fmla="*/ 0 h 3120373"/>
              <a:gd name="connsiteX72" fmla="*/ 325199 w 2195098"/>
              <a:gd name="connsiteY72" fmla="*/ 0 h 3120373"/>
              <a:gd name="connsiteX73" fmla="*/ 406499 w 2195098"/>
              <a:gd name="connsiteY73" fmla="*/ 0 h 3120373"/>
              <a:gd name="connsiteX74" fmla="*/ 487799 w 2195098"/>
              <a:gd name="connsiteY74" fmla="*/ 0 h 3120373"/>
              <a:gd name="connsiteX75" fmla="*/ 569099 w 2195098"/>
              <a:gd name="connsiteY75" fmla="*/ 0 h 3120373"/>
              <a:gd name="connsiteX76" fmla="*/ 650399 w 2195098"/>
              <a:gd name="connsiteY76" fmla="*/ 0 h 3120373"/>
              <a:gd name="connsiteX77" fmla="*/ 731699 w 2195098"/>
              <a:gd name="connsiteY77" fmla="*/ 0 h 3120373"/>
              <a:gd name="connsiteX78" fmla="*/ 812999 w 2195098"/>
              <a:gd name="connsiteY78" fmla="*/ 0 h 3120373"/>
              <a:gd name="connsiteX79" fmla="*/ 894299 w 2195098"/>
              <a:gd name="connsiteY79" fmla="*/ 0 h 3120373"/>
              <a:gd name="connsiteX80" fmla="*/ 975599 w 2195098"/>
              <a:gd name="connsiteY80" fmla="*/ 0 h 3120373"/>
              <a:gd name="connsiteX81" fmla="*/ 1056899 w 2195098"/>
              <a:gd name="connsiteY81" fmla="*/ 0 h 3120373"/>
              <a:gd name="connsiteX82" fmla="*/ 1138199 w 2195098"/>
              <a:gd name="connsiteY82" fmla="*/ 0 h 3120373"/>
              <a:gd name="connsiteX83" fmla="*/ 1219499 w 2195098"/>
              <a:gd name="connsiteY83" fmla="*/ 0 h 3120373"/>
              <a:gd name="connsiteX84" fmla="*/ 1300799 w 2195098"/>
              <a:gd name="connsiteY84" fmla="*/ 0 h 3120373"/>
              <a:gd name="connsiteX85" fmla="*/ 1382099 w 2195098"/>
              <a:gd name="connsiteY85" fmla="*/ 0 h 3120373"/>
              <a:gd name="connsiteX86" fmla="*/ 1463399 w 2195098"/>
              <a:gd name="connsiteY86" fmla="*/ 0 h 3120373"/>
              <a:gd name="connsiteX87" fmla="*/ 1544699 w 2195098"/>
              <a:gd name="connsiteY87" fmla="*/ 0 h 3120373"/>
              <a:gd name="connsiteX88" fmla="*/ 1625999 w 2195098"/>
              <a:gd name="connsiteY88" fmla="*/ 0 h 3120373"/>
              <a:gd name="connsiteX89" fmla="*/ 1707299 w 2195098"/>
              <a:gd name="connsiteY89" fmla="*/ 0 h 3120373"/>
              <a:gd name="connsiteX90" fmla="*/ 1788599 w 2195098"/>
              <a:gd name="connsiteY90" fmla="*/ 0 h 3120373"/>
              <a:gd name="connsiteX91" fmla="*/ 1869898 w 2195098"/>
              <a:gd name="connsiteY91" fmla="*/ 0 h 3120373"/>
              <a:gd name="connsiteX92" fmla="*/ 1951198 w 2195098"/>
              <a:gd name="connsiteY92" fmla="*/ 0 h 3120373"/>
              <a:gd name="connsiteX93" fmla="*/ 2032498 w 2195098"/>
              <a:gd name="connsiteY93" fmla="*/ 0 h 3120373"/>
              <a:gd name="connsiteX94" fmla="*/ 2113798 w 2195098"/>
              <a:gd name="connsiteY94" fmla="*/ 0 h 3120373"/>
              <a:gd name="connsiteX95" fmla="*/ 2195098 w 2195098"/>
              <a:gd name="connsiteY95" fmla="*/ 0 h 3120373"/>
              <a:gd name="connsiteX96" fmla="*/ 2195098 w 2195098"/>
              <a:gd name="connsiteY96" fmla="*/ 115569 h 3120373"/>
              <a:gd name="connsiteX97" fmla="*/ 2195098 w 2195098"/>
              <a:gd name="connsiteY97" fmla="*/ 231139 h 3120373"/>
              <a:gd name="connsiteX98" fmla="*/ 2195098 w 2195098"/>
              <a:gd name="connsiteY98" fmla="*/ 346708 h 3120373"/>
              <a:gd name="connsiteX99" fmla="*/ 2195098 w 2195098"/>
              <a:gd name="connsiteY99" fmla="*/ 462278 h 3120373"/>
              <a:gd name="connsiteX0" fmla="*/ 2195098 w 2195098"/>
              <a:gd name="connsiteY0" fmla="*/ 1617972 h 3120373"/>
              <a:gd name="connsiteX1" fmla="*/ 2195098 w 2195098"/>
              <a:gd name="connsiteY1" fmla="*/ 1733541 h 3120373"/>
              <a:gd name="connsiteX2" fmla="*/ 2195098 w 2195098"/>
              <a:gd name="connsiteY2" fmla="*/ 1849110 h 3120373"/>
              <a:gd name="connsiteX3" fmla="*/ 2195098 w 2195098"/>
              <a:gd name="connsiteY3" fmla="*/ 1964680 h 3120373"/>
              <a:gd name="connsiteX4" fmla="*/ 2195098 w 2195098"/>
              <a:gd name="connsiteY4" fmla="*/ 2080249 h 3120373"/>
              <a:gd name="connsiteX5" fmla="*/ 2195098 w 2195098"/>
              <a:gd name="connsiteY5" fmla="*/ 2195818 h 3120373"/>
              <a:gd name="connsiteX6" fmla="*/ 2195098 w 2195098"/>
              <a:gd name="connsiteY6" fmla="*/ 2311388 h 3120373"/>
              <a:gd name="connsiteX7" fmla="*/ 2195098 w 2195098"/>
              <a:gd name="connsiteY7" fmla="*/ 2426957 h 3120373"/>
              <a:gd name="connsiteX8" fmla="*/ 2195098 w 2195098"/>
              <a:gd name="connsiteY8" fmla="*/ 2542526 h 3120373"/>
              <a:gd name="connsiteX9" fmla="*/ 2195098 w 2195098"/>
              <a:gd name="connsiteY9" fmla="*/ 2658096 h 3120373"/>
              <a:gd name="connsiteX10" fmla="*/ 2195098 w 2195098"/>
              <a:gd name="connsiteY10" fmla="*/ 2773665 h 3120373"/>
              <a:gd name="connsiteX11" fmla="*/ 2195098 w 2195098"/>
              <a:gd name="connsiteY11" fmla="*/ 2889234 h 3120373"/>
              <a:gd name="connsiteX12" fmla="*/ 2195098 w 2195098"/>
              <a:gd name="connsiteY12" fmla="*/ 3004804 h 3120373"/>
              <a:gd name="connsiteX13" fmla="*/ 2195098 w 2195098"/>
              <a:gd name="connsiteY13" fmla="*/ 3120373 h 3120373"/>
              <a:gd name="connsiteX14" fmla="*/ 2113798 w 2195098"/>
              <a:gd name="connsiteY14" fmla="*/ 3120373 h 3120373"/>
              <a:gd name="connsiteX15" fmla="*/ 2032498 w 2195098"/>
              <a:gd name="connsiteY15" fmla="*/ 3120373 h 3120373"/>
              <a:gd name="connsiteX16" fmla="*/ 1951198 w 2195098"/>
              <a:gd name="connsiteY16" fmla="*/ 3120373 h 3120373"/>
              <a:gd name="connsiteX17" fmla="*/ 1869898 w 2195098"/>
              <a:gd name="connsiteY17" fmla="*/ 3120373 h 3120373"/>
              <a:gd name="connsiteX18" fmla="*/ 1788599 w 2195098"/>
              <a:gd name="connsiteY18" fmla="*/ 3120373 h 3120373"/>
              <a:gd name="connsiteX19" fmla="*/ 1707299 w 2195098"/>
              <a:gd name="connsiteY19" fmla="*/ 3120373 h 3120373"/>
              <a:gd name="connsiteX20" fmla="*/ 1625999 w 2195098"/>
              <a:gd name="connsiteY20" fmla="*/ 3120373 h 3120373"/>
              <a:gd name="connsiteX21" fmla="*/ 1544699 w 2195098"/>
              <a:gd name="connsiteY21" fmla="*/ 3120373 h 3120373"/>
              <a:gd name="connsiteX22" fmla="*/ 1463399 w 2195098"/>
              <a:gd name="connsiteY22" fmla="*/ 3120373 h 3120373"/>
              <a:gd name="connsiteX23" fmla="*/ 1382099 w 2195098"/>
              <a:gd name="connsiteY23" fmla="*/ 3120373 h 3120373"/>
              <a:gd name="connsiteX24" fmla="*/ 1300799 w 2195098"/>
              <a:gd name="connsiteY24" fmla="*/ 3120373 h 3120373"/>
              <a:gd name="connsiteX25" fmla="*/ 1219499 w 2195098"/>
              <a:gd name="connsiteY25" fmla="*/ 3120373 h 3120373"/>
              <a:gd name="connsiteX26" fmla="*/ 1138199 w 2195098"/>
              <a:gd name="connsiteY26" fmla="*/ 3120373 h 3120373"/>
              <a:gd name="connsiteX27" fmla="*/ 1056899 w 2195098"/>
              <a:gd name="connsiteY27" fmla="*/ 3120373 h 3120373"/>
              <a:gd name="connsiteX28" fmla="*/ 975599 w 2195098"/>
              <a:gd name="connsiteY28" fmla="*/ 3120373 h 3120373"/>
              <a:gd name="connsiteX29" fmla="*/ 894299 w 2195098"/>
              <a:gd name="connsiteY29" fmla="*/ 3120373 h 3120373"/>
              <a:gd name="connsiteX30" fmla="*/ 812999 w 2195098"/>
              <a:gd name="connsiteY30" fmla="*/ 3120373 h 3120373"/>
              <a:gd name="connsiteX31" fmla="*/ 731699 w 2195098"/>
              <a:gd name="connsiteY31" fmla="*/ 3120373 h 3120373"/>
              <a:gd name="connsiteX32" fmla="*/ 650399 w 2195098"/>
              <a:gd name="connsiteY32" fmla="*/ 3120373 h 3120373"/>
              <a:gd name="connsiteX33" fmla="*/ 569099 w 2195098"/>
              <a:gd name="connsiteY33" fmla="*/ 3120373 h 3120373"/>
              <a:gd name="connsiteX34" fmla="*/ 487799 w 2195098"/>
              <a:gd name="connsiteY34" fmla="*/ 3120373 h 3120373"/>
              <a:gd name="connsiteX35" fmla="*/ 406499 w 2195098"/>
              <a:gd name="connsiteY35" fmla="*/ 3120373 h 3120373"/>
              <a:gd name="connsiteX36" fmla="*/ 325199 w 2195098"/>
              <a:gd name="connsiteY36" fmla="*/ 3120373 h 3120373"/>
              <a:gd name="connsiteX37" fmla="*/ 243900 w 2195098"/>
              <a:gd name="connsiteY37" fmla="*/ 3120373 h 3120373"/>
              <a:gd name="connsiteX38" fmla="*/ 162600 w 2195098"/>
              <a:gd name="connsiteY38" fmla="*/ 3120373 h 3120373"/>
              <a:gd name="connsiteX39" fmla="*/ 813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3004804 h 3120373"/>
              <a:gd name="connsiteX42" fmla="*/ 0 w 2195098"/>
              <a:gd name="connsiteY42" fmla="*/ 2889234 h 3120373"/>
              <a:gd name="connsiteX43" fmla="*/ 0 w 2195098"/>
              <a:gd name="connsiteY43" fmla="*/ 2773665 h 3120373"/>
              <a:gd name="connsiteX44" fmla="*/ 0 w 2195098"/>
              <a:gd name="connsiteY44" fmla="*/ 2658096 h 3120373"/>
              <a:gd name="connsiteX45" fmla="*/ 0 w 2195098"/>
              <a:gd name="connsiteY45" fmla="*/ 2542526 h 3120373"/>
              <a:gd name="connsiteX46" fmla="*/ 0 w 2195098"/>
              <a:gd name="connsiteY46" fmla="*/ 2426957 h 3120373"/>
              <a:gd name="connsiteX47" fmla="*/ 0 w 2195098"/>
              <a:gd name="connsiteY47" fmla="*/ 2311388 h 3120373"/>
              <a:gd name="connsiteX48" fmla="*/ 0 w 2195098"/>
              <a:gd name="connsiteY48" fmla="*/ 2195818 h 3120373"/>
              <a:gd name="connsiteX49" fmla="*/ 0 w 2195098"/>
              <a:gd name="connsiteY49" fmla="*/ 2080249 h 3120373"/>
              <a:gd name="connsiteX50" fmla="*/ 0 w 2195098"/>
              <a:gd name="connsiteY50" fmla="*/ 1964680 h 3120373"/>
              <a:gd name="connsiteX51" fmla="*/ 0 w 2195098"/>
              <a:gd name="connsiteY51" fmla="*/ 1849110 h 3120373"/>
              <a:gd name="connsiteX52" fmla="*/ 0 w 2195098"/>
              <a:gd name="connsiteY52" fmla="*/ 1733541 h 3120373"/>
              <a:gd name="connsiteX53" fmla="*/ 0 w 2195098"/>
              <a:gd name="connsiteY53" fmla="*/ 1617971 h 3120373"/>
              <a:gd name="connsiteX54" fmla="*/ 0 w 2195098"/>
              <a:gd name="connsiteY54" fmla="*/ 1502402 h 3120373"/>
              <a:gd name="connsiteX55" fmla="*/ 0 w 2195098"/>
              <a:gd name="connsiteY55" fmla="*/ 1386832 h 3120373"/>
              <a:gd name="connsiteX56" fmla="*/ 0 w 2195098"/>
              <a:gd name="connsiteY56" fmla="*/ 1271263 h 3120373"/>
              <a:gd name="connsiteX57" fmla="*/ 0 w 2195098"/>
              <a:gd name="connsiteY57" fmla="*/ 1155693 h 3120373"/>
              <a:gd name="connsiteX58" fmla="*/ 0 w 2195098"/>
              <a:gd name="connsiteY58" fmla="*/ 1040124 h 3120373"/>
              <a:gd name="connsiteX59" fmla="*/ 0 w 2195098"/>
              <a:gd name="connsiteY59" fmla="*/ 924555 h 3120373"/>
              <a:gd name="connsiteX60" fmla="*/ 0 w 2195098"/>
              <a:gd name="connsiteY60" fmla="*/ 808985 h 3120373"/>
              <a:gd name="connsiteX61" fmla="*/ 0 w 2195098"/>
              <a:gd name="connsiteY61" fmla="*/ 693416 h 3120373"/>
              <a:gd name="connsiteX62" fmla="*/ 0 w 2195098"/>
              <a:gd name="connsiteY62" fmla="*/ 577847 h 3120373"/>
              <a:gd name="connsiteX63" fmla="*/ 0 w 2195098"/>
              <a:gd name="connsiteY63" fmla="*/ 462277 h 3120373"/>
              <a:gd name="connsiteX64" fmla="*/ 0 w 2195098"/>
              <a:gd name="connsiteY64" fmla="*/ 346708 h 3120373"/>
              <a:gd name="connsiteX65" fmla="*/ 0 w 2195098"/>
              <a:gd name="connsiteY65" fmla="*/ 231139 h 3120373"/>
              <a:gd name="connsiteX66" fmla="*/ 0 w 2195098"/>
              <a:gd name="connsiteY66" fmla="*/ 115569 h 3120373"/>
              <a:gd name="connsiteX67" fmla="*/ 0 w 2195098"/>
              <a:gd name="connsiteY67" fmla="*/ 0 h 3120373"/>
              <a:gd name="connsiteX68" fmla="*/ 81300 w 2195098"/>
              <a:gd name="connsiteY68" fmla="*/ 0 h 3120373"/>
              <a:gd name="connsiteX69" fmla="*/ 162600 w 2195098"/>
              <a:gd name="connsiteY69" fmla="*/ 0 h 3120373"/>
              <a:gd name="connsiteX70" fmla="*/ 243900 w 2195098"/>
              <a:gd name="connsiteY70" fmla="*/ 0 h 3120373"/>
              <a:gd name="connsiteX71" fmla="*/ 325199 w 2195098"/>
              <a:gd name="connsiteY71" fmla="*/ 0 h 3120373"/>
              <a:gd name="connsiteX72" fmla="*/ 406499 w 2195098"/>
              <a:gd name="connsiteY72" fmla="*/ 0 h 3120373"/>
              <a:gd name="connsiteX73" fmla="*/ 487799 w 2195098"/>
              <a:gd name="connsiteY73" fmla="*/ 0 h 3120373"/>
              <a:gd name="connsiteX74" fmla="*/ 569099 w 2195098"/>
              <a:gd name="connsiteY74" fmla="*/ 0 h 3120373"/>
              <a:gd name="connsiteX75" fmla="*/ 650399 w 2195098"/>
              <a:gd name="connsiteY75" fmla="*/ 0 h 3120373"/>
              <a:gd name="connsiteX76" fmla="*/ 731699 w 2195098"/>
              <a:gd name="connsiteY76" fmla="*/ 0 h 3120373"/>
              <a:gd name="connsiteX77" fmla="*/ 812999 w 2195098"/>
              <a:gd name="connsiteY77" fmla="*/ 0 h 3120373"/>
              <a:gd name="connsiteX78" fmla="*/ 894299 w 2195098"/>
              <a:gd name="connsiteY78" fmla="*/ 0 h 3120373"/>
              <a:gd name="connsiteX79" fmla="*/ 975599 w 2195098"/>
              <a:gd name="connsiteY79" fmla="*/ 0 h 3120373"/>
              <a:gd name="connsiteX80" fmla="*/ 1056899 w 2195098"/>
              <a:gd name="connsiteY80" fmla="*/ 0 h 3120373"/>
              <a:gd name="connsiteX81" fmla="*/ 1138199 w 2195098"/>
              <a:gd name="connsiteY81" fmla="*/ 0 h 3120373"/>
              <a:gd name="connsiteX82" fmla="*/ 1219499 w 2195098"/>
              <a:gd name="connsiteY82" fmla="*/ 0 h 3120373"/>
              <a:gd name="connsiteX83" fmla="*/ 1300799 w 2195098"/>
              <a:gd name="connsiteY83" fmla="*/ 0 h 3120373"/>
              <a:gd name="connsiteX84" fmla="*/ 1382099 w 2195098"/>
              <a:gd name="connsiteY84" fmla="*/ 0 h 3120373"/>
              <a:gd name="connsiteX85" fmla="*/ 1463399 w 2195098"/>
              <a:gd name="connsiteY85" fmla="*/ 0 h 3120373"/>
              <a:gd name="connsiteX86" fmla="*/ 1544699 w 2195098"/>
              <a:gd name="connsiteY86" fmla="*/ 0 h 3120373"/>
              <a:gd name="connsiteX87" fmla="*/ 1625999 w 2195098"/>
              <a:gd name="connsiteY87" fmla="*/ 0 h 3120373"/>
              <a:gd name="connsiteX88" fmla="*/ 1707299 w 2195098"/>
              <a:gd name="connsiteY88" fmla="*/ 0 h 3120373"/>
              <a:gd name="connsiteX89" fmla="*/ 1788599 w 2195098"/>
              <a:gd name="connsiteY89" fmla="*/ 0 h 3120373"/>
              <a:gd name="connsiteX90" fmla="*/ 1869898 w 2195098"/>
              <a:gd name="connsiteY90" fmla="*/ 0 h 3120373"/>
              <a:gd name="connsiteX91" fmla="*/ 1951198 w 2195098"/>
              <a:gd name="connsiteY91" fmla="*/ 0 h 3120373"/>
              <a:gd name="connsiteX92" fmla="*/ 2032498 w 2195098"/>
              <a:gd name="connsiteY92" fmla="*/ 0 h 3120373"/>
              <a:gd name="connsiteX93" fmla="*/ 2113798 w 2195098"/>
              <a:gd name="connsiteY93" fmla="*/ 0 h 3120373"/>
              <a:gd name="connsiteX94" fmla="*/ 2195098 w 2195098"/>
              <a:gd name="connsiteY94" fmla="*/ 0 h 3120373"/>
              <a:gd name="connsiteX95" fmla="*/ 2195098 w 2195098"/>
              <a:gd name="connsiteY95" fmla="*/ 115569 h 3120373"/>
              <a:gd name="connsiteX96" fmla="*/ 2195098 w 2195098"/>
              <a:gd name="connsiteY96" fmla="*/ 231139 h 3120373"/>
              <a:gd name="connsiteX97" fmla="*/ 2195098 w 2195098"/>
              <a:gd name="connsiteY97" fmla="*/ 346708 h 3120373"/>
              <a:gd name="connsiteX98" fmla="*/ 2195098 w 2195098"/>
              <a:gd name="connsiteY98" fmla="*/ 462278 h 3120373"/>
              <a:gd name="connsiteX0" fmla="*/ 2195098 w 2195098"/>
              <a:gd name="connsiteY0" fmla="*/ 1733541 h 3120373"/>
              <a:gd name="connsiteX1" fmla="*/ 2195098 w 2195098"/>
              <a:gd name="connsiteY1" fmla="*/ 1849110 h 3120373"/>
              <a:gd name="connsiteX2" fmla="*/ 2195098 w 2195098"/>
              <a:gd name="connsiteY2" fmla="*/ 1964680 h 3120373"/>
              <a:gd name="connsiteX3" fmla="*/ 2195098 w 2195098"/>
              <a:gd name="connsiteY3" fmla="*/ 2080249 h 3120373"/>
              <a:gd name="connsiteX4" fmla="*/ 2195098 w 2195098"/>
              <a:gd name="connsiteY4" fmla="*/ 2195818 h 3120373"/>
              <a:gd name="connsiteX5" fmla="*/ 2195098 w 2195098"/>
              <a:gd name="connsiteY5" fmla="*/ 2311388 h 3120373"/>
              <a:gd name="connsiteX6" fmla="*/ 2195098 w 2195098"/>
              <a:gd name="connsiteY6" fmla="*/ 2426957 h 3120373"/>
              <a:gd name="connsiteX7" fmla="*/ 2195098 w 2195098"/>
              <a:gd name="connsiteY7" fmla="*/ 2542526 h 3120373"/>
              <a:gd name="connsiteX8" fmla="*/ 2195098 w 2195098"/>
              <a:gd name="connsiteY8" fmla="*/ 2658096 h 3120373"/>
              <a:gd name="connsiteX9" fmla="*/ 2195098 w 2195098"/>
              <a:gd name="connsiteY9" fmla="*/ 2773665 h 3120373"/>
              <a:gd name="connsiteX10" fmla="*/ 2195098 w 2195098"/>
              <a:gd name="connsiteY10" fmla="*/ 2889234 h 3120373"/>
              <a:gd name="connsiteX11" fmla="*/ 2195098 w 2195098"/>
              <a:gd name="connsiteY11" fmla="*/ 3004804 h 3120373"/>
              <a:gd name="connsiteX12" fmla="*/ 2195098 w 2195098"/>
              <a:gd name="connsiteY12" fmla="*/ 3120373 h 3120373"/>
              <a:gd name="connsiteX13" fmla="*/ 2113798 w 2195098"/>
              <a:gd name="connsiteY13" fmla="*/ 3120373 h 3120373"/>
              <a:gd name="connsiteX14" fmla="*/ 2032498 w 2195098"/>
              <a:gd name="connsiteY14" fmla="*/ 3120373 h 3120373"/>
              <a:gd name="connsiteX15" fmla="*/ 1951198 w 2195098"/>
              <a:gd name="connsiteY15" fmla="*/ 3120373 h 3120373"/>
              <a:gd name="connsiteX16" fmla="*/ 1869898 w 2195098"/>
              <a:gd name="connsiteY16" fmla="*/ 3120373 h 3120373"/>
              <a:gd name="connsiteX17" fmla="*/ 1788599 w 2195098"/>
              <a:gd name="connsiteY17" fmla="*/ 3120373 h 3120373"/>
              <a:gd name="connsiteX18" fmla="*/ 1707299 w 2195098"/>
              <a:gd name="connsiteY18" fmla="*/ 3120373 h 3120373"/>
              <a:gd name="connsiteX19" fmla="*/ 1625999 w 2195098"/>
              <a:gd name="connsiteY19" fmla="*/ 3120373 h 3120373"/>
              <a:gd name="connsiteX20" fmla="*/ 1544699 w 2195098"/>
              <a:gd name="connsiteY20" fmla="*/ 3120373 h 3120373"/>
              <a:gd name="connsiteX21" fmla="*/ 1463399 w 2195098"/>
              <a:gd name="connsiteY21" fmla="*/ 3120373 h 3120373"/>
              <a:gd name="connsiteX22" fmla="*/ 1382099 w 2195098"/>
              <a:gd name="connsiteY22" fmla="*/ 3120373 h 3120373"/>
              <a:gd name="connsiteX23" fmla="*/ 1300799 w 2195098"/>
              <a:gd name="connsiteY23" fmla="*/ 3120373 h 3120373"/>
              <a:gd name="connsiteX24" fmla="*/ 1219499 w 2195098"/>
              <a:gd name="connsiteY24" fmla="*/ 3120373 h 3120373"/>
              <a:gd name="connsiteX25" fmla="*/ 1138199 w 2195098"/>
              <a:gd name="connsiteY25" fmla="*/ 3120373 h 3120373"/>
              <a:gd name="connsiteX26" fmla="*/ 1056899 w 2195098"/>
              <a:gd name="connsiteY26" fmla="*/ 3120373 h 3120373"/>
              <a:gd name="connsiteX27" fmla="*/ 975599 w 2195098"/>
              <a:gd name="connsiteY27" fmla="*/ 3120373 h 3120373"/>
              <a:gd name="connsiteX28" fmla="*/ 894299 w 2195098"/>
              <a:gd name="connsiteY28" fmla="*/ 3120373 h 3120373"/>
              <a:gd name="connsiteX29" fmla="*/ 812999 w 2195098"/>
              <a:gd name="connsiteY29" fmla="*/ 3120373 h 3120373"/>
              <a:gd name="connsiteX30" fmla="*/ 731699 w 2195098"/>
              <a:gd name="connsiteY30" fmla="*/ 3120373 h 3120373"/>
              <a:gd name="connsiteX31" fmla="*/ 650399 w 2195098"/>
              <a:gd name="connsiteY31" fmla="*/ 3120373 h 3120373"/>
              <a:gd name="connsiteX32" fmla="*/ 569099 w 2195098"/>
              <a:gd name="connsiteY32" fmla="*/ 3120373 h 3120373"/>
              <a:gd name="connsiteX33" fmla="*/ 487799 w 2195098"/>
              <a:gd name="connsiteY33" fmla="*/ 3120373 h 3120373"/>
              <a:gd name="connsiteX34" fmla="*/ 406499 w 2195098"/>
              <a:gd name="connsiteY34" fmla="*/ 3120373 h 3120373"/>
              <a:gd name="connsiteX35" fmla="*/ 325199 w 2195098"/>
              <a:gd name="connsiteY35" fmla="*/ 3120373 h 3120373"/>
              <a:gd name="connsiteX36" fmla="*/ 243900 w 2195098"/>
              <a:gd name="connsiteY36" fmla="*/ 3120373 h 3120373"/>
              <a:gd name="connsiteX37" fmla="*/ 162600 w 2195098"/>
              <a:gd name="connsiteY37" fmla="*/ 3120373 h 3120373"/>
              <a:gd name="connsiteX38" fmla="*/ 813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3004804 h 3120373"/>
              <a:gd name="connsiteX41" fmla="*/ 0 w 2195098"/>
              <a:gd name="connsiteY41" fmla="*/ 2889234 h 3120373"/>
              <a:gd name="connsiteX42" fmla="*/ 0 w 2195098"/>
              <a:gd name="connsiteY42" fmla="*/ 2773665 h 3120373"/>
              <a:gd name="connsiteX43" fmla="*/ 0 w 2195098"/>
              <a:gd name="connsiteY43" fmla="*/ 2658096 h 3120373"/>
              <a:gd name="connsiteX44" fmla="*/ 0 w 2195098"/>
              <a:gd name="connsiteY44" fmla="*/ 2542526 h 3120373"/>
              <a:gd name="connsiteX45" fmla="*/ 0 w 2195098"/>
              <a:gd name="connsiteY45" fmla="*/ 2426957 h 3120373"/>
              <a:gd name="connsiteX46" fmla="*/ 0 w 2195098"/>
              <a:gd name="connsiteY46" fmla="*/ 2311388 h 3120373"/>
              <a:gd name="connsiteX47" fmla="*/ 0 w 2195098"/>
              <a:gd name="connsiteY47" fmla="*/ 2195818 h 3120373"/>
              <a:gd name="connsiteX48" fmla="*/ 0 w 2195098"/>
              <a:gd name="connsiteY48" fmla="*/ 2080249 h 3120373"/>
              <a:gd name="connsiteX49" fmla="*/ 0 w 2195098"/>
              <a:gd name="connsiteY49" fmla="*/ 1964680 h 3120373"/>
              <a:gd name="connsiteX50" fmla="*/ 0 w 2195098"/>
              <a:gd name="connsiteY50" fmla="*/ 1849110 h 3120373"/>
              <a:gd name="connsiteX51" fmla="*/ 0 w 2195098"/>
              <a:gd name="connsiteY51" fmla="*/ 1733541 h 3120373"/>
              <a:gd name="connsiteX52" fmla="*/ 0 w 2195098"/>
              <a:gd name="connsiteY52" fmla="*/ 1617971 h 3120373"/>
              <a:gd name="connsiteX53" fmla="*/ 0 w 2195098"/>
              <a:gd name="connsiteY53" fmla="*/ 1502402 h 3120373"/>
              <a:gd name="connsiteX54" fmla="*/ 0 w 2195098"/>
              <a:gd name="connsiteY54" fmla="*/ 1386832 h 3120373"/>
              <a:gd name="connsiteX55" fmla="*/ 0 w 2195098"/>
              <a:gd name="connsiteY55" fmla="*/ 1271263 h 3120373"/>
              <a:gd name="connsiteX56" fmla="*/ 0 w 2195098"/>
              <a:gd name="connsiteY56" fmla="*/ 1155693 h 3120373"/>
              <a:gd name="connsiteX57" fmla="*/ 0 w 2195098"/>
              <a:gd name="connsiteY57" fmla="*/ 1040124 h 3120373"/>
              <a:gd name="connsiteX58" fmla="*/ 0 w 2195098"/>
              <a:gd name="connsiteY58" fmla="*/ 924555 h 3120373"/>
              <a:gd name="connsiteX59" fmla="*/ 0 w 2195098"/>
              <a:gd name="connsiteY59" fmla="*/ 808985 h 3120373"/>
              <a:gd name="connsiteX60" fmla="*/ 0 w 2195098"/>
              <a:gd name="connsiteY60" fmla="*/ 693416 h 3120373"/>
              <a:gd name="connsiteX61" fmla="*/ 0 w 2195098"/>
              <a:gd name="connsiteY61" fmla="*/ 577847 h 3120373"/>
              <a:gd name="connsiteX62" fmla="*/ 0 w 2195098"/>
              <a:gd name="connsiteY62" fmla="*/ 462277 h 3120373"/>
              <a:gd name="connsiteX63" fmla="*/ 0 w 2195098"/>
              <a:gd name="connsiteY63" fmla="*/ 346708 h 3120373"/>
              <a:gd name="connsiteX64" fmla="*/ 0 w 2195098"/>
              <a:gd name="connsiteY64" fmla="*/ 231139 h 3120373"/>
              <a:gd name="connsiteX65" fmla="*/ 0 w 2195098"/>
              <a:gd name="connsiteY65" fmla="*/ 115569 h 3120373"/>
              <a:gd name="connsiteX66" fmla="*/ 0 w 2195098"/>
              <a:gd name="connsiteY66" fmla="*/ 0 h 3120373"/>
              <a:gd name="connsiteX67" fmla="*/ 81300 w 2195098"/>
              <a:gd name="connsiteY67" fmla="*/ 0 h 3120373"/>
              <a:gd name="connsiteX68" fmla="*/ 162600 w 2195098"/>
              <a:gd name="connsiteY68" fmla="*/ 0 h 3120373"/>
              <a:gd name="connsiteX69" fmla="*/ 243900 w 2195098"/>
              <a:gd name="connsiteY69" fmla="*/ 0 h 3120373"/>
              <a:gd name="connsiteX70" fmla="*/ 325199 w 2195098"/>
              <a:gd name="connsiteY70" fmla="*/ 0 h 3120373"/>
              <a:gd name="connsiteX71" fmla="*/ 406499 w 2195098"/>
              <a:gd name="connsiteY71" fmla="*/ 0 h 3120373"/>
              <a:gd name="connsiteX72" fmla="*/ 487799 w 2195098"/>
              <a:gd name="connsiteY72" fmla="*/ 0 h 3120373"/>
              <a:gd name="connsiteX73" fmla="*/ 569099 w 2195098"/>
              <a:gd name="connsiteY73" fmla="*/ 0 h 3120373"/>
              <a:gd name="connsiteX74" fmla="*/ 650399 w 2195098"/>
              <a:gd name="connsiteY74" fmla="*/ 0 h 3120373"/>
              <a:gd name="connsiteX75" fmla="*/ 731699 w 2195098"/>
              <a:gd name="connsiteY75" fmla="*/ 0 h 3120373"/>
              <a:gd name="connsiteX76" fmla="*/ 812999 w 2195098"/>
              <a:gd name="connsiteY76" fmla="*/ 0 h 3120373"/>
              <a:gd name="connsiteX77" fmla="*/ 894299 w 2195098"/>
              <a:gd name="connsiteY77" fmla="*/ 0 h 3120373"/>
              <a:gd name="connsiteX78" fmla="*/ 975599 w 2195098"/>
              <a:gd name="connsiteY78" fmla="*/ 0 h 3120373"/>
              <a:gd name="connsiteX79" fmla="*/ 1056899 w 2195098"/>
              <a:gd name="connsiteY79" fmla="*/ 0 h 3120373"/>
              <a:gd name="connsiteX80" fmla="*/ 1138199 w 2195098"/>
              <a:gd name="connsiteY80" fmla="*/ 0 h 3120373"/>
              <a:gd name="connsiteX81" fmla="*/ 1219499 w 2195098"/>
              <a:gd name="connsiteY81" fmla="*/ 0 h 3120373"/>
              <a:gd name="connsiteX82" fmla="*/ 1300799 w 2195098"/>
              <a:gd name="connsiteY82" fmla="*/ 0 h 3120373"/>
              <a:gd name="connsiteX83" fmla="*/ 1382099 w 2195098"/>
              <a:gd name="connsiteY83" fmla="*/ 0 h 3120373"/>
              <a:gd name="connsiteX84" fmla="*/ 1463399 w 2195098"/>
              <a:gd name="connsiteY84" fmla="*/ 0 h 3120373"/>
              <a:gd name="connsiteX85" fmla="*/ 1544699 w 2195098"/>
              <a:gd name="connsiteY85" fmla="*/ 0 h 3120373"/>
              <a:gd name="connsiteX86" fmla="*/ 1625999 w 2195098"/>
              <a:gd name="connsiteY86" fmla="*/ 0 h 3120373"/>
              <a:gd name="connsiteX87" fmla="*/ 1707299 w 2195098"/>
              <a:gd name="connsiteY87" fmla="*/ 0 h 3120373"/>
              <a:gd name="connsiteX88" fmla="*/ 1788599 w 2195098"/>
              <a:gd name="connsiteY88" fmla="*/ 0 h 3120373"/>
              <a:gd name="connsiteX89" fmla="*/ 1869898 w 2195098"/>
              <a:gd name="connsiteY89" fmla="*/ 0 h 3120373"/>
              <a:gd name="connsiteX90" fmla="*/ 1951198 w 2195098"/>
              <a:gd name="connsiteY90" fmla="*/ 0 h 3120373"/>
              <a:gd name="connsiteX91" fmla="*/ 2032498 w 2195098"/>
              <a:gd name="connsiteY91" fmla="*/ 0 h 3120373"/>
              <a:gd name="connsiteX92" fmla="*/ 2113798 w 2195098"/>
              <a:gd name="connsiteY92" fmla="*/ 0 h 3120373"/>
              <a:gd name="connsiteX93" fmla="*/ 2195098 w 2195098"/>
              <a:gd name="connsiteY93" fmla="*/ 0 h 3120373"/>
              <a:gd name="connsiteX94" fmla="*/ 2195098 w 2195098"/>
              <a:gd name="connsiteY94" fmla="*/ 115569 h 3120373"/>
              <a:gd name="connsiteX95" fmla="*/ 2195098 w 2195098"/>
              <a:gd name="connsiteY95" fmla="*/ 231139 h 3120373"/>
              <a:gd name="connsiteX96" fmla="*/ 2195098 w 2195098"/>
              <a:gd name="connsiteY96" fmla="*/ 346708 h 3120373"/>
              <a:gd name="connsiteX97" fmla="*/ 2195098 w 2195098"/>
              <a:gd name="connsiteY97" fmla="*/ 462278 h 3120373"/>
              <a:gd name="connsiteX0" fmla="*/ 2195098 w 2195098"/>
              <a:gd name="connsiteY0" fmla="*/ 1849110 h 3120373"/>
              <a:gd name="connsiteX1" fmla="*/ 2195098 w 2195098"/>
              <a:gd name="connsiteY1" fmla="*/ 1964680 h 3120373"/>
              <a:gd name="connsiteX2" fmla="*/ 2195098 w 2195098"/>
              <a:gd name="connsiteY2" fmla="*/ 2080249 h 3120373"/>
              <a:gd name="connsiteX3" fmla="*/ 2195098 w 2195098"/>
              <a:gd name="connsiteY3" fmla="*/ 2195818 h 3120373"/>
              <a:gd name="connsiteX4" fmla="*/ 2195098 w 2195098"/>
              <a:gd name="connsiteY4" fmla="*/ 2311388 h 3120373"/>
              <a:gd name="connsiteX5" fmla="*/ 2195098 w 2195098"/>
              <a:gd name="connsiteY5" fmla="*/ 2426957 h 3120373"/>
              <a:gd name="connsiteX6" fmla="*/ 2195098 w 2195098"/>
              <a:gd name="connsiteY6" fmla="*/ 2542526 h 3120373"/>
              <a:gd name="connsiteX7" fmla="*/ 2195098 w 2195098"/>
              <a:gd name="connsiteY7" fmla="*/ 2658096 h 3120373"/>
              <a:gd name="connsiteX8" fmla="*/ 2195098 w 2195098"/>
              <a:gd name="connsiteY8" fmla="*/ 2773665 h 3120373"/>
              <a:gd name="connsiteX9" fmla="*/ 2195098 w 2195098"/>
              <a:gd name="connsiteY9" fmla="*/ 2889234 h 3120373"/>
              <a:gd name="connsiteX10" fmla="*/ 2195098 w 2195098"/>
              <a:gd name="connsiteY10" fmla="*/ 3004804 h 3120373"/>
              <a:gd name="connsiteX11" fmla="*/ 2195098 w 2195098"/>
              <a:gd name="connsiteY11" fmla="*/ 3120373 h 3120373"/>
              <a:gd name="connsiteX12" fmla="*/ 2113798 w 2195098"/>
              <a:gd name="connsiteY12" fmla="*/ 3120373 h 3120373"/>
              <a:gd name="connsiteX13" fmla="*/ 2032498 w 2195098"/>
              <a:gd name="connsiteY13" fmla="*/ 3120373 h 3120373"/>
              <a:gd name="connsiteX14" fmla="*/ 1951198 w 2195098"/>
              <a:gd name="connsiteY14" fmla="*/ 3120373 h 3120373"/>
              <a:gd name="connsiteX15" fmla="*/ 1869898 w 2195098"/>
              <a:gd name="connsiteY15" fmla="*/ 3120373 h 3120373"/>
              <a:gd name="connsiteX16" fmla="*/ 1788599 w 2195098"/>
              <a:gd name="connsiteY16" fmla="*/ 3120373 h 3120373"/>
              <a:gd name="connsiteX17" fmla="*/ 1707299 w 2195098"/>
              <a:gd name="connsiteY17" fmla="*/ 3120373 h 3120373"/>
              <a:gd name="connsiteX18" fmla="*/ 1625999 w 2195098"/>
              <a:gd name="connsiteY18" fmla="*/ 3120373 h 3120373"/>
              <a:gd name="connsiteX19" fmla="*/ 1544699 w 2195098"/>
              <a:gd name="connsiteY19" fmla="*/ 3120373 h 3120373"/>
              <a:gd name="connsiteX20" fmla="*/ 1463399 w 2195098"/>
              <a:gd name="connsiteY20" fmla="*/ 3120373 h 3120373"/>
              <a:gd name="connsiteX21" fmla="*/ 1382099 w 2195098"/>
              <a:gd name="connsiteY21" fmla="*/ 3120373 h 3120373"/>
              <a:gd name="connsiteX22" fmla="*/ 1300799 w 2195098"/>
              <a:gd name="connsiteY22" fmla="*/ 3120373 h 3120373"/>
              <a:gd name="connsiteX23" fmla="*/ 1219499 w 2195098"/>
              <a:gd name="connsiteY23" fmla="*/ 3120373 h 3120373"/>
              <a:gd name="connsiteX24" fmla="*/ 1138199 w 2195098"/>
              <a:gd name="connsiteY24" fmla="*/ 3120373 h 3120373"/>
              <a:gd name="connsiteX25" fmla="*/ 1056899 w 2195098"/>
              <a:gd name="connsiteY25" fmla="*/ 3120373 h 3120373"/>
              <a:gd name="connsiteX26" fmla="*/ 975599 w 2195098"/>
              <a:gd name="connsiteY26" fmla="*/ 3120373 h 3120373"/>
              <a:gd name="connsiteX27" fmla="*/ 894299 w 2195098"/>
              <a:gd name="connsiteY27" fmla="*/ 3120373 h 3120373"/>
              <a:gd name="connsiteX28" fmla="*/ 812999 w 2195098"/>
              <a:gd name="connsiteY28" fmla="*/ 3120373 h 3120373"/>
              <a:gd name="connsiteX29" fmla="*/ 731699 w 2195098"/>
              <a:gd name="connsiteY29" fmla="*/ 3120373 h 3120373"/>
              <a:gd name="connsiteX30" fmla="*/ 650399 w 2195098"/>
              <a:gd name="connsiteY30" fmla="*/ 3120373 h 3120373"/>
              <a:gd name="connsiteX31" fmla="*/ 569099 w 2195098"/>
              <a:gd name="connsiteY31" fmla="*/ 3120373 h 3120373"/>
              <a:gd name="connsiteX32" fmla="*/ 487799 w 2195098"/>
              <a:gd name="connsiteY32" fmla="*/ 3120373 h 3120373"/>
              <a:gd name="connsiteX33" fmla="*/ 406499 w 2195098"/>
              <a:gd name="connsiteY33" fmla="*/ 3120373 h 3120373"/>
              <a:gd name="connsiteX34" fmla="*/ 325199 w 2195098"/>
              <a:gd name="connsiteY34" fmla="*/ 3120373 h 3120373"/>
              <a:gd name="connsiteX35" fmla="*/ 243900 w 2195098"/>
              <a:gd name="connsiteY35" fmla="*/ 3120373 h 3120373"/>
              <a:gd name="connsiteX36" fmla="*/ 162600 w 2195098"/>
              <a:gd name="connsiteY36" fmla="*/ 3120373 h 3120373"/>
              <a:gd name="connsiteX37" fmla="*/ 813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3004804 h 3120373"/>
              <a:gd name="connsiteX40" fmla="*/ 0 w 2195098"/>
              <a:gd name="connsiteY40" fmla="*/ 2889234 h 3120373"/>
              <a:gd name="connsiteX41" fmla="*/ 0 w 2195098"/>
              <a:gd name="connsiteY41" fmla="*/ 2773665 h 3120373"/>
              <a:gd name="connsiteX42" fmla="*/ 0 w 2195098"/>
              <a:gd name="connsiteY42" fmla="*/ 2658096 h 3120373"/>
              <a:gd name="connsiteX43" fmla="*/ 0 w 2195098"/>
              <a:gd name="connsiteY43" fmla="*/ 2542526 h 3120373"/>
              <a:gd name="connsiteX44" fmla="*/ 0 w 2195098"/>
              <a:gd name="connsiteY44" fmla="*/ 2426957 h 3120373"/>
              <a:gd name="connsiteX45" fmla="*/ 0 w 2195098"/>
              <a:gd name="connsiteY45" fmla="*/ 2311388 h 3120373"/>
              <a:gd name="connsiteX46" fmla="*/ 0 w 2195098"/>
              <a:gd name="connsiteY46" fmla="*/ 2195818 h 3120373"/>
              <a:gd name="connsiteX47" fmla="*/ 0 w 2195098"/>
              <a:gd name="connsiteY47" fmla="*/ 2080249 h 3120373"/>
              <a:gd name="connsiteX48" fmla="*/ 0 w 2195098"/>
              <a:gd name="connsiteY48" fmla="*/ 1964680 h 3120373"/>
              <a:gd name="connsiteX49" fmla="*/ 0 w 2195098"/>
              <a:gd name="connsiteY49" fmla="*/ 1849110 h 3120373"/>
              <a:gd name="connsiteX50" fmla="*/ 0 w 2195098"/>
              <a:gd name="connsiteY50" fmla="*/ 1733541 h 3120373"/>
              <a:gd name="connsiteX51" fmla="*/ 0 w 2195098"/>
              <a:gd name="connsiteY51" fmla="*/ 1617971 h 3120373"/>
              <a:gd name="connsiteX52" fmla="*/ 0 w 2195098"/>
              <a:gd name="connsiteY52" fmla="*/ 1502402 h 3120373"/>
              <a:gd name="connsiteX53" fmla="*/ 0 w 2195098"/>
              <a:gd name="connsiteY53" fmla="*/ 1386832 h 3120373"/>
              <a:gd name="connsiteX54" fmla="*/ 0 w 2195098"/>
              <a:gd name="connsiteY54" fmla="*/ 1271263 h 3120373"/>
              <a:gd name="connsiteX55" fmla="*/ 0 w 2195098"/>
              <a:gd name="connsiteY55" fmla="*/ 1155693 h 3120373"/>
              <a:gd name="connsiteX56" fmla="*/ 0 w 2195098"/>
              <a:gd name="connsiteY56" fmla="*/ 1040124 h 3120373"/>
              <a:gd name="connsiteX57" fmla="*/ 0 w 2195098"/>
              <a:gd name="connsiteY57" fmla="*/ 924555 h 3120373"/>
              <a:gd name="connsiteX58" fmla="*/ 0 w 2195098"/>
              <a:gd name="connsiteY58" fmla="*/ 808985 h 3120373"/>
              <a:gd name="connsiteX59" fmla="*/ 0 w 2195098"/>
              <a:gd name="connsiteY59" fmla="*/ 693416 h 3120373"/>
              <a:gd name="connsiteX60" fmla="*/ 0 w 2195098"/>
              <a:gd name="connsiteY60" fmla="*/ 577847 h 3120373"/>
              <a:gd name="connsiteX61" fmla="*/ 0 w 2195098"/>
              <a:gd name="connsiteY61" fmla="*/ 462277 h 3120373"/>
              <a:gd name="connsiteX62" fmla="*/ 0 w 2195098"/>
              <a:gd name="connsiteY62" fmla="*/ 346708 h 3120373"/>
              <a:gd name="connsiteX63" fmla="*/ 0 w 2195098"/>
              <a:gd name="connsiteY63" fmla="*/ 231139 h 3120373"/>
              <a:gd name="connsiteX64" fmla="*/ 0 w 2195098"/>
              <a:gd name="connsiteY64" fmla="*/ 115569 h 3120373"/>
              <a:gd name="connsiteX65" fmla="*/ 0 w 2195098"/>
              <a:gd name="connsiteY65" fmla="*/ 0 h 3120373"/>
              <a:gd name="connsiteX66" fmla="*/ 81300 w 2195098"/>
              <a:gd name="connsiteY66" fmla="*/ 0 h 3120373"/>
              <a:gd name="connsiteX67" fmla="*/ 162600 w 2195098"/>
              <a:gd name="connsiteY67" fmla="*/ 0 h 3120373"/>
              <a:gd name="connsiteX68" fmla="*/ 243900 w 2195098"/>
              <a:gd name="connsiteY68" fmla="*/ 0 h 3120373"/>
              <a:gd name="connsiteX69" fmla="*/ 325199 w 2195098"/>
              <a:gd name="connsiteY69" fmla="*/ 0 h 3120373"/>
              <a:gd name="connsiteX70" fmla="*/ 406499 w 2195098"/>
              <a:gd name="connsiteY70" fmla="*/ 0 h 3120373"/>
              <a:gd name="connsiteX71" fmla="*/ 487799 w 2195098"/>
              <a:gd name="connsiteY71" fmla="*/ 0 h 3120373"/>
              <a:gd name="connsiteX72" fmla="*/ 569099 w 2195098"/>
              <a:gd name="connsiteY72" fmla="*/ 0 h 3120373"/>
              <a:gd name="connsiteX73" fmla="*/ 650399 w 2195098"/>
              <a:gd name="connsiteY73" fmla="*/ 0 h 3120373"/>
              <a:gd name="connsiteX74" fmla="*/ 731699 w 2195098"/>
              <a:gd name="connsiteY74" fmla="*/ 0 h 3120373"/>
              <a:gd name="connsiteX75" fmla="*/ 812999 w 2195098"/>
              <a:gd name="connsiteY75" fmla="*/ 0 h 3120373"/>
              <a:gd name="connsiteX76" fmla="*/ 894299 w 2195098"/>
              <a:gd name="connsiteY76" fmla="*/ 0 h 3120373"/>
              <a:gd name="connsiteX77" fmla="*/ 975599 w 2195098"/>
              <a:gd name="connsiteY77" fmla="*/ 0 h 3120373"/>
              <a:gd name="connsiteX78" fmla="*/ 1056899 w 2195098"/>
              <a:gd name="connsiteY78" fmla="*/ 0 h 3120373"/>
              <a:gd name="connsiteX79" fmla="*/ 1138199 w 2195098"/>
              <a:gd name="connsiteY79" fmla="*/ 0 h 3120373"/>
              <a:gd name="connsiteX80" fmla="*/ 1219499 w 2195098"/>
              <a:gd name="connsiteY80" fmla="*/ 0 h 3120373"/>
              <a:gd name="connsiteX81" fmla="*/ 1300799 w 2195098"/>
              <a:gd name="connsiteY81" fmla="*/ 0 h 3120373"/>
              <a:gd name="connsiteX82" fmla="*/ 1382099 w 2195098"/>
              <a:gd name="connsiteY82" fmla="*/ 0 h 3120373"/>
              <a:gd name="connsiteX83" fmla="*/ 1463399 w 2195098"/>
              <a:gd name="connsiteY83" fmla="*/ 0 h 3120373"/>
              <a:gd name="connsiteX84" fmla="*/ 1544699 w 2195098"/>
              <a:gd name="connsiteY84" fmla="*/ 0 h 3120373"/>
              <a:gd name="connsiteX85" fmla="*/ 1625999 w 2195098"/>
              <a:gd name="connsiteY85" fmla="*/ 0 h 3120373"/>
              <a:gd name="connsiteX86" fmla="*/ 1707299 w 2195098"/>
              <a:gd name="connsiteY86" fmla="*/ 0 h 3120373"/>
              <a:gd name="connsiteX87" fmla="*/ 1788599 w 2195098"/>
              <a:gd name="connsiteY87" fmla="*/ 0 h 3120373"/>
              <a:gd name="connsiteX88" fmla="*/ 1869898 w 2195098"/>
              <a:gd name="connsiteY88" fmla="*/ 0 h 3120373"/>
              <a:gd name="connsiteX89" fmla="*/ 1951198 w 2195098"/>
              <a:gd name="connsiteY89" fmla="*/ 0 h 3120373"/>
              <a:gd name="connsiteX90" fmla="*/ 2032498 w 2195098"/>
              <a:gd name="connsiteY90" fmla="*/ 0 h 3120373"/>
              <a:gd name="connsiteX91" fmla="*/ 2113798 w 2195098"/>
              <a:gd name="connsiteY91" fmla="*/ 0 h 3120373"/>
              <a:gd name="connsiteX92" fmla="*/ 2195098 w 2195098"/>
              <a:gd name="connsiteY92" fmla="*/ 0 h 3120373"/>
              <a:gd name="connsiteX93" fmla="*/ 2195098 w 2195098"/>
              <a:gd name="connsiteY93" fmla="*/ 115569 h 3120373"/>
              <a:gd name="connsiteX94" fmla="*/ 2195098 w 2195098"/>
              <a:gd name="connsiteY94" fmla="*/ 231139 h 3120373"/>
              <a:gd name="connsiteX95" fmla="*/ 2195098 w 2195098"/>
              <a:gd name="connsiteY95" fmla="*/ 346708 h 3120373"/>
              <a:gd name="connsiteX96" fmla="*/ 2195098 w 2195098"/>
              <a:gd name="connsiteY96" fmla="*/ 462278 h 3120373"/>
              <a:gd name="connsiteX0" fmla="*/ 2195098 w 2195098"/>
              <a:gd name="connsiteY0" fmla="*/ 1964680 h 3120373"/>
              <a:gd name="connsiteX1" fmla="*/ 2195098 w 2195098"/>
              <a:gd name="connsiteY1" fmla="*/ 2080249 h 3120373"/>
              <a:gd name="connsiteX2" fmla="*/ 2195098 w 2195098"/>
              <a:gd name="connsiteY2" fmla="*/ 2195818 h 3120373"/>
              <a:gd name="connsiteX3" fmla="*/ 2195098 w 2195098"/>
              <a:gd name="connsiteY3" fmla="*/ 2311388 h 3120373"/>
              <a:gd name="connsiteX4" fmla="*/ 2195098 w 2195098"/>
              <a:gd name="connsiteY4" fmla="*/ 2426957 h 3120373"/>
              <a:gd name="connsiteX5" fmla="*/ 2195098 w 2195098"/>
              <a:gd name="connsiteY5" fmla="*/ 2542526 h 3120373"/>
              <a:gd name="connsiteX6" fmla="*/ 2195098 w 2195098"/>
              <a:gd name="connsiteY6" fmla="*/ 2658096 h 3120373"/>
              <a:gd name="connsiteX7" fmla="*/ 2195098 w 2195098"/>
              <a:gd name="connsiteY7" fmla="*/ 2773665 h 3120373"/>
              <a:gd name="connsiteX8" fmla="*/ 2195098 w 2195098"/>
              <a:gd name="connsiteY8" fmla="*/ 2889234 h 3120373"/>
              <a:gd name="connsiteX9" fmla="*/ 2195098 w 2195098"/>
              <a:gd name="connsiteY9" fmla="*/ 3004804 h 3120373"/>
              <a:gd name="connsiteX10" fmla="*/ 2195098 w 2195098"/>
              <a:gd name="connsiteY10" fmla="*/ 3120373 h 3120373"/>
              <a:gd name="connsiteX11" fmla="*/ 2113798 w 2195098"/>
              <a:gd name="connsiteY11" fmla="*/ 3120373 h 3120373"/>
              <a:gd name="connsiteX12" fmla="*/ 2032498 w 2195098"/>
              <a:gd name="connsiteY12" fmla="*/ 3120373 h 3120373"/>
              <a:gd name="connsiteX13" fmla="*/ 1951198 w 2195098"/>
              <a:gd name="connsiteY13" fmla="*/ 3120373 h 3120373"/>
              <a:gd name="connsiteX14" fmla="*/ 1869898 w 2195098"/>
              <a:gd name="connsiteY14" fmla="*/ 3120373 h 3120373"/>
              <a:gd name="connsiteX15" fmla="*/ 1788599 w 2195098"/>
              <a:gd name="connsiteY15" fmla="*/ 3120373 h 3120373"/>
              <a:gd name="connsiteX16" fmla="*/ 1707299 w 2195098"/>
              <a:gd name="connsiteY16" fmla="*/ 3120373 h 3120373"/>
              <a:gd name="connsiteX17" fmla="*/ 1625999 w 2195098"/>
              <a:gd name="connsiteY17" fmla="*/ 3120373 h 3120373"/>
              <a:gd name="connsiteX18" fmla="*/ 1544699 w 2195098"/>
              <a:gd name="connsiteY18" fmla="*/ 3120373 h 3120373"/>
              <a:gd name="connsiteX19" fmla="*/ 1463399 w 2195098"/>
              <a:gd name="connsiteY19" fmla="*/ 3120373 h 3120373"/>
              <a:gd name="connsiteX20" fmla="*/ 1382099 w 2195098"/>
              <a:gd name="connsiteY20" fmla="*/ 3120373 h 3120373"/>
              <a:gd name="connsiteX21" fmla="*/ 1300799 w 2195098"/>
              <a:gd name="connsiteY21" fmla="*/ 3120373 h 3120373"/>
              <a:gd name="connsiteX22" fmla="*/ 1219499 w 2195098"/>
              <a:gd name="connsiteY22" fmla="*/ 3120373 h 3120373"/>
              <a:gd name="connsiteX23" fmla="*/ 1138199 w 2195098"/>
              <a:gd name="connsiteY23" fmla="*/ 3120373 h 3120373"/>
              <a:gd name="connsiteX24" fmla="*/ 1056899 w 2195098"/>
              <a:gd name="connsiteY24" fmla="*/ 3120373 h 3120373"/>
              <a:gd name="connsiteX25" fmla="*/ 975599 w 2195098"/>
              <a:gd name="connsiteY25" fmla="*/ 3120373 h 3120373"/>
              <a:gd name="connsiteX26" fmla="*/ 894299 w 2195098"/>
              <a:gd name="connsiteY26" fmla="*/ 3120373 h 3120373"/>
              <a:gd name="connsiteX27" fmla="*/ 812999 w 2195098"/>
              <a:gd name="connsiteY27" fmla="*/ 3120373 h 3120373"/>
              <a:gd name="connsiteX28" fmla="*/ 731699 w 2195098"/>
              <a:gd name="connsiteY28" fmla="*/ 3120373 h 3120373"/>
              <a:gd name="connsiteX29" fmla="*/ 650399 w 2195098"/>
              <a:gd name="connsiteY29" fmla="*/ 3120373 h 3120373"/>
              <a:gd name="connsiteX30" fmla="*/ 569099 w 2195098"/>
              <a:gd name="connsiteY30" fmla="*/ 3120373 h 3120373"/>
              <a:gd name="connsiteX31" fmla="*/ 487799 w 2195098"/>
              <a:gd name="connsiteY31" fmla="*/ 3120373 h 3120373"/>
              <a:gd name="connsiteX32" fmla="*/ 406499 w 2195098"/>
              <a:gd name="connsiteY32" fmla="*/ 3120373 h 3120373"/>
              <a:gd name="connsiteX33" fmla="*/ 325199 w 2195098"/>
              <a:gd name="connsiteY33" fmla="*/ 3120373 h 3120373"/>
              <a:gd name="connsiteX34" fmla="*/ 243900 w 2195098"/>
              <a:gd name="connsiteY34" fmla="*/ 3120373 h 3120373"/>
              <a:gd name="connsiteX35" fmla="*/ 162600 w 2195098"/>
              <a:gd name="connsiteY35" fmla="*/ 3120373 h 3120373"/>
              <a:gd name="connsiteX36" fmla="*/ 813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3004804 h 3120373"/>
              <a:gd name="connsiteX39" fmla="*/ 0 w 2195098"/>
              <a:gd name="connsiteY39" fmla="*/ 2889234 h 3120373"/>
              <a:gd name="connsiteX40" fmla="*/ 0 w 2195098"/>
              <a:gd name="connsiteY40" fmla="*/ 2773665 h 3120373"/>
              <a:gd name="connsiteX41" fmla="*/ 0 w 2195098"/>
              <a:gd name="connsiteY41" fmla="*/ 2658096 h 3120373"/>
              <a:gd name="connsiteX42" fmla="*/ 0 w 2195098"/>
              <a:gd name="connsiteY42" fmla="*/ 2542526 h 3120373"/>
              <a:gd name="connsiteX43" fmla="*/ 0 w 2195098"/>
              <a:gd name="connsiteY43" fmla="*/ 2426957 h 3120373"/>
              <a:gd name="connsiteX44" fmla="*/ 0 w 2195098"/>
              <a:gd name="connsiteY44" fmla="*/ 2311388 h 3120373"/>
              <a:gd name="connsiteX45" fmla="*/ 0 w 2195098"/>
              <a:gd name="connsiteY45" fmla="*/ 2195818 h 3120373"/>
              <a:gd name="connsiteX46" fmla="*/ 0 w 2195098"/>
              <a:gd name="connsiteY46" fmla="*/ 2080249 h 3120373"/>
              <a:gd name="connsiteX47" fmla="*/ 0 w 2195098"/>
              <a:gd name="connsiteY47" fmla="*/ 1964680 h 3120373"/>
              <a:gd name="connsiteX48" fmla="*/ 0 w 2195098"/>
              <a:gd name="connsiteY48" fmla="*/ 1849110 h 3120373"/>
              <a:gd name="connsiteX49" fmla="*/ 0 w 2195098"/>
              <a:gd name="connsiteY49" fmla="*/ 1733541 h 3120373"/>
              <a:gd name="connsiteX50" fmla="*/ 0 w 2195098"/>
              <a:gd name="connsiteY50" fmla="*/ 1617971 h 3120373"/>
              <a:gd name="connsiteX51" fmla="*/ 0 w 2195098"/>
              <a:gd name="connsiteY51" fmla="*/ 1502402 h 3120373"/>
              <a:gd name="connsiteX52" fmla="*/ 0 w 2195098"/>
              <a:gd name="connsiteY52" fmla="*/ 1386832 h 3120373"/>
              <a:gd name="connsiteX53" fmla="*/ 0 w 2195098"/>
              <a:gd name="connsiteY53" fmla="*/ 1271263 h 3120373"/>
              <a:gd name="connsiteX54" fmla="*/ 0 w 2195098"/>
              <a:gd name="connsiteY54" fmla="*/ 1155693 h 3120373"/>
              <a:gd name="connsiteX55" fmla="*/ 0 w 2195098"/>
              <a:gd name="connsiteY55" fmla="*/ 1040124 h 3120373"/>
              <a:gd name="connsiteX56" fmla="*/ 0 w 2195098"/>
              <a:gd name="connsiteY56" fmla="*/ 924555 h 3120373"/>
              <a:gd name="connsiteX57" fmla="*/ 0 w 2195098"/>
              <a:gd name="connsiteY57" fmla="*/ 808985 h 3120373"/>
              <a:gd name="connsiteX58" fmla="*/ 0 w 2195098"/>
              <a:gd name="connsiteY58" fmla="*/ 693416 h 3120373"/>
              <a:gd name="connsiteX59" fmla="*/ 0 w 2195098"/>
              <a:gd name="connsiteY59" fmla="*/ 577847 h 3120373"/>
              <a:gd name="connsiteX60" fmla="*/ 0 w 2195098"/>
              <a:gd name="connsiteY60" fmla="*/ 462277 h 3120373"/>
              <a:gd name="connsiteX61" fmla="*/ 0 w 2195098"/>
              <a:gd name="connsiteY61" fmla="*/ 346708 h 3120373"/>
              <a:gd name="connsiteX62" fmla="*/ 0 w 2195098"/>
              <a:gd name="connsiteY62" fmla="*/ 231139 h 3120373"/>
              <a:gd name="connsiteX63" fmla="*/ 0 w 2195098"/>
              <a:gd name="connsiteY63" fmla="*/ 115569 h 3120373"/>
              <a:gd name="connsiteX64" fmla="*/ 0 w 2195098"/>
              <a:gd name="connsiteY64" fmla="*/ 0 h 3120373"/>
              <a:gd name="connsiteX65" fmla="*/ 81300 w 2195098"/>
              <a:gd name="connsiteY65" fmla="*/ 0 h 3120373"/>
              <a:gd name="connsiteX66" fmla="*/ 162600 w 2195098"/>
              <a:gd name="connsiteY66" fmla="*/ 0 h 3120373"/>
              <a:gd name="connsiteX67" fmla="*/ 243900 w 2195098"/>
              <a:gd name="connsiteY67" fmla="*/ 0 h 3120373"/>
              <a:gd name="connsiteX68" fmla="*/ 325199 w 2195098"/>
              <a:gd name="connsiteY68" fmla="*/ 0 h 3120373"/>
              <a:gd name="connsiteX69" fmla="*/ 406499 w 2195098"/>
              <a:gd name="connsiteY69" fmla="*/ 0 h 3120373"/>
              <a:gd name="connsiteX70" fmla="*/ 487799 w 2195098"/>
              <a:gd name="connsiteY70" fmla="*/ 0 h 3120373"/>
              <a:gd name="connsiteX71" fmla="*/ 569099 w 2195098"/>
              <a:gd name="connsiteY71" fmla="*/ 0 h 3120373"/>
              <a:gd name="connsiteX72" fmla="*/ 650399 w 2195098"/>
              <a:gd name="connsiteY72" fmla="*/ 0 h 3120373"/>
              <a:gd name="connsiteX73" fmla="*/ 731699 w 2195098"/>
              <a:gd name="connsiteY73" fmla="*/ 0 h 3120373"/>
              <a:gd name="connsiteX74" fmla="*/ 812999 w 2195098"/>
              <a:gd name="connsiteY74" fmla="*/ 0 h 3120373"/>
              <a:gd name="connsiteX75" fmla="*/ 894299 w 2195098"/>
              <a:gd name="connsiteY75" fmla="*/ 0 h 3120373"/>
              <a:gd name="connsiteX76" fmla="*/ 975599 w 2195098"/>
              <a:gd name="connsiteY76" fmla="*/ 0 h 3120373"/>
              <a:gd name="connsiteX77" fmla="*/ 1056899 w 2195098"/>
              <a:gd name="connsiteY77" fmla="*/ 0 h 3120373"/>
              <a:gd name="connsiteX78" fmla="*/ 1138199 w 2195098"/>
              <a:gd name="connsiteY78" fmla="*/ 0 h 3120373"/>
              <a:gd name="connsiteX79" fmla="*/ 1219499 w 2195098"/>
              <a:gd name="connsiteY79" fmla="*/ 0 h 3120373"/>
              <a:gd name="connsiteX80" fmla="*/ 1300799 w 2195098"/>
              <a:gd name="connsiteY80" fmla="*/ 0 h 3120373"/>
              <a:gd name="connsiteX81" fmla="*/ 1382099 w 2195098"/>
              <a:gd name="connsiteY81" fmla="*/ 0 h 3120373"/>
              <a:gd name="connsiteX82" fmla="*/ 1463399 w 2195098"/>
              <a:gd name="connsiteY82" fmla="*/ 0 h 3120373"/>
              <a:gd name="connsiteX83" fmla="*/ 1544699 w 2195098"/>
              <a:gd name="connsiteY83" fmla="*/ 0 h 3120373"/>
              <a:gd name="connsiteX84" fmla="*/ 1625999 w 2195098"/>
              <a:gd name="connsiteY84" fmla="*/ 0 h 3120373"/>
              <a:gd name="connsiteX85" fmla="*/ 1707299 w 2195098"/>
              <a:gd name="connsiteY85" fmla="*/ 0 h 3120373"/>
              <a:gd name="connsiteX86" fmla="*/ 1788599 w 2195098"/>
              <a:gd name="connsiteY86" fmla="*/ 0 h 3120373"/>
              <a:gd name="connsiteX87" fmla="*/ 1869898 w 2195098"/>
              <a:gd name="connsiteY87" fmla="*/ 0 h 3120373"/>
              <a:gd name="connsiteX88" fmla="*/ 1951198 w 2195098"/>
              <a:gd name="connsiteY88" fmla="*/ 0 h 3120373"/>
              <a:gd name="connsiteX89" fmla="*/ 2032498 w 2195098"/>
              <a:gd name="connsiteY89" fmla="*/ 0 h 3120373"/>
              <a:gd name="connsiteX90" fmla="*/ 2113798 w 2195098"/>
              <a:gd name="connsiteY90" fmla="*/ 0 h 3120373"/>
              <a:gd name="connsiteX91" fmla="*/ 2195098 w 2195098"/>
              <a:gd name="connsiteY91" fmla="*/ 0 h 3120373"/>
              <a:gd name="connsiteX92" fmla="*/ 2195098 w 2195098"/>
              <a:gd name="connsiteY92" fmla="*/ 115569 h 3120373"/>
              <a:gd name="connsiteX93" fmla="*/ 2195098 w 2195098"/>
              <a:gd name="connsiteY93" fmla="*/ 231139 h 3120373"/>
              <a:gd name="connsiteX94" fmla="*/ 2195098 w 2195098"/>
              <a:gd name="connsiteY94" fmla="*/ 346708 h 3120373"/>
              <a:gd name="connsiteX95" fmla="*/ 2195098 w 2195098"/>
              <a:gd name="connsiteY95" fmla="*/ 462278 h 3120373"/>
              <a:gd name="connsiteX0" fmla="*/ 2195098 w 2195098"/>
              <a:gd name="connsiteY0" fmla="*/ 2080249 h 3120373"/>
              <a:gd name="connsiteX1" fmla="*/ 2195098 w 2195098"/>
              <a:gd name="connsiteY1" fmla="*/ 2195818 h 3120373"/>
              <a:gd name="connsiteX2" fmla="*/ 2195098 w 2195098"/>
              <a:gd name="connsiteY2" fmla="*/ 2311388 h 3120373"/>
              <a:gd name="connsiteX3" fmla="*/ 2195098 w 2195098"/>
              <a:gd name="connsiteY3" fmla="*/ 2426957 h 3120373"/>
              <a:gd name="connsiteX4" fmla="*/ 2195098 w 2195098"/>
              <a:gd name="connsiteY4" fmla="*/ 2542526 h 3120373"/>
              <a:gd name="connsiteX5" fmla="*/ 2195098 w 2195098"/>
              <a:gd name="connsiteY5" fmla="*/ 2658096 h 3120373"/>
              <a:gd name="connsiteX6" fmla="*/ 2195098 w 2195098"/>
              <a:gd name="connsiteY6" fmla="*/ 2773665 h 3120373"/>
              <a:gd name="connsiteX7" fmla="*/ 2195098 w 2195098"/>
              <a:gd name="connsiteY7" fmla="*/ 2889234 h 3120373"/>
              <a:gd name="connsiteX8" fmla="*/ 2195098 w 2195098"/>
              <a:gd name="connsiteY8" fmla="*/ 3004804 h 3120373"/>
              <a:gd name="connsiteX9" fmla="*/ 2195098 w 2195098"/>
              <a:gd name="connsiteY9" fmla="*/ 3120373 h 3120373"/>
              <a:gd name="connsiteX10" fmla="*/ 2113798 w 2195098"/>
              <a:gd name="connsiteY10" fmla="*/ 3120373 h 3120373"/>
              <a:gd name="connsiteX11" fmla="*/ 2032498 w 2195098"/>
              <a:gd name="connsiteY11" fmla="*/ 3120373 h 3120373"/>
              <a:gd name="connsiteX12" fmla="*/ 1951198 w 2195098"/>
              <a:gd name="connsiteY12" fmla="*/ 3120373 h 3120373"/>
              <a:gd name="connsiteX13" fmla="*/ 1869898 w 2195098"/>
              <a:gd name="connsiteY13" fmla="*/ 3120373 h 3120373"/>
              <a:gd name="connsiteX14" fmla="*/ 1788599 w 2195098"/>
              <a:gd name="connsiteY14" fmla="*/ 3120373 h 3120373"/>
              <a:gd name="connsiteX15" fmla="*/ 1707299 w 2195098"/>
              <a:gd name="connsiteY15" fmla="*/ 3120373 h 3120373"/>
              <a:gd name="connsiteX16" fmla="*/ 1625999 w 2195098"/>
              <a:gd name="connsiteY16" fmla="*/ 3120373 h 3120373"/>
              <a:gd name="connsiteX17" fmla="*/ 1544699 w 2195098"/>
              <a:gd name="connsiteY17" fmla="*/ 3120373 h 3120373"/>
              <a:gd name="connsiteX18" fmla="*/ 1463399 w 2195098"/>
              <a:gd name="connsiteY18" fmla="*/ 3120373 h 3120373"/>
              <a:gd name="connsiteX19" fmla="*/ 1382099 w 2195098"/>
              <a:gd name="connsiteY19" fmla="*/ 3120373 h 3120373"/>
              <a:gd name="connsiteX20" fmla="*/ 1300799 w 2195098"/>
              <a:gd name="connsiteY20" fmla="*/ 3120373 h 3120373"/>
              <a:gd name="connsiteX21" fmla="*/ 1219499 w 2195098"/>
              <a:gd name="connsiteY21" fmla="*/ 3120373 h 3120373"/>
              <a:gd name="connsiteX22" fmla="*/ 1138199 w 2195098"/>
              <a:gd name="connsiteY22" fmla="*/ 3120373 h 3120373"/>
              <a:gd name="connsiteX23" fmla="*/ 1056899 w 2195098"/>
              <a:gd name="connsiteY23" fmla="*/ 3120373 h 3120373"/>
              <a:gd name="connsiteX24" fmla="*/ 975599 w 2195098"/>
              <a:gd name="connsiteY24" fmla="*/ 3120373 h 3120373"/>
              <a:gd name="connsiteX25" fmla="*/ 894299 w 2195098"/>
              <a:gd name="connsiteY25" fmla="*/ 3120373 h 3120373"/>
              <a:gd name="connsiteX26" fmla="*/ 812999 w 2195098"/>
              <a:gd name="connsiteY26" fmla="*/ 3120373 h 3120373"/>
              <a:gd name="connsiteX27" fmla="*/ 731699 w 2195098"/>
              <a:gd name="connsiteY27" fmla="*/ 3120373 h 3120373"/>
              <a:gd name="connsiteX28" fmla="*/ 650399 w 2195098"/>
              <a:gd name="connsiteY28" fmla="*/ 3120373 h 3120373"/>
              <a:gd name="connsiteX29" fmla="*/ 569099 w 2195098"/>
              <a:gd name="connsiteY29" fmla="*/ 3120373 h 3120373"/>
              <a:gd name="connsiteX30" fmla="*/ 487799 w 2195098"/>
              <a:gd name="connsiteY30" fmla="*/ 3120373 h 3120373"/>
              <a:gd name="connsiteX31" fmla="*/ 406499 w 2195098"/>
              <a:gd name="connsiteY31" fmla="*/ 3120373 h 3120373"/>
              <a:gd name="connsiteX32" fmla="*/ 325199 w 2195098"/>
              <a:gd name="connsiteY32" fmla="*/ 3120373 h 3120373"/>
              <a:gd name="connsiteX33" fmla="*/ 243900 w 2195098"/>
              <a:gd name="connsiteY33" fmla="*/ 3120373 h 3120373"/>
              <a:gd name="connsiteX34" fmla="*/ 162600 w 2195098"/>
              <a:gd name="connsiteY34" fmla="*/ 3120373 h 3120373"/>
              <a:gd name="connsiteX35" fmla="*/ 813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3004804 h 3120373"/>
              <a:gd name="connsiteX38" fmla="*/ 0 w 2195098"/>
              <a:gd name="connsiteY38" fmla="*/ 2889234 h 3120373"/>
              <a:gd name="connsiteX39" fmla="*/ 0 w 2195098"/>
              <a:gd name="connsiteY39" fmla="*/ 2773665 h 3120373"/>
              <a:gd name="connsiteX40" fmla="*/ 0 w 2195098"/>
              <a:gd name="connsiteY40" fmla="*/ 2658096 h 3120373"/>
              <a:gd name="connsiteX41" fmla="*/ 0 w 2195098"/>
              <a:gd name="connsiteY41" fmla="*/ 2542526 h 3120373"/>
              <a:gd name="connsiteX42" fmla="*/ 0 w 2195098"/>
              <a:gd name="connsiteY42" fmla="*/ 2426957 h 3120373"/>
              <a:gd name="connsiteX43" fmla="*/ 0 w 2195098"/>
              <a:gd name="connsiteY43" fmla="*/ 2311388 h 3120373"/>
              <a:gd name="connsiteX44" fmla="*/ 0 w 2195098"/>
              <a:gd name="connsiteY44" fmla="*/ 2195818 h 3120373"/>
              <a:gd name="connsiteX45" fmla="*/ 0 w 2195098"/>
              <a:gd name="connsiteY45" fmla="*/ 2080249 h 3120373"/>
              <a:gd name="connsiteX46" fmla="*/ 0 w 2195098"/>
              <a:gd name="connsiteY46" fmla="*/ 1964680 h 3120373"/>
              <a:gd name="connsiteX47" fmla="*/ 0 w 2195098"/>
              <a:gd name="connsiteY47" fmla="*/ 1849110 h 3120373"/>
              <a:gd name="connsiteX48" fmla="*/ 0 w 2195098"/>
              <a:gd name="connsiteY48" fmla="*/ 1733541 h 3120373"/>
              <a:gd name="connsiteX49" fmla="*/ 0 w 2195098"/>
              <a:gd name="connsiteY49" fmla="*/ 1617971 h 3120373"/>
              <a:gd name="connsiteX50" fmla="*/ 0 w 2195098"/>
              <a:gd name="connsiteY50" fmla="*/ 1502402 h 3120373"/>
              <a:gd name="connsiteX51" fmla="*/ 0 w 2195098"/>
              <a:gd name="connsiteY51" fmla="*/ 1386832 h 3120373"/>
              <a:gd name="connsiteX52" fmla="*/ 0 w 2195098"/>
              <a:gd name="connsiteY52" fmla="*/ 1271263 h 3120373"/>
              <a:gd name="connsiteX53" fmla="*/ 0 w 2195098"/>
              <a:gd name="connsiteY53" fmla="*/ 1155693 h 3120373"/>
              <a:gd name="connsiteX54" fmla="*/ 0 w 2195098"/>
              <a:gd name="connsiteY54" fmla="*/ 1040124 h 3120373"/>
              <a:gd name="connsiteX55" fmla="*/ 0 w 2195098"/>
              <a:gd name="connsiteY55" fmla="*/ 924555 h 3120373"/>
              <a:gd name="connsiteX56" fmla="*/ 0 w 2195098"/>
              <a:gd name="connsiteY56" fmla="*/ 808985 h 3120373"/>
              <a:gd name="connsiteX57" fmla="*/ 0 w 2195098"/>
              <a:gd name="connsiteY57" fmla="*/ 693416 h 3120373"/>
              <a:gd name="connsiteX58" fmla="*/ 0 w 2195098"/>
              <a:gd name="connsiteY58" fmla="*/ 577847 h 3120373"/>
              <a:gd name="connsiteX59" fmla="*/ 0 w 2195098"/>
              <a:gd name="connsiteY59" fmla="*/ 462277 h 3120373"/>
              <a:gd name="connsiteX60" fmla="*/ 0 w 2195098"/>
              <a:gd name="connsiteY60" fmla="*/ 346708 h 3120373"/>
              <a:gd name="connsiteX61" fmla="*/ 0 w 2195098"/>
              <a:gd name="connsiteY61" fmla="*/ 231139 h 3120373"/>
              <a:gd name="connsiteX62" fmla="*/ 0 w 2195098"/>
              <a:gd name="connsiteY62" fmla="*/ 115569 h 3120373"/>
              <a:gd name="connsiteX63" fmla="*/ 0 w 2195098"/>
              <a:gd name="connsiteY63" fmla="*/ 0 h 3120373"/>
              <a:gd name="connsiteX64" fmla="*/ 81300 w 2195098"/>
              <a:gd name="connsiteY64" fmla="*/ 0 h 3120373"/>
              <a:gd name="connsiteX65" fmla="*/ 162600 w 2195098"/>
              <a:gd name="connsiteY65" fmla="*/ 0 h 3120373"/>
              <a:gd name="connsiteX66" fmla="*/ 243900 w 2195098"/>
              <a:gd name="connsiteY66" fmla="*/ 0 h 3120373"/>
              <a:gd name="connsiteX67" fmla="*/ 325199 w 2195098"/>
              <a:gd name="connsiteY67" fmla="*/ 0 h 3120373"/>
              <a:gd name="connsiteX68" fmla="*/ 406499 w 2195098"/>
              <a:gd name="connsiteY68" fmla="*/ 0 h 3120373"/>
              <a:gd name="connsiteX69" fmla="*/ 487799 w 2195098"/>
              <a:gd name="connsiteY69" fmla="*/ 0 h 3120373"/>
              <a:gd name="connsiteX70" fmla="*/ 569099 w 2195098"/>
              <a:gd name="connsiteY70" fmla="*/ 0 h 3120373"/>
              <a:gd name="connsiteX71" fmla="*/ 650399 w 2195098"/>
              <a:gd name="connsiteY71" fmla="*/ 0 h 3120373"/>
              <a:gd name="connsiteX72" fmla="*/ 731699 w 2195098"/>
              <a:gd name="connsiteY72" fmla="*/ 0 h 3120373"/>
              <a:gd name="connsiteX73" fmla="*/ 812999 w 2195098"/>
              <a:gd name="connsiteY73" fmla="*/ 0 h 3120373"/>
              <a:gd name="connsiteX74" fmla="*/ 894299 w 2195098"/>
              <a:gd name="connsiteY74" fmla="*/ 0 h 3120373"/>
              <a:gd name="connsiteX75" fmla="*/ 975599 w 2195098"/>
              <a:gd name="connsiteY75" fmla="*/ 0 h 3120373"/>
              <a:gd name="connsiteX76" fmla="*/ 1056899 w 2195098"/>
              <a:gd name="connsiteY76" fmla="*/ 0 h 3120373"/>
              <a:gd name="connsiteX77" fmla="*/ 1138199 w 2195098"/>
              <a:gd name="connsiteY77" fmla="*/ 0 h 3120373"/>
              <a:gd name="connsiteX78" fmla="*/ 1219499 w 2195098"/>
              <a:gd name="connsiteY78" fmla="*/ 0 h 3120373"/>
              <a:gd name="connsiteX79" fmla="*/ 1300799 w 2195098"/>
              <a:gd name="connsiteY79" fmla="*/ 0 h 3120373"/>
              <a:gd name="connsiteX80" fmla="*/ 1382099 w 2195098"/>
              <a:gd name="connsiteY80" fmla="*/ 0 h 3120373"/>
              <a:gd name="connsiteX81" fmla="*/ 1463399 w 2195098"/>
              <a:gd name="connsiteY81" fmla="*/ 0 h 3120373"/>
              <a:gd name="connsiteX82" fmla="*/ 1544699 w 2195098"/>
              <a:gd name="connsiteY82" fmla="*/ 0 h 3120373"/>
              <a:gd name="connsiteX83" fmla="*/ 1625999 w 2195098"/>
              <a:gd name="connsiteY83" fmla="*/ 0 h 3120373"/>
              <a:gd name="connsiteX84" fmla="*/ 1707299 w 2195098"/>
              <a:gd name="connsiteY84" fmla="*/ 0 h 3120373"/>
              <a:gd name="connsiteX85" fmla="*/ 1788599 w 2195098"/>
              <a:gd name="connsiteY85" fmla="*/ 0 h 3120373"/>
              <a:gd name="connsiteX86" fmla="*/ 1869898 w 2195098"/>
              <a:gd name="connsiteY86" fmla="*/ 0 h 3120373"/>
              <a:gd name="connsiteX87" fmla="*/ 1951198 w 2195098"/>
              <a:gd name="connsiteY87" fmla="*/ 0 h 3120373"/>
              <a:gd name="connsiteX88" fmla="*/ 2032498 w 2195098"/>
              <a:gd name="connsiteY88" fmla="*/ 0 h 3120373"/>
              <a:gd name="connsiteX89" fmla="*/ 2113798 w 2195098"/>
              <a:gd name="connsiteY89" fmla="*/ 0 h 3120373"/>
              <a:gd name="connsiteX90" fmla="*/ 2195098 w 2195098"/>
              <a:gd name="connsiteY90" fmla="*/ 0 h 3120373"/>
              <a:gd name="connsiteX91" fmla="*/ 2195098 w 2195098"/>
              <a:gd name="connsiteY91" fmla="*/ 115569 h 3120373"/>
              <a:gd name="connsiteX92" fmla="*/ 2195098 w 2195098"/>
              <a:gd name="connsiteY92" fmla="*/ 231139 h 3120373"/>
              <a:gd name="connsiteX93" fmla="*/ 2195098 w 2195098"/>
              <a:gd name="connsiteY93" fmla="*/ 346708 h 3120373"/>
              <a:gd name="connsiteX94" fmla="*/ 2195098 w 2195098"/>
              <a:gd name="connsiteY94" fmla="*/ 462278 h 3120373"/>
              <a:gd name="connsiteX0" fmla="*/ 2195098 w 2195098"/>
              <a:gd name="connsiteY0" fmla="*/ 2195818 h 3120373"/>
              <a:gd name="connsiteX1" fmla="*/ 2195098 w 2195098"/>
              <a:gd name="connsiteY1" fmla="*/ 2311388 h 3120373"/>
              <a:gd name="connsiteX2" fmla="*/ 2195098 w 2195098"/>
              <a:gd name="connsiteY2" fmla="*/ 2426957 h 3120373"/>
              <a:gd name="connsiteX3" fmla="*/ 2195098 w 2195098"/>
              <a:gd name="connsiteY3" fmla="*/ 2542526 h 3120373"/>
              <a:gd name="connsiteX4" fmla="*/ 2195098 w 2195098"/>
              <a:gd name="connsiteY4" fmla="*/ 2658096 h 3120373"/>
              <a:gd name="connsiteX5" fmla="*/ 2195098 w 2195098"/>
              <a:gd name="connsiteY5" fmla="*/ 2773665 h 3120373"/>
              <a:gd name="connsiteX6" fmla="*/ 2195098 w 2195098"/>
              <a:gd name="connsiteY6" fmla="*/ 2889234 h 3120373"/>
              <a:gd name="connsiteX7" fmla="*/ 2195098 w 2195098"/>
              <a:gd name="connsiteY7" fmla="*/ 3004804 h 3120373"/>
              <a:gd name="connsiteX8" fmla="*/ 2195098 w 2195098"/>
              <a:gd name="connsiteY8" fmla="*/ 3120373 h 3120373"/>
              <a:gd name="connsiteX9" fmla="*/ 2113798 w 2195098"/>
              <a:gd name="connsiteY9" fmla="*/ 3120373 h 3120373"/>
              <a:gd name="connsiteX10" fmla="*/ 2032498 w 2195098"/>
              <a:gd name="connsiteY10" fmla="*/ 3120373 h 3120373"/>
              <a:gd name="connsiteX11" fmla="*/ 1951198 w 2195098"/>
              <a:gd name="connsiteY11" fmla="*/ 3120373 h 3120373"/>
              <a:gd name="connsiteX12" fmla="*/ 1869898 w 2195098"/>
              <a:gd name="connsiteY12" fmla="*/ 3120373 h 3120373"/>
              <a:gd name="connsiteX13" fmla="*/ 1788599 w 2195098"/>
              <a:gd name="connsiteY13" fmla="*/ 3120373 h 3120373"/>
              <a:gd name="connsiteX14" fmla="*/ 1707299 w 2195098"/>
              <a:gd name="connsiteY14" fmla="*/ 3120373 h 3120373"/>
              <a:gd name="connsiteX15" fmla="*/ 1625999 w 2195098"/>
              <a:gd name="connsiteY15" fmla="*/ 3120373 h 3120373"/>
              <a:gd name="connsiteX16" fmla="*/ 1544699 w 2195098"/>
              <a:gd name="connsiteY16" fmla="*/ 3120373 h 3120373"/>
              <a:gd name="connsiteX17" fmla="*/ 1463399 w 2195098"/>
              <a:gd name="connsiteY17" fmla="*/ 3120373 h 3120373"/>
              <a:gd name="connsiteX18" fmla="*/ 1382099 w 2195098"/>
              <a:gd name="connsiteY18" fmla="*/ 3120373 h 3120373"/>
              <a:gd name="connsiteX19" fmla="*/ 1300799 w 2195098"/>
              <a:gd name="connsiteY19" fmla="*/ 3120373 h 3120373"/>
              <a:gd name="connsiteX20" fmla="*/ 1219499 w 2195098"/>
              <a:gd name="connsiteY20" fmla="*/ 3120373 h 3120373"/>
              <a:gd name="connsiteX21" fmla="*/ 1138199 w 2195098"/>
              <a:gd name="connsiteY21" fmla="*/ 3120373 h 3120373"/>
              <a:gd name="connsiteX22" fmla="*/ 1056899 w 2195098"/>
              <a:gd name="connsiteY22" fmla="*/ 3120373 h 3120373"/>
              <a:gd name="connsiteX23" fmla="*/ 975599 w 2195098"/>
              <a:gd name="connsiteY23" fmla="*/ 3120373 h 3120373"/>
              <a:gd name="connsiteX24" fmla="*/ 894299 w 2195098"/>
              <a:gd name="connsiteY24" fmla="*/ 3120373 h 3120373"/>
              <a:gd name="connsiteX25" fmla="*/ 812999 w 2195098"/>
              <a:gd name="connsiteY25" fmla="*/ 3120373 h 3120373"/>
              <a:gd name="connsiteX26" fmla="*/ 731699 w 2195098"/>
              <a:gd name="connsiteY26" fmla="*/ 3120373 h 3120373"/>
              <a:gd name="connsiteX27" fmla="*/ 650399 w 2195098"/>
              <a:gd name="connsiteY27" fmla="*/ 3120373 h 3120373"/>
              <a:gd name="connsiteX28" fmla="*/ 569099 w 2195098"/>
              <a:gd name="connsiteY28" fmla="*/ 3120373 h 3120373"/>
              <a:gd name="connsiteX29" fmla="*/ 487799 w 2195098"/>
              <a:gd name="connsiteY29" fmla="*/ 3120373 h 3120373"/>
              <a:gd name="connsiteX30" fmla="*/ 406499 w 2195098"/>
              <a:gd name="connsiteY30" fmla="*/ 3120373 h 3120373"/>
              <a:gd name="connsiteX31" fmla="*/ 325199 w 2195098"/>
              <a:gd name="connsiteY31" fmla="*/ 3120373 h 3120373"/>
              <a:gd name="connsiteX32" fmla="*/ 243900 w 2195098"/>
              <a:gd name="connsiteY32" fmla="*/ 3120373 h 3120373"/>
              <a:gd name="connsiteX33" fmla="*/ 162600 w 2195098"/>
              <a:gd name="connsiteY33" fmla="*/ 3120373 h 3120373"/>
              <a:gd name="connsiteX34" fmla="*/ 813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3004804 h 3120373"/>
              <a:gd name="connsiteX37" fmla="*/ 0 w 2195098"/>
              <a:gd name="connsiteY37" fmla="*/ 2889234 h 3120373"/>
              <a:gd name="connsiteX38" fmla="*/ 0 w 2195098"/>
              <a:gd name="connsiteY38" fmla="*/ 2773665 h 3120373"/>
              <a:gd name="connsiteX39" fmla="*/ 0 w 2195098"/>
              <a:gd name="connsiteY39" fmla="*/ 2658096 h 3120373"/>
              <a:gd name="connsiteX40" fmla="*/ 0 w 2195098"/>
              <a:gd name="connsiteY40" fmla="*/ 2542526 h 3120373"/>
              <a:gd name="connsiteX41" fmla="*/ 0 w 2195098"/>
              <a:gd name="connsiteY41" fmla="*/ 2426957 h 3120373"/>
              <a:gd name="connsiteX42" fmla="*/ 0 w 2195098"/>
              <a:gd name="connsiteY42" fmla="*/ 2311388 h 3120373"/>
              <a:gd name="connsiteX43" fmla="*/ 0 w 2195098"/>
              <a:gd name="connsiteY43" fmla="*/ 2195818 h 3120373"/>
              <a:gd name="connsiteX44" fmla="*/ 0 w 2195098"/>
              <a:gd name="connsiteY44" fmla="*/ 2080249 h 3120373"/>
              <a:gd name="connsiteX45" fmla="*/ 0 w 2195098"/>
              <a:gd name="connsiteY45" fmla="*/ 1964680 h 3120373"/>
              <a:gd name="connsiteX46" fmla="*/ 0 w 2195098"/>
              <a:gd name="connsiteY46" fmla="*/ 1849110 h 3120373"/>
              <a:gd name="connsiteX47" fmla="*/ 0 w 2195098"/>
              <a:gd name="connsiteY47" fmla="*/ 1733541 h 3120373"/>
              <a:gd name="connsiteX48" fmla="*/ 0 w 2195098"/>
              <a:gd name="connsiteY48" fmla="*/ 1617971 h 3120373"/>
              <a:gd name="connsiteX49" fmla="*/ 0 w 2195098"/>
              <a:gd name="connsiteY49" fmla="*/ 1502402 h 3120373"/>
              <a:gd name="connsiteX50" fmla="*/ 0 w 2195098"/>
              <a:gd name="connsiteY50" fmla="*/ 1386832 h 3120373"/>
              <a:gd name="connsiteX51" fmla="*/ 0 w 2195098"/>
              <a:gd name="connsiteY51" fmla="*/ 1271263 h 3120373"/>
              <a:gd name="connsiteX52" fmla="*/ 0 w 2195098"/>
              <a:gd name="connsiteY52" fmla="*/ 1155693 h 3120373"/>
              <a:gd name="connsiteX53" fmla="*/ 0 w 2195098"/>
              <a:gd name="connsiteY53" fmla="*/ 1040124 h 3120373"/>
              <a:gd name="connsiteX54" fmla="*/ 0 w 2195098"/>
              <a:gd name="connsiteY54" fmla="*/ 924555 h 3120373"/>
              <a:gd name="connsiteX55" fmla="*/ 0 w 2195098"/>
              <a:gd name="connsiteY55" fmla="*/ 808985 h 3120373"/>
              <a:gd name="connsiteX56" fmla="*/ 0 w 2195098"/>
              <a:gd name="connsiteY56" fmla="*/ 693416 h 3120373"/>
              <a:gd name="connsiteX57" fmla="*/ 0 w 2195098"/>
              <a:gd name="connsiteY57" fmla="*/ 577847 h 3120373"/>
              <a:gd name="connsiteX58" fmla="*/ 0 w 2195098"/>
              <a:gd name="connsiteY58" fmla="*/ 462277 h 3120373"/>
              <a:gd name="connsiteX59" fmla="*/ 0 w 2195098"/>
              <a:gd name="connsiteY59" fmla="*/ 346708 h 3120373"/>
              <a:gd name="connsiteX60" fmla="*/ 0 w 2195098"/>
              <a:gd name="connsiteY60" fmla="*/ 231139 h 3120373"/>
              <a:gd name="connsiteX61" fmla="*/ 0 w 2195098"/>
              <a:gd name="connsiteY61" fmla="*/ 115569 h 3120373"/>
              <a:gd name="connsiteX62" fmla="*/ 0 w 2195098"/>
              <a:gd name="connsiteY62" fmla="*/ 0 h 3120373"/>
              <a:gd name="connsiteX63" fmla="*/ 81300 w 2195098"/>
              <a:gd name="connsiteY63" fmla="*/ 0 h 3120373"/>
              <a:gd name="connsiteX64" fmla="*/ 162600 w 2195098"/>
              <a:gd name="connsiteY64" fmla="*/ 0 h 3120373"/>
              <a:gd name="connsiteX65" fmla="*/ 243900 w 2195098"/>
              <a:gd name="connsiteY65" fmla="*/ 0 h 3120373"/>
              <a:gd name="connsiteX66" fmla="*/ 325199 w 2195098"/>
              <a:gd name="connsiteY66" fmla="*/ 0 h 3120373"/>
              <a:gd name="connsiteX67" fmla="*/ 406499 w 2195098"/>
              <a:gd name="connsiteY67" fmla="*/ 0 h 3120373"/>
              <a:gd name="connsiteX68" fmla="*/ 487799 w 2195098"/>
              <a:gd name="connsiteY68" fmla="*/ 0 h 3120373"/>
              <a:gd name="connsiteX69" fmla="*/ 569099 w 2195098"/>
              <a:gd name="connsiteY69" fmla="*/ 0 h 3120373"/>
              <a:gd name="connsiteX70" fmla="*/ 650399 w 2195098"/>
              <a:gd name="connsiteY70" fmla="*/ 0 h 3120373"/>
              <a:gd name="connsiteX71" fmla="*/ 731699 w 2195098"/>
              <a:gd name="connsiteY71" fmla="*/ 0 h 3120373"/>
              <a:gd name="connsiteX72" fmla="*/ 812999 w 2195098"/>
              <a:gd name="connsiteY72" fmla="*/ 0 h 3120373"/>
              <a:gd name="connsiteX73" fmla="*/ 894299 w 2195098"/>
              <a:gd name="connsiteY73" fmla="*/ 0 h 3120373"/>
              <a:gd name="connsiteX74" fmla="*/ 975599 w 2195098"/>
              <a:gd name="connsiteY74" fmla="*/ 0 h 3120373"/>
              <a:gd name="connsiteX75" fmla="*/ 1056899 w 2195098"/>
              <a:gd name="connsiteY75" fmla="*/ 0 h 3120373"/>
              <a:gd name="connsiteX76" fmla="*/ 1138199 w 2195098"/>
              <a:gd name="connsiteY76" fmla="*/ 0 h 3120373"/>
              <a:gd name="connsiteX77" fmla="*/ 1219499 w 2195098"/>
              <a:gd name="connsiteY77" fmla="*/ 0 h 3120373"/>
              <a:gd name="connsiteX78" fmla="*/ 1300799 w 2195098"/>
              <a:gd name="connsiteY78" fmla="*/ 0 h 3120373"/>
              <a:gd name="connsiteX79" fmla="*/ 1382099 w 2195098"/>
              <a:gd name="connsiteY79" fmla="*/ 0 h 3120373"/>
              <a:gd name="connsiteX80" fmla="*/ 1463399 w 2195098"/>
              <a:gd name="connsiteY80" fmla="*/ 0 h 3120373"/>
              <a:gd name="connsiteX81" fmla="*/ 1544699 w 2195098"/>
              <a:gd name="connsiteY81" fmla="*/ 0 h 3120373"/>
              <a:gd name="connsiteX82" fmla="*/ 1625999 w 2195098"/>
              <a:gd name="connsiteY82" fmla="*/ 0 h 3120373"/>
              <a:gd name="connsiteX83" fmla="*/ 1707299 w 2195098"/>
              <a:gd name="connsiteY83" fmla="*/ 0 h 3120373"/>
              <a:gd name="connsiteX84" fmla="*/ 1788599 w 2195098"/>
              <a:gd name="connsiteY84" fmla="*/ 0 h 3120373"/>
              <a:gd name="connsiteX85" fmla="*/ 1869898 w 2195098"/>
              <a:gd name="connsiteY85" fmla="*/ 0 h 3120373"/>
              <a:gd name="connsiteX86" fmla="*/ 1951198 w 2195098"/>
              <a:gd name="connsiteY86" fmla="*/ 0 h 3120373"/>
              <a:gd name="connsiteX87" fmla="*/ 2032498 w 2195098"/>
              <a:gd name="connsiteY87" fmla="*/ 0 h 3120373"/>
              <a:gd name="connsiteX88" fmla="*/ 2113798 w 2195098"/>
              <a:gd name="connsiteY88" fmla="*/ 0 h 3120373"/>
              <a:gd name="connsiteX89" fmla="*/ 2195098 w 2195098"/>
              <a:gd name="connsiteY89" fmla="*/ 0 h 3120373"/>
              <a:gd name="connsiteX90" fmla="*/ 2195098 w 2195098"/>
              <a:gd name="connsiteY90" fmla="*/ 115569 h 3120373"/>
              <a:gd name="connsiteX91" fmla="*/ 2195098 w 2195098"/>
              <a:gd name="connsiteY91" fmla="*/ 231139 h 3120373"/>
              <a:gd name="connsiteX92" fmla="*/ 2195098 w 2195098"/>
              <a:gd name="connsiteY92" fmla="*/ 346708 h 3120373"/>
              <a:gd name="connsiteX93" fmla="*/ 2195098 w 2195098"/>
              <a:gd name="connsiteY93" fmla="*/ 462278 h 3120373"/>
              <a:gd name="connsiteX0" fmla="*/ 2195098 w 2195098"/>
              <a:gd name="connsiteY0" fmla="*/ 2311388 h 3120373"/>
              <a:gd name="connsiteX1" fmla="*/ 2195098 w 2195098"/>
              <a:gd name="connsiteY1" fmla="*/ 2426957 h 3120373"/>
              <a:gd name="connsiteX2" fmla="*/ 2195098 w 2195098"/>
              <a:gd name="connsiteY2" fmla="*/ 2542526 h 3120373"/>
              <a:gd name="connsiteX3" fmla="*/ 2195098 w 2195098"/>
              <a:gd name="connsiteY3" fmla="*/ 2658096 h 3120373"/>
              <a:gd name="connsiteX4" fmla="*/ 2195098 w 2195098"/>
              <a:gd name="connsiteY4" fmla="*/ 2773665 h 3120373"/>
              <a:gd name="connsiteX5" fmla="*/ 2195098 w 2195098"/>
              <a:gd name="connsiteY5" fmla="*/ 2889234 h 3120373"/>
              <a:gd name="connsiteX6" fmla="*/ 2195098 w 2195098"/>
              <a:gd name="connsiteY6" fmla="*/ 3004804 h 3120373"/>
              <a:gd name="connsiteX7" fmla="*/ 2195098 w 2195098"/>
              <a:gd name="connsiteY7" fmla="*/ 3120373 h 3120373"/>
              <a:gd name="connsiteX8" fmla="*/ 2113798 w 2195098"/>
              <a:gd name="connsiteY8" fmla="*/ 3120373 h 3120373"/>
              <a:gd name="connsiteX9" fmla="*/ 2032498 w 2195098"/>
              <a:gd name="connsiteY9" fmla="*/ 3120373 h 3120373"/>
              <a:gd name="connsiteX10" fmla="*/ 1951198 w 2195098"/>
              <a:gd name="connsiteY10" fmla="*/ 3120373 h 3120373"/>
              <a:gd name="connsiteX11" fmla="*/ 1869898 w 2195098"/>
              <a:gd name="connsiteY11" fmla="*/ 3120373 h 3120373"/>
              <a:gd name="connsiteX12" fmla="*/ 1788599 w 2195098"/>
              <a:gd name="connsiteY12" fmla="*/ 3120373 h 3120373"/>
              <a:gd name="connsiteX13" fmla="*/ 1707299 w 2195098"/>
              <a:gd name="connsiteY13" fmla="*/ 3120373 h 3120373"/>
              <a:gd name="connsiteX14" fmla="*/ 1625999 w 2195098"/>
              <a:gd name="connsiteY14" fmla="*/ 3120373 h 3120373"/>
              <a:gd name="connsiteX15" fmla="*/ 1544699 w 2195098"/>
              <a:gd name="connsiteY15" fmla="*/ 3120373 h 3120373"/>
              <a:gd name="connsiteX16" fmla="*/ 1463399 w 2195098"/>
              <a:gd name="connsiteY16" fmla="*/ 3120373 h 3120373"/>
              <a:gd name="connsiteX17" fmla="*/ 1382099 w 2195098"/>
              <a:gd name="connsiteY17" fmla="*/ 3120373 h 3120373"/>
              <a:gd name="connsiteX18" fmla="*/ 1300799 w 2195098"/>
              <a:gd name="connsiteY18" fmla="*/ 3120373 h 3120373"/>
              <a:gd name="connsiteX19" fmla="*/ 1219499 w 2195098"/>
              <a:gd name="connsiteY19" fmla="*/ 3120373 h 3120373"/>
              <a:gd name="connsiteX20" fmla="*/ 1138199 w 2195098"/>
              <a:gd name="connsiteY20" fmla="*/ 3120373 h 3120373"/>
              <a:gd name="connsiteX21" fmla="*/ 1056899 w 2195098"/>
              <a:gd name="connsiteY21" fmla="*/ 3120373 h 3120373"/>
              <a:gd name="connsiteX22" fmla="*/ 975599 w 2195098"/>
              <a:gd name="connsiteY22" fmla="*/ 3120373 h 3120373"/>
              <a:gd name="connsiteX23" fmla="*/ 894299 w 2195098"/>
              <a:gd name="connsiteY23" fmla="*/ 3120373 h 3120373"/>
              <a:gd name="connsiteX24" fmla="*/ 812999 w 2195098"/>
              <a:gd name="connsiteY24" fmla="*/ 3120373 h 3120373"/>
              <a:gd name="connsiteX25" fmla="*/ 731699 w 2195098"/>
              <a:gd name="connsiteY25" fmla="*/ 3120373 h 3120373"/>
              <a:gd name="connsiteX26" fmla="*/ 650399 w 2195098"/>
              <a:gd name="connsiteY26" fmla="*/ 3120373 h 3120373"/>
              <a:gd name="connsiteX27" fmla="*/ 569099 w 2195098"/>
              <a:gd name="connsiteY27" fmla="*/ 3120373 h 3120373"/>
              <a:gd name="connsiteX28" fmla="*/ 487799 w 2195098"/>
              <a:gd name="connsiteY28" fmla="*/ 3120373 h 3120373"/>
              <a:gd name="connsiteX29" fmla="*/ 406499 w 2195098"/>
              <a:gd name="connsiteY29" fmla="*/ 3120373 h 3120373"/>
              <a:gd name="connsiteX30" fmla="*/ 325199 w 2195098"/>
              <a:gd name="connsiteY30" fmla="*/ 3120373 h 3120373"/>
              <a:gd name="connsiteX31" fmla="*/ 243900 w 2195098"/>
              <a:gd name="connsiteY31" fmla="*/ 3120373 h 3120373"/>
              <a:gd name="connsiteX32" fmla="*/ 162600 w 2195098"/>
              <a:gd name="connsiteY32" fmla="*/ 3120373 h 3120373"/>
              <a:gd name="connsiteX33" fmla="*/ 813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3004804 h 3120373"/>
              <a:gd name="connsiteX36" fmla="*/ 0 w 2195098"/>
              <a:gd name="connsiteY36" fmla="*/ 2889234 h 3120373"/>
              <a:gd name="connsiteX37" fmla="*/ 0 w 2195098"/>
              <a:gd name="connsiteY37" fmla="*/ 2773665 h 3120373"/>
              <a:gd name="connsiteX38" fmla="*/ 0 w 2195098"/>
              <a:gd name="connsiteY38" fmla="*/ 2658096 h 3120373"/>
              <a:gd name="connsiteX39" fmla="*/ 0 w 2195098"/>
              <a:gd name="connsiteY39" fmla="*/ 2542526 h 3120373"/>
              <a:gd name="connsiteX40" fmla="*/ 0 w 2195098"/>
              <a:gd name="connsiteY40" fmla="*/ 2426957 h 3120373"/>
              <a:gd name="connsiteX41" fmla="*/ 0 w 2195098"/>
              <a:gd name="connsiteY41" fmla="*/ 2311388 h 3120373"/>
              <a:gd name="connsiteX42" fmla="*/ 0 w 2195098"/>
              <a:gd name="connsiteY42" fmla="*/ 2195818 h 3120373"/>
              <a:gd name="connsiteX43" fmla="*/ 0 w 2195098"/>
              <a:gd name="connsiteY43" fmla="*/ 2080249 h 3120373"/>
              <a:gd name="connsiteX44" fmla="*/ 0 w 2195098"/>
              <a:gd name="connsiteY44" fmla="*/ 1964680 h 3120373"/>
              <a:gd name="connsiteX45" fmla="*/ 0 w 2195098"/>
              <a:gd name="connsiteY45" fmla="*/ 1849110 h 3120373"/>
              <a:gd name="connsiteX46" fmla="*/ 0 w 2195098"/>
              <a:gd name="connsiteY46" fmla="*/ 1733541 h 3120373"/>
              <a:gd name="connsiteX47" fmla="*/ 0 w 2195098"/>
              <a:gd name="connsiteY47" fmla="*/ 1617971 h 3120373"/>
              <a:gd name="connsiteX48" fmla="*/ 0 w 2195098"/>
              <a:gd name="connsiteY48" fmla="*/ 1502402 h 3120373"/>
              <a:gd name="connsiteX49" fmla="*/ 0 w 2195098"/>
              <a:gd name="connsiteY49" fmla="*/ 1386832 h 3120373"/>
              <a:gd name="connsiteX50" fmla="*/ 0 w 2195098"/>
              <a:gd name="connsiteY50" fmla="*/ 1271263 h 3120373"/>
              <a:gd name="connsiteX51" fmla="*/ 0 w 2195098"/>
              <a:gd name="connsiteY51" fmla="*/ 1155693 h 3120373"/>
              <a:gd name="connsiteX52" fmla="*/ 0 w 2195098"/>
              <a:gd name="connsiteY52" fmla="*/ 1040124 h 3120373"/>
              <a:gd name="connsiteX53" fmla="*/ 0 w 2195098"/>
              <a:gd name="connsiteY53" fmla="*/ 924555 h 3120373"/>
              <a:gd name="connsiteX54" fmla="*/ 0 w 2195098"/>
              <a:gd name="connsiteY54" fmla="*/ 808985 h 3120373"/>
              <a:gd name="connsiteX55" fmla="*/ 0 w 2195098"/>
              <a:gd name="connsiteY55" fmla="*/ 693416 h 3120373"/>
              <a:gd name="connsiteX56" fmla="*/ 0 w 2195098"/>
              <a:gd name="connsiteY56" fmla="*/ 577847 h 3120373"/>
              <a:gd name="connsiteX57" fmla="*/ 0 w 2195098"/>
              <a:gd name="connsiteY57" fmla="*/ 462277 h 3120373"/>
              <a:gd name="connsiteX58" fmla="*/ 0 w 2195098"/>
              <a:gd name="connsiteY58" fmla="*/ 346708 h 3120373"/>
              <a:gd name="connsiteX59" fmla="*/ 0 w 2195098"/>
              <a:gd name="connsiteY59" fmla="*/ 231139 h 3120373"/>
              <a:gd name="connsiteX60" fmla="*/ 0 w 2195098"/>
              <a:gd name="connsiteY60" fmla="*/ 115569 h 3120373"/>
              <a:gd name="connsiteX61" fmla="*/ 0 w 2195098"/>
              <a:gd name="connsiteY61" fmla="*/ 0 h 3120373"/>
              <a:gd name="connsiteX62" fmla="*/ 81300 w 2195098"/>
              <a:gd name="connsiteY62" fmla="*/ 0 h 3120373"/>
              <a:gd name="connsiteX63" fmla="*/ 162600 w 2195098"/>
              <a:gd name="connsiteY63" fmla="*/ 0 h 3120373"/>
              <a:gd name="connsiteX64" fmla="*/ 243900 w 2195098"/>
              <a:gd name="connsiteY64" fmla="*/ 0 h 3120373"/>
              <a:gd name="connsiteX65" fmla="*/ 325199 w 2195098"/>
              <a:gd name="connsiteY65" fmla="*/ 0 h 3120373"/>
              <a:gd name="connsiteX66" fmla="*/ 406499 w 2195098"/>
              <a:gd name="connsiteY66" fmla="*/ 0 h 3120373"/>
              <a:gd name="connsiteX67" fmla="*/ 487799 w 2195098"/>
              <a:gd name="connsiteY67" fmla="*/ 0 h 3120373"/>
              <a:gd name="connsiteX68" fmla="*/ 569099 w 2195098"/>
              <a:gd name="connsiteY68" fmla="*/ 0 h 3120373"/>
              <a:gd name="connsiteX69" fmla="*/ 650399 w 2195098"/>
              <a:gd name="connsiteY69" fmla="*/ 0 h 3120373"/>
              <a:gd name="connsiteX70" fmla="*/ 731699 w 2195098"/>
              <a:gd name="connsiteY70" fmla="*/ 0 h 3120373"/>
              <a:gd name="connsiteX71" fmla="*/ 812999 w 2195098"/>
              <a:gd name="connsiteY71" fmla="*/ 0 h 3120373"/>
              <a:gd name="connsiteX72" fmla="*/ 894299 w 2195098"/>
              <a:gd name="connsiteY72" fmla="*/ 0 h 3120373"/>
              <a:gd name="connsiteX73" fmla="*/ 975599 w 2195098"/>
              <a:gd name="connsiteY73" fmla="*/ 0 h 3120373"/>
              <a:gd name="connsiteX74" fmla="*/ 1056899 w 2195098"/>
              <a:gd name="connsiteY74" fmla="*/ 0 h 3120373"/>
              <a:gd name="connsiteX75" fmla="*/ 1138199 w 2195098"/>
              <a:gd name="connsiteY75" fmla="*/ 0 h 3120373"/>
              <a:gd name="connsiteX76" fmla="*/ 1219499 w 2195098"/>
              <a:gd name="connsiteY76" fmla="*/ 0 h 3120373"/>
              <a:gd name="connsiteX77" fmla="*/ 1300799 w 2195098"/>
              <a:gd name="connsiteY77" fmla="*/ 0 h 3120373"/>
              <a:gd name="connsiteX78" fmla="*/ 1382099 w 2195098"/>
              <a:gd name="connsiteY78" fmla="*/ 0 h 3120373"/>
              <a:gd name="connsiteX79" fmla="*/ 1463399 w 2195098"/>
              <a:gd name="connsiteY79" fmla="*/ 0 h 3120373"/>
              <a:gd name="connsiteX80" fmla="*/ 1544699 w 2195098"/>
              <a:gd name="connsiteY80" fmla="*/ 0 h 3120373"/>
              <a:gd name="connsiteX81" fmla="*/ 1625999 w 2195098"/>
              <a:gd name="connsiteY81" fmla="*/ 0 h 3120373"/>
              <a:gd name="connsiteX82" fmla="*/ 1707299 w 2195098"/>
              <a:gd name="connsiteY82" fmla="*/ 0 h 3120373"/>
              <a:gd name="connsiteX83" fmla="*/ 1788599 w 2195098"/>
              <a:gd name="connsiteY83" fmla="*/ 0 h 3120373"/>
              <a:gd name="connsiteX84" fmla="*/ 1869898 w 2195098"/>
              <a:gd name="connsiteY84" fmla="*/ 0 h 3120373"/>
              <a:gd name="connsiteX85" fmla="*/ 1951198 w 2195098"/>
              <a:gd name="connsiteY85" fmla="*/ 0 h 3120373"/>
              <a:gd name="connsiteX86" fmla="*/ 2032498 w 2195098"/>
              <a:gd name="connsiteY86" fmla="*/ 0 h 3120373"/>
              <a:gd name="connsiteX87" fmla="*/ 2113798 w 2195098"/>
              <a:gd name="connsiteY87" fmla="*/ 0 h 3120373"/>
              <a:gd name="connsiteX88" fmla="*/ 2195098 w 2195098"/>
              <a:gd name="connsiteY88" fmla="*/ 0 h 3120373"/>
              <a:gd name="connsiteX89" fmla="*/ 2195098 w 2195098"/>
              <a:gd name="connsiteY89" fmla="*/ 115569 h 3120373"/>
              <a:gd name="connsiteX90" fmla="*/ 2195098 w 2195098"/>
              <a:gd name="connsiteY90" fmla="*/ 231139 h 3120373"/>
              <a:gd name="connsiteX91" fmla="*/ 2195098 w 2195098"/>
              <a:gd name="connsiteY91" fmla="*/ 346708 h 3120373"/>
              <a:gd name="connsiteX92" fmla="*/ 2195098 w 2195098"/>
              <a:gd name="connsiteY92" fmla="*/ 462278 h 3120373"/>
              <a:gd name="connsiteX0" fmla="*/ 2195098 w 2195098"/>
              <a:gd name="connsiteY0" fmla="*/ 2426957 h 3120373"/>
              <a:gd name="connsiteX1" fmla="*/ 2195098 w 2195098"/>
              <a:gd name="connsiteY1" fmla="*/ 2542526 h 3120373"/>
              <a:gd name="connsiteX2" fmla="*/ 2195098 w 2195098"/>
              <a:gd name="connsiteY2" fmla="*/ 2658096 h 3120373"/>
              <a:gd name="connsiteX3" fmla="*/ 2195098 w 2195098"/>
              <a:gd name="connsiteY3" fmla="*/ 2773665 h 3120373"/>
              <a:gd name="connsiteX4" fmla="*/ 2195098 w 2195098"/>
              <a:gd name="connsiteY4" fmla="*/ 2889234 h 3120373"/>
              <a:gd name="connsiteX5" fmla="*/ 2195098 w 2195098"/>
              <a:gd name="connsiteY5" fmla="*/ 3004804 h 3120373"/>
              <a:gd name="connsiteX6" fmla="*/ 2195098 w 2195098"/>
              <a:gd name="connsiteY6" fmla="*/ 3120373 h 3120373"/>
              <a:gd name="connsiteX7" fmla="*/ 2113798 w 2195098"/>
              <a:gd name="connsiteY7" fmla="*/ 3120373 h 3120373"/>
              <a:gd name="connsiteX8" fmla="*/ 2032498 w 2195098"/>
              <a:gd name="connsiteY8" fmla="*/ 3120373 h 3120373"/>
              <a:gd name="connsiteX9" fmla="*/ 1951198 w 2195098"/>
              <a:gd name="connsiteY9" fmla="*/ 3120373 h 3120373"/>
              <a:gd name="connsiteX10" fmla="*/ 1869898 w 2195098"/>
              <a:gd name="connsiteY10" fmla="*/ 3120373 h 3120373"/>
              <a:gd name="connsiteX11" fmla="*/ 1788599 w 2195098"/>
              <a:gd name="connsiteY11" fmla="*/ 3120373 h 3120373"/>
              <a:gd name="connsiteX12" fmla="*/ 1707299 w 2195098"/>
              <a:gd name="connsiteY12" fmla="*/ 3120373 h 3120373"/>
              <a:gd name="connsiteX13" fmla="*/ 1625999 w 2195098"/>
              <a:gd name="connsiteY13" fmla="*/ 3120373 h 3120373"/>
              <a:gd name="connsiteX14" fmla="*/ 1544699 w 2195098"/>
              <a:gd name="connsiteY14" fmla="*/ 3120373 h 3120373"/>
              <a:gd name="connsiteX15" fmla="*/ 1463399 w 2195098"/>
              <a:gd name="connsiteY15" fmla="*/ 3120373 h 3120373"/>
              <a:gd name="connsiteX16" fmla="*/ 1382099 w 2195098"/>
              <a:gd name="connsiteY16" fmla="*/ 3120373 h 3120373"/>
              <a:gd name="connsiteX17" fmla="*/ 1300799 w 2195098"/>
              <a:gd name="connsiteY17" fmla="*/ 3120373 h 3120373"/>
              <a:gd name="connsiteX18" fmla="*/ 1219499 w 2195098"/>
              <a:gd name="connsiteY18" fmla="*/ 3120373 h 3120373"/>
              <a:gd name="connsiteX19" fmla="*/ 1138199 w 2195098"/>
              <a:gd name="connsiteY19" fmla="*/ 3120373 h 3120373"/>
              <a:gd name="connsiteX20" fmla="*/ 1056899 w 2195098"/>
              <a:gd name="connsiteY20" fmla="*/ 3120373 h 3120373"/>
              <a:gd name="connsiteX21" fmla="*/ 975599 w 2195098"/>
              <a:gd name="connsiteY21" fmla="*/ 3120373 h 3120373"/>
              <a:gd name="connsiteX22" fmla="*/ 894299 w 2195098"/>
              <a:gd name="connsiteY22" fmla="*/ 3120373 h 3120373"/>
              <a:gd name="connsiteX23" fmla="*/ 812999 w 2195098"/>
              <a:gd name="connsiteY23" fmla="*/ 3120373 h 3120373"/>
              <a:gd name="connsiteX24" fmla="*/ 731699 w 2195098"/>
              <a:gd name="connsiteY24" fmla="*/ 3120373 h 3120373"/>
              <a:gd name="connsiteX25" fmla="*/ 650399 w 2195098"/>
              <a:gd name="connsiteY25" fmla="*/ 3120373 h 3120373"/>
              <a:gd name="connsiteX26" fmla="*/ 569099 w 2195098"/>
              <a:gd name="connsiteY26" fmla="*/ 3120373 h 3120373"/>
              <a:gd name="connsiteX27" fmla="*/ 487799 w 2195098"/>
              <a:gd name="connsiteY27" fmla="*/ 3120373 h 3120373"/>
              <a:gd name="connsiteX28" fmla="*/ 406499 w 2195098"/>
              <a:gd name="connsiteY28" fmla="*/ 3120373 h 3120373"/>
              <a:gd name="connsiteX29" fmla="*/ 325199 w 2195098"/>
              <a:gd name="connsiteY29" fmla="*/ 3120373 h 3120373"/>
              <a:gd name="connsiteX30" fmla="*/ 243900 w 2195098"/>
              <a:gd name="connsiteY30" fmla="*/ 3120373 h 3120373"/>
              <a:gd name="connsiteX31" fmla="*/ 162600 w 2195098"/>
              <a:gd name="connsiteY31" fmla="*/ 3120373 h 3120373"/>
              <a:gd name="connsiteX32" fmla="*/ 813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3004804 h 3120373"/>
              <a:gd name="connsiteX35" fmla="*/ 0 w 2195098"/>
              <a:gd name="connsiteY35" fmla="*/ 2889234 h 3120373"/>
              <a:gd name="connsiteX36" fmla="*/ 0 w 2195098"/>
              <a:gd name="connsiteY36" fmla="*/ 2773665 h 3120373"/>
              <a:gd name="connsiteX37" fmla="*/ 0 w 2195098"/>
              <a:gd name="connsiteY37" fmla="*/ 2658096 h 3120373"/>
              <a:gd name="connsiteX38" fmla="*/ 0 w 2195098"/>
              <a:gd name="connsiteY38" fmla="*/ 2542526 h 3120373"/>
              <a:gd name="connsiteX39" fmla="*/ 0 w 2195098"/>
              <a:gd name="connsiteY39" fmla="*/ 2426957 h 3120373"/>
              <a:gd name="connsiteX40" fmla="*/ 0 w 2195098"/>
              <a:gd name="connsiteY40" fmla="*/ 2311388 h 3120373"/>
              <a:gd name="connsiteX41" fmla="*/ 0 w 2195098"/>
              <a:gd name="connsiteY41" fmla="*/ 2195818 h 3120373"/>
              <a:gd name="connsiteX42" fmla="*/ 0 w 2195098"/>
              <a:gd name="connsiteY42" fmla="*/ 2080249 h 3120373"/>
              <a:gd name="connsiteX43" fmla="*/ 0 w 2195098"/>
              <a:gd name="connsiteY43" fmla="*/ 1964680 h 3120373"/>
              <a:gd name="connsiteX44" fmla="*/ 0 w 2195098"/>
              <a:gd name="connsiteY44" fmla="*/ 1849110 h 3120373"/>
              <a:gd name="connsiteX45" fmla="*/ 0 w 2195098"/>
              <a:gd name="connsiteY45" fmla="*/ 1733541 h 3120373"/>
              <a:gd name="connsiteX46" fmla="*/ 0 w 2195098"/>
              <a:gd name="connsiteY46" fmla="*/ 1617971 h 3120373"/>
              <a:gd name="connsiteX47" fmla="*/ 0 w 2195098"/>
              <a:gd name="connsiteY47" fmla="*/ 1502402 h 3120373"/>
              <a:gd name="connsiteX48" fmla="*/ 0 w 2195098"/>
              <a:gd name="connsiteY48" fmla="*/ 1386832 h 3120373"/>
              <a:gd name="connsiteX49" fmla="*/ 0 w 2195098"/>
              <a:gd name="connsiteY49" fmla="*/ 1271263 h 3120373"/>
              <a:gd name="connsiteX50" fmla="*/ 0 w 2195098"/>
              <a:gd name="connsiteY50" fmla="*/ 1155693 h 3120373"/>
              <a:gd name="connsiteX51" fmla="*/ 0 w 2195098"/>
              <a:gd name="connsiteY51" fmla="*/ 1040124 h 3120373"/>
              <a:gd name="connsiteX52" fmla="*/ 0 w 2195098"/>
              <a:gd name="connsiteY52" fmla="*/ 924555 h 3120373"/>
              <a:gd name="connsiteX53" fmla="*/ 0 w 2195098"/>
              <a:gd name="connsiteY53" fmla="*/ 808985 h 3120373"/>
              <a:gd name="connsiteX54" fmla="*/ 0 w 2195098"/>
              <a:gd name="connsiteY54" fmla="*/ 693416 h 3120373"/>
              <a:gd name="connsiteX55" fmla="*/ 0 w 2195098"/>
              <a:gd name="connsiteY55" fmla="*/ 577847 h 3120373"/>
              <a:gd name="connsiteX56" fmla="*/ 0 w 2195098"/>
              <a:gd name="connsiteY56" fmla="*/ 462277 h 3120373"/>
              <a:gd name="connsiteX57" fmla="*/ 0 w 2195098"/>
              <a:gd name="connsiteY57" fmla="*/ 346708 h 3120373"/>
              <a:gd name="connsiteX58" fmla="*/ 0 w 2195098"/>
              <a:gd name="connsiteY58" fmla="*/ 231139 h 3120373"/>
              <a:gd name="connsiteX59" fmla="*/ 0 w 2195098"/>
              <a:gd name="connsiteY59" fmla="*/ 115569 h 3120373"/>
              <a:gd name="connsiteX60" fmla="*/ 0 w 2195098"/>
              <a:gd name="connsiteY60" fmla="*/ 0 h 3120373"/>
              <a:gd name="connsiteX61" fmla="*/ 81300 w 2195098"/>
              <a:gd name="connsiteY61" fmla="*/ 0 h 3120373"/>
              <a:gd name="connsiteX62" fmla="*/ 162600 w 2195098"/>
              <a:gd name="connsiteY62" fmla="*/ 0 h 3120373"/>
              <a:gd name="connsiteX63" fmla="*/ 243900 w 2195098"/>
              <a:gd name="connsiteY63" fmla="*/ 0 h 3120373"/>
              <a:gd name="connsiteX64" fmla="*/ 325199 w 2195098"/>
              <a:gd name="connsiteY64" fmla="*/ 0 h 3120373"/>
              <a:gd name="connsiteX65" fmla="*/ 406499 w 2195098"/>
              <a:gd name="connsiteY65" fmla="*/ 0 h 3120373"/>
              <a:gd name="connsiteX66" fmla="*/ 487799 w 2195098"/>
              <a:gd name="connsiteY66" fmla="*/ 0 h 3120373"/>
              <a:gd name="connsiteX67" fmla="*/ 569099 w 2195098"/>
              <a:gd name="connsiteY67" fmla="*/ 0 h 3120373"/>
              <a:gd name="connsiteX68" fmla="*/ 650399 w 2195098"/>
              <a:gd name="connsiteY68" fmla="*/ 0 h 3120373"/>
              <a:gd name="connsiteX69" fmla="*/ 731699 w 2195098"/>
              <a:gd name="connsiteY69" fmla="*/ 0 h 3120373"/>
              <a:gd name="connsiteX70" fmla="*/ 812999 w 2195098"/>
              <a:gd name="connsiteY70" fmla="*/ 0 h 3120373"/>
              <a:gd name="connsiteX71" fmla="*/ 894299 w 2195098"/>
              <a:gd name="connsiteY71" fmla="*/ 0 h 3120373"/>
              <a:gd name="connsiteX72" fmla="*/ 975599 w 2195098"/>
              <a:gd name="connsiteY72" fmla="*/ 0 h 3120373"/>
              <a:gd name="connsiteX73" fmla="*/ 1056899 w 2195098"/>
              <a:gd name="connsiteY73" fmla="*/ 0 h 3120373"/>
              <a:gd name="connsiteX74" fmla="*/ 1138199 w 2195098"/>
              <a:gd name="connsiteY74" fmla="*/ 0 h 3120373"/>
              <a:gd name="connsiteX75" fmla="*/ 1219499 w 2195098"/>
              <a:gd name="connsiteY75" fmla="*/ 0 h 3120373"/>
              <a:gd name="connsiteX76" fmla="*/ 1300799 w 2195098"/>
              <a:gd name="connsiteY76" fmla="*/ 0 h 3120373"/>
              <a:gd name="connsiteX77" fmla="*/ 1382099 w 2195098"/>
              <a:gd name="connsiteY77" fmla="*/ 0 h 3120373"/>
              <a:gd name="connsiteX78" fmla="*/ 1463399 w 2195098"/>
              <a:gd name="connsiteY78" fmla="*/ 0 h 3120373"/>
              <a:gd name="connsiteX79" fmla="*/ 1544699 w 2195098"/>
              <a:gd name="connsiteY79" fmla="*/ 0 h 3120373"/>
              <a:gd name="connsiteX80" fmla="*/ 1625999 w 2195098"/>
              <a:gd name="connsiteY80" fmla="*/ 0 h 3120373"/>
              <a:gd name="connsiteX81" fmla="*/ 1707299 w 2195098"/>
              <a:gd name="connsiteY81" fmla="*/ 0 h 3120373"/>
              <a:gd name="connsiteX82" fmla="*/ 1788599 w 2195098"/>
              <a:gd name="connsiteY82" fmla="*/ 0 h 3120373"/>
              <a:gd name="connsiteX83" fmla="*/ 1869898 w 2195098"/>
              <a:gd name="connsiteY83" fmla="*/ 0 h 3120373"/>
              <a:gd name="connsiteX84" fmla="*/ 1951198 w 2195098"/>
              <a:gd name="connsiteY84" fmla="*/ 0 h 3120373"/>
              <a:gd name="connsiteX85" fmla="*/ 2032498 w 2195098"/>
              <a:gd name="connsiteY85" fmla="*/ 0 h 3120373"/>
              <a:gd name="connsiteX86" fmla="*/ 2113798 w 2195098"/>
              <a:gd name="connsiteY86" fmla="*/ 0 h 3120373"/>
              <a:gd name="connsiteX87" fmla="*/ 2195098 w 2195098"/>
              <a:gd name="connsiteY87" fmla="*/ 0 h 3120373"/>
              <a:gd name="connsiteX88" fmla="*/ 2195098 w 2195098"/>
              <a:gd name="connsiteY88" fmla="*/ 115569 h 3120373"/>
              <a:gd name="connsiteX89" fmla="*/ 2195098 w 2195098"/>
              <a:gd name="connsiteY89" fmla="*/ 231139 h 3120373"/>
              <a:gd name="connsiteX90" fmla="*/ 2195098 w 2195098"/>
              <a:gd name="connsiteY90" fmla="*/ 346708 h 3120373"/>
              <a:gd name="connsiteX91" fmla="*/ 2195098 w 2195098"/>
              <a:gd name="connsiteY91" fmla="*/ 462278 h 3120373"/>
              <a:gd name="connsiteX0" fmla="*/ 2195098 w 2195098"/>
              <a:gd name="connsiteY0" fmla="*/ 2542526 h 3120373"/>
              <a:gd name="connsiteX1" fmla="*/ 2195098 w 2195098"/>
              <a:gd name="connsiteY1" fmla="*/ 2658096 h 3120373"/>
              <a:gd name="connsiteX2" fmla="*/ 2195098 w 2195098"/>
              <a:gd name="connsiteY2" fmla="*/ 2773665 h 3120373"/>
              <a:gd name="connsiteX3" fmla="*/ 2195098 w 2195098"/>
              <a:gd name="connsiteY3" fmla="*/ 2889234 h 3120373"/>
              <a:gd name="connsiteX4" fmla="*/ 2195098 w 2195098"/>
              <a:gd name="connsiteY4" fmla="*/ 3004804 h 3120373"/>
              <a:gd name="connsiteX5" fmla="*/ 2195098 w 2195098"/>
              <a:gd name="connsiteY5" fmla="*/ 3120373 h 3120373"/>
              <a:gd name="connsiteX6" fmla="*/ 2113798 w 2195098"/>
              <a:gd name="connsiteY6" fmla="*/ 3120373 h 3120373"/>
              <a:gd name="connsiteX7" fmla="*/ 2032498 w 2195098"/>
              <a:gd name="connsiteY7" fmla="*/ 3120373 h 3120373"/>
              <a:gd name="connsiteX8" fmla="*/ 1951198 w 2195098"/>
              <a:gd name="connsiteY8" fmla="*/ 3120373 h 3120373"/>
              <a:gd name="connsiteX9" fmla="*/ 1869898 w 2195098"/>
              <a:gd name="connsiteY9" fmla="*/ 3120373 h 3120373"/>
              <a:gd name="connsiteX10" fmla="*/ 1788599 w 2195098"/>
              <a:gd name="connsiteY10" fmla="*/ 3120373 h 3120373"/>
              <a:gd name="connsiteX11" fmla="*/ 1707299 w 2195098"/>
              <a:gd name="connsiteY11" fmla="*/ 3120373 h 3120373"/>
              <a:gd name="connsiteX12" fmla="*/ 1625999 w 2195098"/>
              <a:gd name="connsiteY12" fmla="*/ 3120373 h 3120373"/>
              <a:gd name="connsiteX13" fmla="*/ 1544699 w 2195098"/>
              <a:gd name="connsiteY13" fmla="*/ 3120373 h 3120373"/>
              <a:gd name="connsiteX14" fmla="*/ 1463399 w 2195098"/>
              <a:gd name="connsiteY14" fmla="*/ 3120373 h 3120373"/>
              <a:gd name="connsiteX15" fmla="*/ 1382099 w 2195098"/>
              <a:gd name="connsiteY15" fmla="*/ 3120373 h 3120373"/>
              <a:gd name="connsiteX16" fmla="*/ 1300799 w 2195098"/>
              <a:gd name="connsiteY16" fmla="*/ 3120373 h 3120373"/>
              <a:gd name="connsiteX17" fmla="*/ 1219499 w 2195098"/>
              <a:gd name="connsiteY17" fmla="*/ 3120373 h 3120373"/>
              <a:gd name="connsiteX18" fmla="*/ 1138199 w 2195098"/>
              <a:gd name="connsiteY18" fmla="*/ 3120373 h 3120373"/>
              <a:gd name="connsiteX19" fmla="*/ 1056899 w 2195098"/>
              <a:gd name="connsiteY19" fmla="*/ 3120373 h 3120373"/>
              <a:gd name="connsiteX20" fmla="*/ 975599 w 2195098"/>
              <a:gd name="connsiteY20" fmla="*/ 3120373 h 3120373"/>
              <a:gd name="connsiteX21" fmla="*/ 894299 w 2195098"/>
              <a:gd name="connsiteY21" fmla="*/ 3120373 h 3120373"/>
              <a:gd name="connsiteX22" fmla="*/ 812999 w 2195098"/>
              <a:gd name="connsiteY22" fmla="*/ 3120373 h 3120373"/>
              <a:gd name="connsiteX23" fmla="*/ 731699 w 2195098"/>
              <a:gd name="connsiteY23" fmla="*/ 3120373 h 3120373"/>
              <a:gd name="connsiteX24" fmla="*/ 650399 w 2195098"/>
              <a:gd name="connsiteY24" fmla="*/ 3120373 h 3120373"/>
              <a:gd name="connsiteX25" fmla="*/ 569099 w 2195098"/>
              <a:gd name="connsiteY25" fmla="*/ 3120373 h 3120373"/>
              <a:gd name="connsiteX26" fmla="*/ 487799 w 2195098"/>
              <a:gd name="connsiteY26" fmla="*/ 3120373 h 3120373"/>
              <a:gd name="connsiteX27" fmla="*/ 406499 w 2195098"/>
              <a:gd name="connsiteY27" fmla="*/ 3120373 h 3120373"/>
              <a:gd name="connsiteX28" fmla="*/ 325199 w 2195098"/>
              <a:gd name="connsiteY28" fmla="*/ 3120373 h 3120373"/>
              <a:gd name="connsiteX29" fmla="*/ 243900 w 2195098"/>
              <a:gd name="connsiteY29" fmla="*/ 3120373 h 3120373"/>
              <a:gd name="connsiteX30" fmla="*/ 162600 w 2195098"/>
              <a:gd name="connsiteY30" fmla="*/ 3120373 h 3120373"/>
              <a:gd name="connsiteX31" fmla="*/ 813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3004804 h 3120373"/>
              <a:gd name="connsiteX34" fmla="*/ 0 w 2195098"/>
              <a:gd name="connsiteY34" fmla="*/ 2889234 h 3120373"/>
              <a:gd name="connsiteX35" fmla="*/ 0 w 2195098"/>
              <a:gd name="connsiteY35" fmla="*/ 2773665 h 3120373"/>
              <a:gd name="connsiteX36" fmla="*/ 0 w 2195098"/>
              <a:gd name="connsiteY36" fmla="*/ 2658096 h 3120373"/>
              <a:gd name="connsiteX37" fmla="*/ 0 w 2195098"/>
              <a:gd name="connsiteY37" fmla="*/ 2542526 h 3120373"/>
              <a:gd name="connsiteX38" fmla="*/ 0 w 2195098"/>
              <a:gd name="connsiteY38" fmla="*/ 2426957 h 3120373"/>
              <a:gd name="connsiteX39" fmla="*/ 0 w 2195098"/>
              <a:gd name="connsiteY39" fmla="*/ 2311388 h 3120373"/>
              <a:gd name="connsiteX40" fmla="*/ 0 w 2195098"/>
              <a:gd name="connsiteY40" fmla="*/ 2195818 h 3120373"/>
              <a:gd name="connsiteX41" fmla="*/ 0 w 2195098"/>
              <a:gd name="connsiteY41" fmla="*/ 2080249 h 3120373"/>
              <a:gd name="connsiteX42" fmla="*/ 0 w 2195098"/>
              <a:gd name="connsiteY42" fmla="*/ 1964680 h 3120373"/>
              <a:gd name="connsiteX43" fmla="*/ 0 w 2195098"/>
              <a:gd name="connsiteY43" fmla="*/ 1849110 h 3120373"/>
              <a:gd name="connsiteX44" fmla="*/ 0 w 2195098"/>
              <a:gd name="connsiteY44" fmla="*/ 1733541 h 3120373"/>
              <a:gd name="connsiteX45" fmla="*/ 0 w 2195098"/>
              <a:gd name="connsiteY45" fmla="*/ 1617971 h 3120373"/>
              <a:gd name="connsiteX46" fmla="*/ 0 w 2195098"/>
              <a:gd name="connsiteY46" fmla="*/ 1502402 h 3120373"/>
              <a:gd name="connsiteX47" fmla="*/ 0 w 2195098"/>
              <a:gd name="connsiteY47" fmla="*/ 1386832 h 3120373"/>
              <a:gd name="connsiteX48" fmla="*/ 0 w 2195098"/>
              <a:gd name="connsiteY48" fmla="*/ 1271263 h 3120373"/>
              <a:gd name="connsiteX49" fmla="*/ 0 w 2195098"/>
              <a:gd name="connsiteY49" fmla="*/ 1155693 h 3120373"/>
              <a:gd name="connsiteX50" fmla="*/ 0 w 2195098"/>
              <a:gd name="connsiteY50" fmla="*/ 1040124 h 3120373"/>
              <a:gd name="connsiteX51" fmla="*/ 0 w 2195098"/>
              <a:gd name="connsiteY51" fmla="*/ 924555 h 3120373"/>
              <a:gd name="connsiteX52" fmla="*/ 0 w 2195098"/>
              <a:gd name="connsiteY52" fmla="*/ 808985 h 3120373"/>
              <a:gd name="connsiteX53" fmla="*/ 0 w 2195098"/>
              <a:gd name="connsiteY53" fmla="*/ 693416 h 3120373"/>
              <a:gd name="connsiteX54" fmla="*/ 0 w 2195098"/>
              <a:gd name="connsiteY54" fmla="*/ 577847 h 3120373"/>
              <a:gd name="connsiteX55" fmla="*/ 0 w 2195098"/>
              <a:gd name="connsiteY55" fmla="*/ 462277 h 3120373"/>
              <a:gd name="connsiteX56" fmla="*/ 0 w 2195098"/>
              <a:gd name="connsiteY56" fmla="*/ 346708 h 3120373"/>
              <a:gd name="connsiteX57" fmla="*/ 0 w 2195098"/>
              <a:gd name="connsiteY57" fmla="*/ 231139 h 3120373"/>
              <a:gd name="connsiteX58" fmla="*/ 0 w 2195098"/>
              <a:gd name="connsiteY58" fmla="*/ 115569 h 3120373"/>
              <a:gd name="connsiteX59" fmla="*/ 0 w 2195098"/>
              <a:gd name="connsiteY59" fmla="*/ 0 h 3120373"/>
              <a:gd name="connsiteX60" fmla="*/ 81300 w 2195098"/>
              <a:gd name="connsiteY60" fmla="*/ 0 h 3120373"/>
              <a:gd name="connsiteX61" fmla="*/ 162600 w 2195098"/>
              <a:gd name="connsiteY61" fmla="*/ 0 h 3120373"/>
              <a:gd name="connsiteX62" fmla="*/ 243900 w 2195098"/>
              <a:gd name="connsiteY62" fmla="*/ 0 h 3120373"/>
              <a:gd name="connsiteX63" fmla="*/ 325199 w 2195098"/>
              <a:gd name="connsiteY63" fmla="*/ 0 h 3120373"/>
              <a:gd name="connsiteX64" fmla="*/ 406499 w 2195098"/>
              <a:gd name="connsiteY64" fmla="*/ 0 h 3120373"/>
              <a:gd name="connsiteX65" fmla="*/ 487799 w 2195098"/>
              <a:gd name="connsiteY65" fmla="*/ 0 h 3120373"/>
              <a:gd name="connsiteX66" fmla="*/ 569099 w 2195098"/>
              <a:gd name="connsiteY66" fmla="*/ 0 h 3120373"/>
              <a:gd name="connsiteX67" fmla="*/ 650399 w 2195098"/>
              <a:gd name="connsiteY67" fmla="*/ 0 h 3120373"/>
              <a:gd name="connsiteX68" fmla="*/ 731699 w 2195098"/>
              <a:gd name="connsiteY68" fmla="*/ 0 h 3120373"/>
              <a:gd name="connsiteX69" fmla="*/ 812999 w 2195098"/>
              <a:gd name="connsiteY69" fmla="*/ 0 h 3120373"/>
              <a:gd name="connsiteX70" fmla="*/ 894299 w 2195098"/>
              <a:gd name="connsiteY70" fmla="*/ 0 h 3120373"/>
              <a:gd name="connsiteX71" fmla="*/ 975599 w 2195098"/>
              <a:gd name="connsiteY71" fmla="*/ 0 h 3120373"/>
              <a:gd name="connsiteX72" fmla="*/ 1056899 w 2195098"/>
              <a:gd name="connsiteY72" fmla="*/ 0 h 3120373"/>
              <a:gd name="connsiteX73" fmla="*/ 1138199 w 2195098"/>
              <a:gd name="connsiteY73" fmla="*/ 0 h 3120373"/>
              <a:gd name="connsiteX74" fmla="*/ 1219499 w 2195098"/>
              <a:gd name="connsiteY74" fmla="*/ 0 h 3120373"/>
              <a:gd name="connsiteX75" fmla="*/ 1300799 w 2195098"/>
              <a:gd name="connsiteY75" fmla="*/ 0 h 3120373"/>
              <a:gd name="connsiteX76" fmla="*/ 1382099 w 2195098"/>
              <a:gd name="connsiteY76" fmla="*/ 0 h 3120373"/>
              <a:gd name="connsiteX77" fmla="*/ 1463399 w 2195098"/>
              <a:gd name="connsiteY77" fmla="*/ 0 h 3120373"/>
              <a:gd name="connsiteX78" fmla="*/ 1544699 w 2195098"/>
              <a:gd name="connsiteY78" fmla="*/ 0 h 3120373"/>
              <a:gd name="connsiteX79" fmla="*/ 1625999 w 2195098"/>
              <a:gd name="connsiteY79" fmla="*/ 0 h 3120373"/>
              <a:gd name="connsiteX80" fmla="*/ 1707299 w 2195098"/>
              <a:gd name="connsiteY80" fmla="*/ 0 h 3120373"/>
              <a:gd name="connsiteX81" fmla="*/ 1788599 w 2195098"/>
              <a:gd name="connsiteY81" fmla="*/ 0 h 3120373"/>
              <a:gd name="connsiteX82" fmla="*/ 1869898 w 2195098"/>
              <a:gd name="connsiteY82" fmla="*/ 0 h 3120373"/>
              <a:gd name="connsiteX83" fmla="*/ 1951198 w 2195098"/>
              <a:gd name="connsiteY83" fmla="*/ 0 h 3120373"/>
              <a:gd name="connsiteX84" fmla="*/ 2032498 w 2195098"/>
              <a:gd name="connsiteY84" fmla="*/ 0 h 3120373"/>
              <a:gd name="connsiteX85" fmla="*/ 2113798 w 2195098"/>
              <a:gd name="connsiteY85" fmla="*/ 0 h 3120373"/>
              <a:gd name="connsiteX86" fmla="*/ 2195098 w 2195098"/>
              <a:gd name="connsiteY86" fmla="*/ 0 h 3120373"/>
              <a:gd name="connsiteX87" fmla="*/ 2195098 w 2195098"/>
              <a:gd name="connsiteY87" fmla="*/ 115569 h 3120373"/>
              <a:gd name="connsiteX88" fmla="*/ 2195098 w 2195098"/>
              <a:gd name="connsiteY88" fmla="*/ 231139 h 3120373"/>
              <a:gd name="connsiteX89" fmla="*/ 2195098 w 2195098"/>
              <a:gd name="connsiteY89" fmla="*/ 346708 h 3120373"/>
              <a:gd name="connsiteX90" fmla="*/ 2195098 w 2195098"/>
              <a:gd name="connsiteY90" fmla="*/ 462278 h 3120373"/>
              <a:gd name="connsiteX0" fmla="*/ 2195098 w 2195098"/>
              <a:gd name="connsiteY0" fmla="*/ 2658096 h 3120373"/>
              <a:gd name="connsiteX1" fmla="*/ 2195098 w 2195098"/>
              <a:gd name="connsiteY1" fmla="*/ 2773665 h 3120373"/>
              <a:gd name="connsiteX2" fmla="*/ 2195098 w 2195098"/>
              <a:gd name="connsiteY2" fmla="*/ 2889234 h 3120373"/>
              <a:gd name="connsiteX3" fmla="*/ 2195098 w 2195098"/>
              <a:gd name="connsiteY3" fmla="*/ 3004804 h 3120373"/>
              <a:gd name="connsiteX4" fmla="*/ 2195098 w 2195098"/>
              <a:gd name="connsiteY4" fmla="*/ 3120373 h 3120373"/>
              <a:gd name="connsiteX5" fmla="*/ 2113798 w 2195098"/>
              <a:gd name="connsiteY5" fmla="*/ 3120373 h 3120373"/>
              <a:gd name="connsiteX6" fmla="*/ 2032498 w 2195098"/>
              <a:gd name="connsiteY6" fmla="*/ 3120373 h 3120373"/>
              <a:gd name="connsiteX7" fmla="*/ 1951198 w 2195098"/>
              <a:gd name="connsiteY7" fmla="*/ 3120373 h 3120373"/>
              <a:gd name="connsiteX8" fmla="*/ 1869898 w 2195098"/>
              <a:gd name="connsiteY8" fmla="*/ 3120373 h 3120373"/>
              <a:gd name="connsiteX9" fmla="*/ 1788599 w 2195098"/>
              <a:gd name="connsiteY9" fmla="*/ 3120373 h 3120373"/>
              <a:gd name="connsiteX10" fmla="*/ 1707299 w 2195098"/>
              <a:gd name="connsiteY10" fmla="*/ 3120373 h 3120373"/>
              <a:gd name="connsiteX11" fmla="*/ 1625999 w 2195098"/>
              <a:gd name="connsiteY11" fmla="*/ 3120373 h 3120373"/>
              <a:gd name="connsiteX12" fmla="*/ 1544699 w 2195098"/>
              <a:gd name="connsiteY12" fmla="*/ 3120373 h 3120373"/>
              <a:gd name="connsiteX13" fmla="*/ 1463399 w 2195098"/>
              <a:gd name="connsiteY13" fmla="*/ 3120373 h 3120373"/>
              <a:gd name="connsiteX14" fmla="*/ 1382099 w 2195098"/>
              <a:gd name="connsiteY14" fmla="*/ 3120373 h 3120373"/>
              <a:gd name="connsiteX15" fmla="*/ 1300799 w 2195098"/>
              <a:gd name="connsiteY15" fmla="*/ 3120373 h 3120373"/>
              <a:gd name="connsiteX16" fmla="*/ 1219499 w 2195098"/>
              <a:gd name="connsiteY16" fmla="*/ 3120373 h 3120373"/>
              <a:gd name="connsiteX17" fmla="*/ 1138199 w 2195098"/>
              <a:gd name="connsiteY17" fmla="*/ 3120373 h 3120373"/>
              <a:gd name="connsiteX18" fmla="*/ 1056899 w 2195098"/>
              <a:gd name="connsiteY18" fmla="*/ 3120373 h 3120373"/>
              <a:gd name="connsiteX19" fmla="*/ 975599 w 2195098"/>
              <a:gd name="connsiteY19" fmla="*/ 3120373 h 3120373"/>
              <a:gd name="connsiteX20" fmla="*/ 894299 w 2195098"/>
              <a:gd name="connsiteY20" fmla="*/ 3120373 h 3120373"/>
              <a:gd name="connsiteX21" fmla="*/ 812999 w 2195098"/>
              <a:gd name="connsiteY21" fmla="*/ 3120373 h 3120373"/>
              <a:gd name="connsiteX22" fmla="*/ 731699 w 2195098"/>
              <a:gd name="connsiteY22" fmla="*/ 3120373 h 3120373"/>
              <a:gd name="connsiteX23" fmla="*/ 650399 w 2195098"/>
              <a:gd name="connsiteY23" fmla="*/ 3120373 h 3120373"/>
              <a:gd name="connsiteX24" fmla="*/ 569099 w 2195098"/>
              <a:gd name="connsiteY24" fmla="*/ 3120373 h 3120373"/>
              <a:gd name="connsiteX25" fmla="*/ 487799 w 2195098"/>
              <a:gd name="connsiteY25" fmla="*/ 3120373 h 3120373"/>
              <a:gd name="connsiteX26" fmla="*/ 406499 w 2195098"/>
              <a:gd name="connsiteY26" fmla="*/ 3120373 h 3120373"/>
              <a:gd name="connsiteX27" fmla="*/ 325199 w 2195098"/>
              <a:gd name="connsiteY27" fmla="*/ 3120373 h 3120373"/>
              <a:gd name="connsiteX28" fmla="*/ 243900 w 2195098"/>
              <a:gd name="connsiteY28" fmla="*/ 3120373 h 3120373"/>
              <a:gd name="connsiteX29" fmla="*/ 162600 w 2195098"/>
              <a:gd name="connsiteY29" fmla="*/ 3120373 h 3120373"/>
              <a:gd name="connsiteX30" fmla="*/ 813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3004804 h 3120373"/>
              <a:gd name="connsiteX33" fmla="*/ 0 w 2195098"/>
              <a:gd name="connsiteY33" fmla="*/ 2889234 h 3120373"/>
              <a:gd name="connsiteX34" fmla="*/ 0 w 2195098"/>
              <a:gd name="connsiteY34" fmla="*/ 2773665 h 3120373"/>
              <a:gd name="connsiteX35" fmla="*/ 0 w 2195098"/>
              <a:gd name="connsiteY35" fmla="*/ 2658096 h 3120373"/>
              <a:gd name="connsiteX36" fmla="*/ 0 w 2195098"/>
              <a:gd name="connsiteY36" fmla="*/ 2542526 h 3120373"/>
              <a:gd name="connsiteX37" fmla="*/ 0 w 2195098"/>
              <a:gd name="connsiteY37" fmla="*/ 2426957 h 3120373"/>
              <a:gd name="connsiteX38" fmla="*/ 0 w 2195098"/>
              <a:gd name="connsiteY38" fmla="*/ 2311388 h 3120373"/>
              <a:gd name="connsiteX39" fmla="*/ 0 w 2195098"/>
              <a:gd name="connsiteY39" fmla="*/ 2195818 h 3120373"/>
              <a:gd name="connsiteX40" fmla="*/ 0 w 2195098"/>
              <a:gd name="connsiteY40" fmla="*/ 2080249 h 3120373"/>
              <a:gd name="connsiteX41" fmla="*/ 0 w 2195098"/>
              <a:gd name="connsiteY41" fmla="*/ 1964680 h 3120373"/>
              <a:gd name="connsiteX42" fmla="*/ 0 w 2195098"/>
              <a:gd name="connsiteY42" fmla="*/ 1849110 h 3120373"/>
              <a:gd name="connsiteX43" fmla="*/ 0 w 2195098"/>
              <a:gd name="connsiteY43" fmla="*/ 1733541 h 3120373"/>
              <a:gd name="connsiteX44" fmla="*/ 0 w 2195098"/>
              <a:gd name="connsiteY44" fmla="*/ 1617971 h 3120373"/>
              <a:gd name="connsiteX45" fmla="*/ 0 w 2195098"/>
              <a:gd name="connsiteY45" fmla="*/ 1502402 h 3120373"/>
              <a:gd name="connsiteX46" fmla="*/ 0 w 2195098"/>
              <a:gd name="connsiteY46" fmla="*/ 1386832 h 3120373"/>
              <a:gd name="connsiteX47" fmla="*/ 0 w 2195098"/>
              <a:gd name="connsiteY47" fmla="*/ 1271263 h 3120373"/>
              <a:gd name="connsiteX48" fmla="*/ 0 w 2195098"/>
              <a:gd name="connsiteY48" fmla="*/ 1155693 h 3120373"/>
              <a:gd name="connsiteX49" fmla="*/ 0 w 2195098"/>
              <a:gd name="connsiteY49" fmla="*/ 1040124 h 3120373"/>
              <a:gd name="connsiteX50" fmla="*/ 0 w 2195098"/>
              <a:gd name="connsiteY50" fmla="*/ 924555 h 3120373"/>
              <a:gd name="connsiteX51" fmla="*/ 0 w 2195098"/>
              <a:gd name="connsiteY51" fmla="*/ 808985 h 3120373"/>
              <a:gd name="connsiteX52" fmla="*/ 0 w 2195098"/>
              <a:gd name="connsiteY52" fmla="*/ 693416 h 3120373"/>
              <a:gd name="connsiteX53" fmla="*/ 0 w 2195098"/>
              <a:gd name="connsiteY53" fmla="*/ 577847 h 3120373"/>
              <a:gd name="connsiteX54" fmla="*/ 0 w 2195098"/>
              <a:gd name="connsiteY54" fmla="*/ 462277 h 3120373"/>
              <a:gd name="connsiteX55" fmla="*/ 0 w 2195098"/>
              <a:gd name="connsiteY55" fmla="*/ 346708 h 3120373"/>
              <a:gd name="connsiteX56" fmla="*/ 0 w 2195098"/>
              <a:gd name="connsiteY56" fmla="*/ 231139 h 3120373"/>
              <a:gd name="connsiteX57" fmla="*/ 0 w 2195098"/>
              <a:gd name="connsiteY57" fmla="*/ 115569 h 3120373"/>
              <a:gd name="connsiteX58" fmla="*/ 0 w 2195098"/>
              <a:gd name="connsiteY58" fmla="*/ 0 h 3120373"/>
              <a:gd name="connsiteX59" fmla="*/ 81300 w 2195098"/>
              <a:gd name="connsiteY59" fmla="*/ 0 h 3120373"/>
              <a:gd name="connsiteX60" fmla="*/ 162600 w 2195098"/>
              <a:gd name="connsiteY60" fmla="*/ 0 h 3120373"/>
              <a:gd name="connsiteX61" fmla="*/ 243900 w 2195098"/>
              <a:gd name="connsiteY61" fmla="*/ 0 h 3120373"/>
              <a:gd name="connsiteX62" fmla="*/ 325199 w 2195098"/>
              <a:gd name="connsiteY62" fmla="*/ 0 h 3120373"/>
              <a:gd name="connsiteX63" fmla="*/ 406499 w 2195098"/>
              <a:gd name="connsiteY63" fmla="*/ 0 h 3120373"/>
              <a:gd name="connsiteX64" fmla="*/ 487799 w 2195098"/>
              <a:gd name="connsiteY64" fmla="*/ 0 h 3120373"/>
              <a:gd name="connsiteX65" fmla="*/ 569099 w 2195098"/>
              <a:gd name="connsiteY65" fmla="*/ 0 h 3120373"/>
              <a:gd name="connsiteX66" fmla="*/ 650399 w 2195098"/>
              <a:gd name="connsiteY66" fmla="*/ 0 h 3120373"/>
              <a:gd name="connsiteX67" fmla="*/ 731699 w 2195098"/>
              <a:gd name="connsiteY67" fmla="*/ 0 h 3120373"/>
              <a:gd name="connsiteX68" fmla="*/ 812999 w 2195098"/>
              <a:gd name="connsiteY68" fmla="*/ 0 h 3120373"/>
              <a:gd name="connsiteX69" fmla="*/ 894299 w 2195098"/>
              <a:gd name="connsiteY69" fmla="*/ 0 h 3120373"/>
              <a:gd name="connsiteX70" fmla="*/ 975599 w 2195098"/>
              <a:gd name="connsiteY70" fmla="*/ 0 h 3120373"/>
              <a:gd name="connsiteX71" fmla="*/ 1056899 w 2195098"/>
              <a:gd name="connsiteY71" fmla="*/ 0 h 3120373"/>
              <a:gd name="connsiteX72" fmla="*/ 1138199 w 2195098"/>
              <a:gd name="connsiteY72" fmla="*/ 0 h 3120373"/>
              <a:gd name="connsiteX73" fmla="*/ 1219499 w 2195098"/>
              <a:gd name="connsiteY73" fmla="*/ 0 h 3120373"/>
              <a:gd name="connsiteX74" fmla="*/ 1300799 w 2195098"/>
              <a:gd name="connsiteY74" fmla="*/ 0 h 3120373"/>
              <a:gd name="connsiteX75" fmla="*/ 1382099 w 2195098"/>
              <a:gd name="connsiteY75" fmla="*/ 0 h 3120373"/>
              <a:gd name="connsiteX76" fmla="*/ 1463399 w 2195098"/>
              <a:gd name="connsiteY76" fmla="*/ 0 h 3120373"/>
              <a:gd name="connsiteX77" fmla="*/ 1544699 w 2195098"/>
              <a:gd name="connsiteY77" fmla="*/ 0 h 3120373"/>
              <a:gd name="connsiteX78" fmla="*/ 1625999 w 2195098"/>
              <a:gd name="connsiteY78" fmla="*/ 0 h 3120373"/>
              <a:gd name="connsiteX79" fmla="*/ 1707299 w 2195098"/>
              <a:gd name="connsiteY79" fmla="*/ 0 h 3120373"/>
              <a:gd name="connsiteX80" fmla="*/ 1788599 w 2195098"/>
              <a:gd name="connsiteY80" fmla="*/ 0 h 3120373"/>
              <a:gd name="connsiteX81" fmla="*/ 1869898 w 2195098"/>
              <a:gd name="connsiteY81" fmla="*/ 0 h 3120373"/>
              <a:gd name="connsiteX82" fmla="*/ 1951198 w 2195098"/>
              <a:gd name="connsiteY82" fmla="*/ 0 h 3120373"/>
              <a:gd name="connsiteX83" fmla="*/ 2032498 w 2195098"/>
              <a:gd name="connsiteY83" fmla="*/ 0 h 3120373"/>
              <a:gd name="connsiteX84" fmla="*/ 2113798 w 2195098"/>
              <a:gd name="connsiteY84" fmla="*/ 0 h 3120373"/>
              <a:gd name="connsiteX85" fmla="*/ 2195098 w 2195098"/>
              <a:gd name="connsiteY85" fmla="*/ 0 h 3120373"/>
              <a:gd name="connsiteX86" fmla="*/ 2195098 w 2195098"/>
              <a:gd name="connsiteY86" fmla="*/ 115569 h 3120373"/>
              <a:gd name="connsiteX87" fmla="*/ 2195098 w 2195098"/>
              <a:gd name="connsiteY87" fmla="*/ 231139 h 3120373"/>
              <a:gd name="connsiteX88" fmla="*/ 2195098 w 2195098"/>
              <a:gd name="connsiteY88" fmla="*/ 346708 h 3120373"/>
              <a:gd name="connsiteX89" fmla="*/ 2195098 w 2195098"/>
              <a:gd name="connsiteY89" fmla="*/ 462278 h 312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95098" h="3120373">
                <a:moveTo>
                  <a:pt x="2195098" y="2658096"/>
                </a:moveTo>
                <a:lnTo>
                  <a:pt x="2195098" y="2773665"/>
                </a:lnTo>
                <a:lnTo>
                  <a:pt x="2195098" y="2889234"/>
                </a:lnTo>
                <a:lnTo>
                  <a:pt x="2195098" y="3004804"/>
                </a:lnTo>
                <a:lnTo>
                  <a:pt x="2195098" y="3120373"/>
                </a:lnTo>
                <a:lnTo>
                  <a:pt x="2113798" y="3120373"/>
                </a:lnTo>
                <a:lnTo>
                  <a:pt x="2032498" y="3120373"/>
                </a:lnTo>
                <a:lnTo>
                  <a:pt x="1951198" y="3120373"/>
                </a:lnTo>
                <a:lnTo>
                  <a:pt x="1869898" y="3120373"/>
                </a:lnTo>
                <a:lnTo>
                  <a:pt x="1788599" y="3120373"/>
                </a:lnTo>
                <a:lnTo>
                  <a:pt x="1707299" y="3120373"/>
                </a:lnTo>
                <a:lnTo>
                  <a:pt x="1625999" y="3120373"/>
                </a:lnTo>
                <a:lnTo>
                  <a:pt x="1544699" y="3120373"/>
                </a:lnTo>
                <a:lnTo>
                  <a:pt x="1463399" y="3120373"/>
                </a:lnTo>
                <a:lnTo>
                  <a:pt x="1382099" y="3120373"/>
                </a:lnTo>
                <a:lnTo>
                  <a:pt x="1300799" y="3120373"/>
                </a:lnTo>
                <a:lnTo>
                  <a:pt x="1219499" y="3120373"/>
                </a:lnTo>
                <a:lnTo>
                  <a:pt x="1138199" y="3120373"/>
                </a:lnTo>
                <a:lnTo>
                  <a:pt x="1056899" y="3120373"/>
                </a:lnTo>
                <a:lnTo>
                  <a:pt x="975599" y="3120373"/>
                </a:lnTo>
                <a:lnTo>
                  <a:pt x="894299" y="3120373"/>
                </a:lnTo>
                <a:lnTo>
                  <a:pt x="812999" y="3120373"/>
                </a:lnTo>
                <a:lnTo>
                  <a:pt x="731699" y="3120373"/>
                </a:lnTo>
                <a:lnTo>
                  <a:pt x="650399" y="3120373"/>
                </a:lnTo>
                <a:lnTo>
                  <a:pt x="569099" y="3120373"/>
                </a:lnTo>
                <a:lnTo>
                  <a:pt x="487799" y="3120373"/>
                </a:lnTo>
                <a:lnTo>
                  <a:pt x="406499" y="3120373"/>
                </a:lnTo>
                <a:lnTo>
                  <a:pt x="325199" y="3120373"/>
                </a:lnTo>
                <a:lnTo>
                  <a:pt x="243900" y="3120373"/>
                </a:lnTo>
                <a:lnTo>
                  <a:pt x="162600" y="3120373"/>
                </a:lnTo>
                <a:lnTo>
                  <a:pt x="81300" y="3120373"/>
                </a:lnTo>
                <a:lnTo>
                  <a:pt x="0" y="3120373"/>
                </a:lnTo>
                <a:lnTo>
                  <a:pt x="0" y="3004804"/>
                </a:lnTo>
                <a:lnTo>
                  <a:pt x="0" y="2889234"/>
                </a:lnTo>
                <a:lnTo>
                  <a:pt x="0" y="2773665"/>
                </a:lnTo>
                <a:lnTo>
                  <a:pt x="0" y="2658096"/>
                </a:lnTo>
                <a:lnTo>
                  <a:pt x="0" y="2542526"/>
                </a:lnTo>
                <a:lnTo>
                  <a:pt x="0" y="2426957"/>
                </a:lnTo>
                <a:lnTo>
                  <a:pt x="0" y="2311388"/>
                </a:lnTo>
                <a:lnTo>
                  <a:pt x="0" y="2195818"/>
                </a:lnTo>
                <a:lnTo>
                  <a:pt x="0" y="2080249"/>
                </a:lnTo>
                <a:lnTo>
                  <a:pt x="0" y="1964680"/>
                </a:lnTo>
                <a:lnTo>
                  <a:pt x="0" y="1849110"/>
                </a:lnTo>
                <a:lnTo>
                  <a:pt x="0" y="1733541"/>
                </a:lnTo>
                <a:lnTo>
                  <a:pt x="0" y="1617971"/>
                </a:lnTo>
                <a:lnTo>
                  <a:pt x="0" y="1502402"/>
                </a:lnTo>
                <a:lnTo>
                  <a:pt x="0" y="1386832"/>
                </a:lnTo>
                <a:lnTo>
                  <a:pt x="0" y="1271263"/>
                </a:lnTo>
                <a:lnTo>
                  <a:pt x="0" y="1155693"/>
                </a:lnTo>
                <a:lnTo>
                  <a:pt x="0" y="1040124"/>
                </a:lnTo>
                <a:lnTo>
                  <a:pt x="0" y="924555"/>
                </a:lnTo>
                <a:lnTo>
                  <a:pt x="0" y="808985"/>
                </a:lnTo>
                <a:lnTo>
                  <a:pt x="0" y="693416"/>
                </a:lnTo>
                <a:lnTo>
                  <a:pt x="0" y="577847"/>
                </a:lnTo>
                <a:lnTo>
                  <a:pt x="0" y="462277"/>
                </a:lnTo>
                <a:lnTo>
                  <a:pt x="0" y="346708"/>
                </a:lnTo>
                <a:lnTo>
                  <a:pt x="0" y="231139"/>
                </a:lnTo>
                <a:lnTo>
                  <a:pt x="0" y="115569"/>
                </a:lnTo>
                <a:lnTo>
                  <a:pt x="0" y="0"/>
                </a:lnTo>
                <a:lnTo>
                  <a:pt x="81300" y="0"/>
                </a:lnTo>
                <a:lnTo>
                  <a:pt x="162600" y="0"/>
                </a:lnTo>
                <a:lnTo>
                  <a:pt x="243900" y="0"/>
                </a:lnTo>
                <a:lnTo>
                  <a:pt x="325199" y="0"/>
                </a:lnTo>
                <a:lnTo>
                  <a:pt x="406499" y="0"/>
                </a:lnTo>
                <a:lnTo>
                  <a:pt x="487799" y="0"/>
                </a:lnTo>
                <a:lnTo>
                  <a:pt x="569099" y="0"/>
                </a:lnTo>
                <a:lnTo>
                  <a:pt x="650399" y="0"/>
                </a:lnTo>
                <a:lnTo>
                  <a:pt x="731699" y="0"/>
                </a:lnTo>
                <a:lnTo>
                  <a:pt x="812999" y="0"/>
                </a:lnTo>
                <a:lnTo>
                  <a:pt x="894299" y="0"/>
                </a:lnTo>
                <a:lnTo>
                  <a:pt x="975599" y="0"/>
                </a:lnTo>
                <a:lnTo>
                  <a:pt x="1056899" y="0"/>
                </a:lnTo>
                <a:lnTo>
                  <a:pt x="1138199" y="0"/>
                </a:lnTo>
                <a:lnTo>
                  <a:pt x="1219499" y="0"/>
                </a:lnTo>
                <a:lnTo>
                  <a:pt x="1300799" y="0"/>
                </a:lnTo>
                <a:lnTo>
                  <a:pt x="1382099" y="0"/>
                </a:lnTo>
                <a:lnTo>
                  <a:pt x="1463399" y="0"/>
                </a:lnTo>
                <a:lnTo>
                  <a:pt x="1544699" y="0"/>
                </a:lnTo>
                <a:lnTo>
                  <a:pt x="1625999" y="0"/>
                </a:lnTo>
                <a:lnTo>
                  <a:pt x="1707299" y="0"/>
                </a:lnTo>
                <a:lnTo>
                  <a:pt x="1788599" y="0"/>
                </a:lnTo>
                <a:lnTo>
                  <a:pt x="1869898" y="0"/>
                </a:lnTo>
                <a:lnTo>
                  <a:pt x="1951198" y="0"/>
                </a:lnTo>
                <a:lnTo>
                  <a:pt x="2032498" y="0"/>
                </a:lnTo>
                <a:lnTo>
                  <a:pt x="2113798" y="0"/>
                </a:lnTo>
                <a:lnTo>
                  <a:pt x="2195098" y="0"/>
                </a:lnTo>
                <a:lnTo>
                  <a:pt x="2195098" y="115569"/>
                </a:lnTo>
                <a:lnTo>
                  <a:pt x="2195098" y="231139"/>
                </a:lnTo>
                <a:lnTo>
                  <a:pt x="2195098" y="346708"/>
                </a:lnTo>
                <a:lnTo>
                  <a:pt x="2195098" y="462278"/>
                </a:lnTo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31142" y="2574634"/>
            <a:ext cx="1865078" cy="186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496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11496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309150" y="3863214"/>
            <a:ext cx="1682374" cy="8068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/>
          <p:cNvSpPr txBox="1"/>
          <p:nvPr/>
        </p:nvSpPr>
        <p:spPr>
          <a:xfrm>
            <a:off x="4714502" y="2700000"/>
            <a:ext cx="5730772" cy="1256129"/>
          </a:xfrm>
          <a:prstGeom prst="rect">
            <a:avLst/>
          </a:prstGeom>
          <a:noFill/>
        </p:spPr>
        <p:txBody>
          <a:bodyPr wrap="square" lIns="121873" tIns="60936" rIns="121873" bIns="6093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600" b="1" spc="400" dirty="0" smtClean="0">
                <a:solidFill>
                  <a:schemeClr val="bg1"/>
                </a:solidFill>
                <a:latin typeface="+mn-ea"/>
              </a:rPr>
              <a:t>功能模块</a:t>
            </a:r>
            <a:endParaRPr lang="zh-CN" altLang="en-US" sz="6600" b="1" spc="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等腰三角形 32"/>
          <p:cNvSpPr/>
          <p:nvPr/>
        </p:nvSpPr>
        <p:spPr>
          <a:xfrm rot="9233090">
            <a:off x="11348867" y="6014920"/>
            <a:ext cx="266912" cy="23014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4" name="等腰三角形 33"/>
          <p:cNvSpPr/>
          <p:nvPr/>
        </p:nvSpPr>
        <p:spPr>
          <a:xfrm rot="15569576">
            <a:off x="11658723" y="6460232"/>
            <a:ext cx="397318" cy="3424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21371394">
            <a:off x="10864536" y="5364521"/>
            <a:ext cx="266912" cy="23014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 rot="20868521">
            <a:off x="10475577" y="5686039"/>
            <a:ext cx="446708" cy="334694"/>
            <a:chOff x="2822785" y="1265179"/>
            <a:chExt cx="930073" cy="696693"/>
          </a:xfrm>
          <a:solidFill>
            <a:schemeClr val="accent2"/>
          </a:solidFill>
        </p:grpSpPr>
        <p:sp>
          <p:nvSpPr>
            <p:cNvPr id="42" name="等腰三角形 41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44350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功能模块设计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5B905D-604E-4323-9FBB-26E1E49F9E2A}"/>
              </a:ext>
            </a:extLst>
          </p:cNvPr>
          <p:cNvGrpSpPr/>
          <p:nvPr/>
        </p:nvGrpSpPr>
        <p:grpSpPr>
          <a:xfrm>
            <a:off x="1164308" y="2854561"/>
            <a:ext cx="5374083" cy="641994"/>
            <a:chOff x="721025" y="1383283"/>
            <a:chExt cx="5374083" cy="641994"/>
          </a:xfrm>
        </p:grpSpPr>
        <p:sp>
          <p:nvSpPr>
            <p:cNvPr id="6" name="MH_Text_1">
              <a:extLst>
                <a:ext uri="{FF2B5EF4-FFF2-40B4-BE49-F238E27FC236}">
                  <a16:creationId xmlns:a16="http://schemas.microsoft.com/office/drawing/2014/main" id="{EA3E460C-E30D-40DF-A2F6-04917439F4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4306" y="1383283"/>
              <a:ext cx="4880802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数据可视化模块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Oval 1">
              <a:extLst>
                <a:ext uri="{FF2B5EF4-FFF2-40B4-BE49-F238E27FC236}">
                  <a16:creationId xmlns:a16="http://schemas.microsoft.com/office/drawing/2014/main" id="{C09164CD-F7E7-47CE-AB9F-A786B6565147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A4E233-9198-4C5A-9D6E-FCC6850BC193}"/>
              </a:ext>
            </a:extLst>
          </p:cNvPr>
          <p:cNvGrpSpPr/>
          <p:nvPr/>
        </p:nvGrpSpPr>
        <p:grpSpPr>
          <a:xfrm>
            <a:off x="1164308" y="4064794"/>
            <a:ext cx="5545541" cy="641994"/>
            <a:chOff x="721025" y="1383283"/>
            <a:chExt cx="5545541" cy="641994"/>
          </a:xfrm>
        </p:grpSpPr>
        <p:sp>
          <p:nvSpPr>
            <p:cNvPr id="9" name="MH_Text_1">
              <a:extLst>
                <a:ext uri="{FF2B5EF4-FFF2-40B4-BE49-F238E27FC236}">
                  <a16:creationId xmlns:a16="http://schemas.microsoft.com/office/drawing/2014/main" id="{A00CC37F-C735-445B-91C8-530379D673A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14305" y="1383283"/>
              <a:ext cx="5052261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数据分析模块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" name="Oval 1">
              <a:extLst>
                <a:ext uri="{FF2B5EF4-FFF2-40B4-BE49-F238E27FC236}">
                  <a16:creationId xmlns:a16="http://schemas.microsoft.com/office/drawing/2014/main" id="{105FA6FE-4C2A-4D6B-A050-0B599450D97D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8995478-00D1-436B-9EFE-13EDB6E87F98}"/>
              </a:ext>
            </a:extLst>
          </p:cNvPr>
          <p:cNvGrpSpPr/>
          <p:nvPr/>
        </p:nvGrpSpPr>
        <p:grpSpPr>
          <a:xfrm>
            <a:off x="1164308" y="1607451"/>
            <a:ext cx="5374083" cy="641994"/>
            <a:chOff x="721025" y="1383283"/>
            <a:chExt cx="5374083" cy="641994"/>
          </a:xfrm>
        </p:grpSpPr>
        <p:sp>
          <p:nvSpPr>
            <p:cNvPr id="12" name="MH_Text_1">
              <a:extLst>
                <a:ext uri="{FF2B5EF4-FFF2-40B4-BE49-F238E27FC236}">
                  <a16:creationId xmlns:a16="http://schemas.microsoft.com/office/drawing/2014/main" id="{3515BAF8-1441-4028-B734-7D01793E1BA3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6" y="1383283"/>
              <a:ext cx="4880802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数据管理模块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3" name="Oval 1">
              <a:extLst>
                <a:ext uri="{FF2B5EF4-FFF2-40B4-BE49-F238E27FC236}">
                  <a16:creationId xmlns:a16="http://schemas.microsoft.com/office/drawing/2014/main" id="{4933ECE1-D7E6-4689-AE53-DB6DE22EAB83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11" y="0"/>
            <a:ext cx="6264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8938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9AC6F5-4B30-450C-AB70-3E9E3A8227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" y="949702"/>
            <a:ext cx="6603635" cy="25921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FA779F-0D4E-4894-9C18-99B83D727F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69" y="3665071"/>
            <a:ext cx="5789748" cy="28850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880838A-EBB2-4504-BD65-22641E3E2A83}"/>
              </a:ext>
            </a:extLst>
          </p:cNvPr>
          <p:cNvSpPr txBox="1"/>
          <p:nvPr/>
        </p:nvSpPr>
        <p:spPr>
          <a:xfrm>
            <a:off x="8299049" y="1122392"/>
            <a:ext cx="32293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时间序列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动态效果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对比颜色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818B2D-A451-4A5B-92BD-96BACE87A9D1}"/>
              </a:ext>
            </a:extLst>
          </p:cNvPr>
          <p:cNvSpPr txBox="1"/>
          <p:nvPr/>
        </p:nvSpPr>
        <p:spPr>
          <a:xfrm>
            <a:off x="1537096" y="4784430"/>
            <a:ext cx="293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疫情发展态势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数据可视化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654538" y="238520"/>
            <a:ext cx="266885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32"/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态势地图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69796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数据可视化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654538" y="238520"/>
            <a:ext cx="266885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词云和新闻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FB9AB4A-61DF-4309-8575-B41CBC666B1E}"/>
              </a:ext>
            </a:extLst>
          </p:cNvPr>
          <p:cNvGrpSpPr/>
          <p:nvPr/>
        </p:nvGrpSpPr>
        <p:grpSpPr>
          <a:xfrm>
            <a:off x="7705447" y="1560510"/>
            <a:ext cx="5450716" cy="641994"/>
            <a:chOff x="721025" y="1383283"/>
            <a:chExt cx="5741408" cy="641994"/>
          </a:xfrm>
        </p:grpSpPr>
        <p:sp>
          <p:nvSpPr>
            <p:cNvPr id="42" name="MH_Text_1">
              <a:extLst>
                <a:ext uri="{FF2B5EF4-FFF2-40B4-BE49-F238E27FC236}">
                  <a16:creationId xmlns:a16="http://schemas.microsoft.com/office/drawing/2014/main" id="{859ECB32-DB79-494F-8ECC-DFDFC866E10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31659" y="1383283"/>
              <a:ext cx="5330774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词云</a:t>
              </a:r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/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爬取热门新闻</a:t>
              </a: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链接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 smtClean="0">
                  <a:solidFill>
                    <a:schemeClr val="tx1"/>
                  </a:solidFill>
                  <a:cs typeface="+mn-ea"/>
                  <a:sym typeface="+mn-lt"/>
                </a:rPr>
                <a:t>WordArt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网站获取</a:t>
              </a: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关键词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热点讨论关键词：“钟南山”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Oval 1">
              <a:extLst>
                <a:ext uri="{FF2B5EF4-FFF2-40B4-BE49-F238E27FC236}">
                  <a16:creationId xmlns:a16="http://schemas.microsoft.com/office/drawing/2014/main" id="{10E88442-3511-4C6E-A6E4-516297BC2225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787479E-683F-4D5F-8C7D-FB861480CDBB}"/>
              </a:ext>
            </a:extLst>
          </p:cNvPr>
          <p:cNvGrpSpPr/>
          <p:nvPr/>
        </p:nvGrpSpPr>
        <p:grpSpPr>
          <a:xfrm>
            <a:off x="7716332" y="3513267"/>
            <a:ext cx="5729080" cy="641994"/>
            <a:chOff x="721025" y="1383283"/>
            <a:chExt cx="5824055" cy="641994"/>
          </a:xfrm>
        </p:grpSpPr>
        <p:sp>
          <p:nvSpPr>
            <p:cNvPr id="17" name="MH_Text_1">
              <a:extLst>
                <a:ext uri="{FF2B5EF4-FFF2-40B4-BE49-F238E27FC236}">
                  <a16:creationId xmlns:a16="http://schemas.microsoft.com/office/drawing/2014/main" id="{3FB6C0CF-F582-469A-BDC1-831B4BA38E8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6" y="1383283"/>
              <a:ext cx="5330774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新闻链接滚动播放</a:t>
              </a:r>
              <a:endParaRPr lang="en-US" altLang="zh-CN" sz="2000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>
                <a:lnSpc>
                  <a:spcPct val="125000"/>
                </a:lnSpc>
              </a:pPr>
              <a:endParaRPr lang="zh-CN" altLang="en-US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 smtClean="0">
                  <a:solidFill>
                    <a:schemeClr val="tx1"/>
                  </a:solidFill>
                  <a:cs typeface="+mn-ea"/>
                  <a:sym typeface="+mn-lt"/>
                </a:rPr>
                <a:t>jQuery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的</a:t>
              </a:r>
              <a:r>
                <a:rPr lang="en-US" altLang="zh-CN" dirty="0" err="1">
                  <a:solidFill>
                    <a:schemeClr val="tx1"/>
                  </a:solidFill>
                  <a:cs typeface="+mn-ea"/>
                  <a:sym typeface="+mn-lt"/>
                </a:rPr>
                <a:t>SuperSlider</a:t>
              </a: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插件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Oval 1">
              <a:extLst>
                <a:ext uri="{FF2B5EF4-FFF2-40B4-BE49-F238E27FC236}">
                  <a16:creationId xmlns:a16="http://schemas.microsoft.com/office/drawing/2014/main" id="{77E241B7-1184-4E65-A5D4-1A3DF9F6573F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5" y="1560510"/>
            <a:ext cx="6546989" cy="34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数据可视化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654538" y="238520"/>
            <a:ext cx="266885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数据统计分析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FB9AB4A-61DF-4309-8575-B41CBC666B1E}"/>
              </a:ext>
            </a:extLst>
          </p:cNvPr>
          <p:cNvGrpSpPr/>
          <p:nvPr/>
        </p:nvGrpSpPr>
        <p:grpSpPr>
          <a:xfrm>
            <a:off x="2491190" y="1579789"/>
            <a:ext cx="9529040" cy="641994"/>
            <a:chOff x="721025" y="1383283"/>
            <a:chExt cx="10702909" cy="641994"/>
          </a:xfrm>
        </p:grpSpPr>
        <p:sp>
          <p:nvSpPr>
            <p:cNvPr id="42" name="MH_Text_1">
              <a:extLst>
                <a:ext uri="{FF2B5EF4-FFF2-40B4-BE49-F238E27FC236}">
                  <a16:creationId xmlns:a16="http://schemas.microsoft.com/office/drawing/2014/main" id="{859ECB32-DB79-494F-8ECC-DFDFC866E10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06271" y="1383283"/>
              <a:ext cx="10217663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模糊搜索功能</a:t>
              </a:r>
              <a:endParaRPr lang="en-US" altLang="zh-CN" sz="2000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/>
              <a:endParaRPr lang="en-US" altLang="zh-CN" sz="2000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 smtClean="0">
                  <a:solidFill>
                    <a:schemeClr val="tx1"/>
                  </a:solidFill>
                  <a:cs typeface="+mn-ea"/>
                  <a:sym typeface="+mn-lt"/>
                </a:rPr>
                <a:t>jQuery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的</a:t>
              </a:r>
              <a:r>
                <a:rPr lang="en-US" altLang="zh-CN" dirty="0" err="1">
                  <a:solidFill>
                    <a:schemeClr val="tx1"/>
                  </a:solidFill>
                  <a:cs typeface="+mn-ea"/>
                  <a:sym typeface="+mn-lt"/>
                </a:rPr>
                <a:t>easyui</a:t>
              </a: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插件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快速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定位</a:t>
              </a: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用户考察的目标地区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Oval 1">
              <a:extLst>
                <a:ext uri="{FF2B5EF4-FFF2-40B4-BE49-F238E27FC236}">
                  <a16:creationId xmlns:a16="http://schemas.microsoft.com/office/drawing/2014/main" id="{10E88442-3511-4C6E-A6E4-516297BC2225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787479E-683F-4D5F-8C7D-FB861480CDBB}"/>
              </a:ext>
            </a:extLst>
          </p:cNvPr>
          <p:cNvGrpSpPr/>
          <p:nvPr/>
        </p:nvGrpSpPr>
        <p:grpSpPr>
          <a:xfrm>
            <a:off x="2491190" y="3127497"/>
            <a:ext cx="5100819" cy="641994"/>
            <a:chOff x="721025" y="1383283"/>
            <a:chExt cx="5824055" cy="641994"/>
          </a:xfrm>
        </p:grpSpPr>
        <p:sp>
          <p:nvSpPr>
            <p:cNvPr id="17" name="MH_Text_1">
              <a:extLst>
                <a:ext uri="{FF2B5EF4-FFF2-40B4-BE49-F238E27FC236}">
                  <a16:creationId xmlns:a16="http://schemas.microsoft.com/office/drawing/2014/main" id="{3FB6C0CF-F582-469A-BDC1-831B4BA38E8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6" y="1383283"/>
              <a:ext cx="5330774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类统计图表</a:t>
              </a:r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>
                <a:lnSpc>
                  <a:spcPct val="125000"/>
                </a:lnSpc>
              </a:pP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极坐标柱状图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水球图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折线图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饼图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日历图</a:t>
              </a:r>
            </a:p>
          </p:txBody>
        </p:sp>
        <p:sp>
          <p:nvSpPr>
            <p:cNvPr id="18" name="Oval 1">
              <a:extLst>
                <a:ext uri="{FF2B5EF4-FFF2-40B4-BE49-F238E27FC236}">
                  <a16:creationId xmlns:a16="http://schemas.microsoft.com/office/drawing/2014/main" id="{77E241B7-1184-4E65-A5D4-1A3DF9F6573F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745" y="1579789"/>
            <a:ext cx="1539373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数据可视化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654538" y="238520"/>
            <a:ext cx="266885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数据统计分析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787479E-683F-4D5F-8C7D-FB861480CDBB}"/>
              </a:ext>
            </a:extLst>
          </p:cNvPr>
          <p:cNvGrpSpPr/>
          <p:nvPr/>
        </p:nvGrpSpPr>
        <p:grpSpPr>
          <a:xfrm>
            <a:off x="153818" y="872602"/>
            <a:ext cx="6266032" cy="641994"/>
            <a:chOff x="721025" y="1383283"/>
            <a:chExt cx="6698969" cy="641994"/>
          </a:xfrm>
        </p:grpSpPr>
        <p:sp>
          <p:nvSpPr>
            <p:cNvPr id="17" name="MH_Text_1">
              <a:extLst>
                <a:ext uri="{FF2B5EF4-FFF2-40B4-BE49-F238E27FC236}">
                  <a16:creationId xmlns:a16="http://schemas.microsoft.com/office/drawing/2014/main" id="{3FB6C0CF-F582-469A-BDC1-831B4BA38E8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4305" y="1383283"/>
              <a:ext cx="6205689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类统计图表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折线图、饼图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联动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的</a:t>
              </a: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可视化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疫情变化的时间线分析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观察拐点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日历图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以天为单位的对比分析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 smtClean="0">
                  <a:solidFill>
                    <a:schemeClr val="tx1"/>
                  </a:solidFill>
                  <a:cs typeface="+mn-ea"/>
                  <a:sym typeface="+mn-lt"/>
                </a:rPr>
                <a:t>极坐标柱状图</a:t>
              </a:r>
              <a:endParaRPr lang="en-US" altLang="zh-CN" b="1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同省份不同城市疫情的对比分析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三</a:t>
              </a: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类疫情相关数据的对比分析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水球图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死亡率、治愈率和救治中的病人</a:t>
              </a: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比率可视化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对比分析</a:t>
              </a:r>
              <a:endParaRPr lang="en-US" altLang="zh-CN" dirty="0" smtClean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r>
                <a:rPr lang="zh-CN" altLang="en-US" dirty="0" smtClean="0">
                  <a:solidFill>
                    <a:schemeClr val="tx1"/>
                  </a:solidFill>
                  <a:cs typeface="+mn-ea"/>
                  <a:sym typeface="+mn-lt"/>
                </a:rPr>
                <a:t>发展态势分析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lvl="1" algn="just">
                <a:lnSpc>
                  <a:spcPct val="125000"/>
                </a:lnSpc>
              </a:pP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Oval 1">
              <a:extLst>
                <a:ext uri="{FF2B5EF4-FFF2-40B4-BE49-F238E27FC236}">
                  <a16:creationId xmlns:a16="http://schemas.microsoft.com/office/drawing/2014/main" id="{77E241B7-1184-4E65-A5D4-1A3DF9F6573F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" name="MH_Text_1">
            <a:extLst>
              <a:ext uri="{FF2B5EF4-FFF2-40B4-BE49-F238E27FC236}">
                <a16:creationId xmlns:a16="http://schemas.microsoft.com/office/drawing/2014/main" id="{743C9305-626A-4D4C-BA1E-F3806C2BF73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45332" y="3812265"/>
            <a:ext cx="5507444" cy="641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MH_Text_1">
            <a:extLst>
              <a:ext uri="{FF2B5EF4-FFF2-40B4-BE49-F238E27FC236}">
                <a16:creationId xmlns:a16="http://schemas.microsoft.com/office/drawing/2014/main" id="{2EFD65E6-9E55-488B-B9F3-EC053FF9E68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85843" y="5534467"/>
            <a:ext cx="5507444" cy="641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999" y="4745542"/>
            <a:ext cx="2517335" cy="21263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19" y="4741816"/>
            <a:ext cx="2404245" cy="21300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85" y="2530068"/>
            <a:ext cx="4766156" cy="21396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685" y="238520"/>
            <a:ext cx="4649126" cy="20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数据分析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654538" y="238520"/>
            <a:ext cx="266885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空间分析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787479E-683F-4D5F-8C7D-FB861480CDBB}"/>
              </a:ext>
            </a:extLst>
          </p:cNvPr>
          <p:cNvGrpSpPr/>
          <p:nvPr/>
        </p:nvGrpSpPr>
        <p:grpSpPr>
          <a:xfrm>
            <a:off x="570916" y="1371138"/>
            <a:ext cx="5512397" cy="641994"/>
            <a:chOff x="713353" y="1383282"/>
            <a:chExt cx="5831727" cy="641994"/>
          </a:xfrm>
        </p:grpSpPr>
        <p:sp>
          <p:nvSpPr>
            <p:cNvPr id="17" name="MH_Text_1">
              <a:extLst>
                <a:ext uri="{FF2B5EF4-FFF2-40B4-BE49-F238E27FC236}">
                  <a16:creationId xmlns:a16="http://schemas.microsoft.com/office/drawing/2014/main" id="{3FB6C0CF-F582-469A-BDC1-831B4BA38E8C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6" y="1383282"/>
              <a:ext cx="5330774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大分析视角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空间相关性分析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人流相关性分析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求助帖分析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基于</a:t>
              </a:r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POI</a:t>
              </a: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数据的疫情分析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marL="285750" indent="-285750" algn="just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/>
                  </a:solidFill>
                  <a:cs typeface="+mn-ea"/>
                  <a:sym typeface="+mn-lt"/>
                </a:rPr>
                <a:t>帮扶分析</a:t>
              </a:r>
            </a:p>
          </p:txBody>
        </p:sp>
        <p:sp>
          <p:nvSpPr>
            <p:cNvPr id="18" name="Oval 1">
              <a:extLst>
                <a:ext uri="{FF2B5EF4-FFF2-40B4-BE49-F238E27FC236}">
                  <a16:creationId xmlns:a16="http://schemas.microsoft.com/office/drawing/2014/main" id="{77E241B7-1184-4E65-A5D4-1A3DF9F6573F}"/>
                </a:ext>
              </a:extLst>
            </p:cNvPr>
            <p:cNvSpPr/>
            <p:nvPr/>
          </p:nvSpPr>
          <p:spPr>
            <a:xfrm>
              <a:off x="713353" y="1383282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543" y="1585792"/>
            <a:ext cx="6805910" cy="3532650"/>
          </a:xfrm>
          <a:prstGeom prst="rect">
            <a:avLst/>
          </a:prstGeom>
        </p:spPr>
      </p:pic>
      <p:sp>
        <p:nvSpPr>
          <p:cNvPr id="8" name="Google Shape;1009;p47"/>
          <p:cNvSpPr txBox="1">
            <a:spLocks/>
          </p:cNvSpPr>
          <p:nvPr/>
        </p:nvSpPr>
        <p:spPr>
          <a:xfrm>
            <a:off x="1544569" y="4261119"/>
            <a:ext cx="1439614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dirty="0" err="1" smtClean="0">
                <a:solidFill>
                  <a:schemeClr val="dk1"/>
                </a:solidFill>
              </a:rPr>
              <a:t>Matlab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" name="Google Shape;1014;p47"/>
          <p:cNvSpPr/>
          <p:nvPr/>
        </p:nvSpPr>
        <p:spPr>
          <a:xfrm>
            <a:off x="1211594" y="4277621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11;p47"/>
          <p:cNvSpPr txBox="1">
            <a:spLocks/>
          </p:cNvSpPr>
          <p:nvPr/>
        </p:nvSpPr>
        <p:spPr>
          <a:xfrm>
            <a:off x="1544569" y="4641007"/>
            <a:ext cx="13515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dirty="0" err="1" smtClean="0">
                <a:solidFill>
                  <a:schemeClr val="dk1"/>
                </a:solidFill>
              </a:rPr>
              <a:t>GeoDa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1" name="Google Shape;1012;p47"/>
          <p:cNvSpPr/>
          <p:nvPr/>
        </p:nvSpPr>
        <p:spPr>
          <a:xfrm>
            <a:off x="1211594" y="4657509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11;p47"/>
          <p:cNvSpPr txBox="1">
            <a:spLocks/>
          </p:cNvSpPr>
          <p:nvPr/>
        </p:nvSpPr>
        <p:spPr>
          <a:xfrm>
            <a:off x="1544569" y="5020895"/>
            <a:ext cx="13515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dirty="0" smtClean="0">
                <a:solidFill>
                  <a:schemeClr val="dk1"/>
                </a:solidFill>
              </a:rPr>
              <a:t>ArcGIS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3" name="Google Shape;1012;p47"/>
          <p:cNvSpPr/>
          <p:nvPr/>
        </p:nvSpPr>
        <p:spPr>
          <a:xfrm>
            <a:off x="1211594" y="5037397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09;p47"/>
          <p:cNvSpPr txBox="1">
            <a:spLocks/>
          </p:cNvSpPr>
          <p:nvPr/>
        </p:nvSpPr>
        <p:spPr>
          <a:xfrm>
            <a:off x="1544569" y="5400784"/>
            <a:ext cx="1439614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altLang="zh-CN" dirty="0" smtClean="0">
                <a:solidFill>
                  <a:schemeClr val="dk1"/>
                </a:solidFill>
              </a:rPr>
              <a:t>Python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" name="Google Shape;1014;p47"/>
          <p:cNvSpPr/>
          <p:nvPr/>
        </p:nvSpPr>
        <p:spPr>
          <a:xfrm>
            <a:off x="1211594" y="5417286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09;p47"/>
          <p:cNvSpPr txBox="1">
            <a:spLocks/>
          </p:cNvSpPr>
          <p:nvPr/>
        </p:nvSpPr>
        <p:spPr>
          <a:xfrm>
            <a:off x="1544569" y="3881231"/>
            <a:ext cx="1439614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dirty="0" smtClean="0">
                <a:solidFill>
                  <a:schemeClr val="dk1"/>
                </a:solidFill>
              </a:rPr>
              <a:t>R</a:t>
            </a:r>
            <a:r>
              <a:rPr lang="zh-CN" altLang="en-US" dirty="0" smtClean="0">
                <a:solidFill>
                  <a:schemeClr val="dk1"/>
                </a:solidFill>
              </a:rPr>
              <a:t>语言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Google Shape;1014;p47"/>
          <p:cNvSpPr/>
          <p:nvPr/>
        </p:nvSpPr>
        <p:spPr>
          <a:xfrm>
            <a:off x="1211594" y="3897733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7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273538" y="241323"/>
            <a:ext cx="266885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人流相关性分析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01305F75-BDC8-4B67-AA93-5CA3C9007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85" y="1065733"/>
            <a:ext cx="2597635" cy="1923409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AFB9AB4A-61DF-4309-8575-B41CBC666B1E}"/>
              </a:ext>
            </a:extLst>
          </p:cNvPr>
          <p:cNvGrpSpPr/>
          <p:nvPr/>
        </p:nvGrpSpPr>
        <p:grpSpPr>
          <a:xfrm>
            <a:off x="5806667" y="1634181"/>
            <a:ext cx="5824055" cy="641994"/>
            <a:chOff x="721025" y="1383283"/>
            <a:chExt cx="5824055" cy="641994"/>
          </a:xfrm>
        </p:grpSpPr>
        <p:sp>
          <p:nvSpPr>
            <p:cNvPr id="42" name="MH_Text_1">
              <a:extLst>
                <a:ext uri="{FF2B5EF4-FFF2-40B4-BE49-F238E27FC236}">
                  <a16:creationId xmlns:a16="http://schemas.microsoft.com/office/drawing/2014/main" id="{859ECB32-DB79-494F-8ECC-DFDFC866E10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6" y="1383283"/>
              <a:ext cx="5330774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以北京、长沙为例的大型城市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/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北京市内出行强度与新增确诊病例相关系数：</a:t>
              </a:r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0.7107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武汉迁入北京强度与新增确诊病例相关系数：</a:t>
              </a:r>
              <a:r>
                <a:rPr lang="en-US" altLang="zh-CN" sz="2000" dirty="0" smtClean="0">
                  <a:solidFill>
                    <a:schemeClr val="tx1"/>
                  </a:solidFill>
                  <a:cs typeface="+mn-ea"/>
                  <a:sym typeface="+mn-lt"/>
                </a:rPr>
                <a:t>0.8757</a:t>
              </a:r>
            </a:p>
            <a:p>
              <a:pPr algn="just">
                <a:lnSpc>
                  <a:spcPct val="150000"/>
                </a:lnSpc>
              </a:pPr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长沙市内出行强度与新增确诊病例相关系数：</a:t>
              </a:r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0.8305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武汉迁入长沙强度与新增确诊病例相关系数：</a:t>
              </a:r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0.7582</a:t>
              </a:r>
            </a:p>
            <a:p>
              <a:pPr algn="just"/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/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Oval 1">
              <a:extLst>
                <a:ext uri="{FF2B5EF4-FFF2-40B4-BE49-F238E27FC236}">
                  <a16:creationId xmlns:a16="http://schemas.microsoft.com/office/drawing/2014/main" id="{10E88442-3511-4C6E-A6E4-516297BC2225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842F143-D2FA-4C94-A373-401998A7071A}"/>
              </a:ext>
            </a:extLst>
          </p:cNvPr>
          <p:cNvSpPr/>
          <p:nvPr/>
        </p:nvSpPr>
        <p:spPr>
          <a:xfrm>
            <a:off x="0" y="5385571"/>
            <a:ext cx="587640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北京市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长沙市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出行强度与新增确诊病例散点图与变化趋势图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武汉迁入强度与新增确诊病例散点图与变化趋势图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右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zh-CN" altLang="en-US" sz="2000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F0B3B8-4DB1-4622-9838-BEE3C3DBF78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106401" y="1065733"/>
            <a:ext cx="2597635" cy="19234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80DAE4-EB32-46B3-88F2-BFB71553265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62385" y="3428060"/>
            <a:ext cx="2597636" cy="19043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A719F9-ADF4-4C05-9D8C-C1BFD2DEDD0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111253" y="3429000"/>
            <a:ext cx="2597635" cy="19043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17301" y="241323"/>
            <a:ext cx="5358123" cy="869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19</a:t>
            </a:r>
            <a:r>
              <a:rPr lang="zh-CN" altLang="en-US" dirty="0"/>
              <a:t>日至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日的出行强度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日至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日的新增数据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13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273538" y="241323"/>
            <a:ext cx="266885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人流相关性分析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FB9AB4A-61DF-4309-8575-B41CBC666B1E}"/>
              </a:ext>
            </a:extLst>
          </p:cNvPr>
          <p:cNvGrpSpPr/>
          <p:nvPr/>
        </p:nvGrpSpPr>
        <p:grpSpPr>
          <a:xfrm>
            <a:off x="5806667" y="1634181"/>
            <a:ext cx="5824055" cy="641994"/>
            <a:chOff x="721025" y="1383283"/>
            <a:chExt cx="5824055" cy="641994"/>
          </a:xfrm>
        </p:grpSpPr>
        <p:sp>
          <p:nvSpPr>
            <p:cNvPr id="42" name="MH_Text_1">
              <a:extLst>
                <a:ext uri="{FF2B5EF4-FFF2-40B4-BE49-F238E27FC236}">
                  <a16:creationId xmlns:a16="http://schemas.microsoft.com/office/drawing/2014/main" id="{859ECB32-DB79-494F-8ECC-DFDFC866E10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6" y="1383283"/>
              <a:ext cx="5330774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以岳阳为例的中小型城市</a:t>
              </a:r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岳阳市内出行强度与新增确诊病例相关系数：</a:t>
              </a:r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0.5682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武汉迁入岳阳强度与新增确诊病例相关系数：</a:t>
              </a:r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0.4696</a:t>
              </a:r>
            </a:p>
            <a:p>
              <a:pPr algn="just"/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Oval 1">
              <a:extLst>
                <a:ext uri="{FF2B5EF4-FFF2-40B4-BE49-F238E27FC236}">
                  <a16:creationId xmlns:a16="http://schemas.microsoft.com/office/drawing/2014/main" id="{10E88442-3511-4C6E-A6E4-516297BC2225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842F143-D2FA-4C94-A373-401998A7071A}"/>
              </a:ext>
            </a:extLst>
          </p:cNvPr>
          <p:cNvSpPr/>
          <p:nvPr/>
        </p:nvSpPr>
        <p:spPr>
          <a:xfrm>
            <a:off x="-111908" y="3167631"/>
            <a:ext cx="6169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+mn-ea"/>
                <a:cs typeface="Times New Roman" panose="02020603050405020304" pitchFamily="18" charset="0"/>
              </a:rPr>
              <a:t>岳阳市内出行强度与新增确诊病例散点图与变化趋势</a:t>
            </a:r>
            <a:r>
              <a:rPr lang="zh-CN" altLang="zh-CN" dirty="0">
                <a:latin typeface="+mn-ea"/>
                <a:cs typeface="Times New Roman" panose="02020603050405020304" pitchFamily="18" charset="0"/>
              </a:rPr>
              <a:t>图</a:t>
            </a:r>
            <a:endParaRPr lang="zh-CN" altLang="en-US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2771F5-11B2-43CF-9250-0C38694B3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117" y="875405"/>
            <a:ext cx="3187939" cy="22583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9E8F2B-19E8-451C-886F-0C942F8D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116" y="3570842"/>
            <a:ext cx="3187939" cy="22909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9A94012-142D-438D-99C7-2AC99222668D}"/>
              </a:ext>
            </a:extLst>
          </p:cNvPr>
          <p:cNvSpPr/>
          <p:nvPr/>
        </p:nvSpPr>
        <p:spPr>
          <a:xfrm>
            <a:off x="-122068" y="5895649"/>
            <a:ext cx="6169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+mn-ea"/>
                <a:cs typeface="Times New Roman" panose="02020603050405020304" pitchFamily="18" charset="0"/>
              </a:rPr>
              <a:t>武汉迁入岳阳市强度与新增确诊病例散点图与变化趋势图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19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273538" y="241323"/>
            <a:ext cx="266885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人流相关性分析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FB9AB4A-61DF-4309-8575-B41CBC666B1E}"/>
              </a:ext>
            </a:extLst>
          </p:cNvPr>
          <p:cNvGrpSpPr/>
          <p:nvPr/>
        </p:nvGrpSpPr>
        <p:grpSpPr>
          <a:xfrm>
            <a:off x="5806667" y="1634181"/>
            <a:ext cx="5824055" cy="641994"/>
            <a:chOff x="721025" y="1383283"/>
            <a:chExt cx="5824055" cy="641994"/>
          </a:xfrm>
        </p:grpSpPr>
        <p:sp>
          <p:nvSpPr>
            <p:cNvPr id="42" name="MH_Text_1">
              <a:extLst>
                <a:ext uri="{FF2B5EF4-FFF2-40B4-BE49-F238E27FC236}">
                  <a16:creationId xmlns:a16="http://schemas.microsoft.com/office/drawing/2014/main" id="{859ECB32-DB79-494F-8ECC-DFDFC866E10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6" y="1383283"/>
              <a:ext cx="5330774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以武汉为例的重灾城市</a:t>
              </a:r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sz="2000" dirty="0">
                <a:solidFill>
                  <a:schemeClr val="tx1"/>
                </a:solidFill>
                <a:cs typeface="+mn-ea"/>
                <a:sym typeface="+mn-lt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武汉市内出行强度与新冠疫情患者相关系数：</a:t>
              </a:r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-0.1720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武汉市内出行强度与新冠疫情患者相关系数</a:t>
              </a:r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(</a:t>
              </a: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剔除了爆发段</a:t>
              </a:r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)</a:t>
              </a:r>
              <a:r>
                <a:rPr lang="zh-CN" altLang="en-US" sz="2000" dirty="0">
                  <a:solidFill>
                    <a:schemeClr val="tx1"/>
                  </a:solidFill>
                  <a:cs typeface="+mn-ea"/>
                  <a:sym typeface="+mn-lt"/>
                </a:rPr>
                <a:t>：</a:t>
              </a:r>
              <a:r>
                <a:rPr lang="en-US" altLang="zh-CN" sz="2000" dirty="0">
                  <a:solidFill>
                    <a:schemeClr val="tx1"/>
                  </a:solidFill>
                  <a:cs typeface="+mn-ea"/>
                  <a:sym typeface="+mn-lt"/>
                </a:rPr>
                <a:t>0.7114</a:t>
              </a:r>
            </a:p>
            <a:p>
              <a:pPr algn="just"/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Oval 1">
              <a:extLst>
                <a:ext uri="{FF2B5EF4-FFF2-40B4-BE49-F238E27FC236}">
                  <a16:creationId xmlns:a16="http://schemas.microsoft.com/office/drawing/2014/main" id="{10E88442-3511-4C6E-A6E4-516297BC2225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842F143-D2FA-4C94-A373-401998A7071A}"/>
              </a:ext>
            </a:extLst>
          </p:cNvPr>
          <p:cNvSpPr/>
          <p:nvPr/>
        </p:nvSpPr>
        <p:spPr>
          <a:xfrm>
            <a:off x="7858" y="6216567"/>
            <a:ext cx="6299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武汉市内出行强度与新增确诊病例散点图与变化趋势图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BC9D18-903A-48EB-96F4-6563A5024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61" y="1369331"/>
            <a:ext cx="3064455" cy="2207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2550FB-A9E6-4C50-8C67-A415C35B4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661" y="3791361"/>
            <a:ext cx="3064456" cy="223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1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3258139" y="-1"/>
            <a:ext cx="2672020" cy="5373105"/>
          </a:xfrm>
          <a:custGeom>
            <a:avLst/>
            <a:gdLst>
              <a:gd name="T0" fmla="*/ 411 w 459"/>
              <a:gd name="T1" fmla="*/ 368 h 897"/>
              <a:gd name="T2" fmla="*/ 244 w 459"/>
              <a:gd name="T3" fmla="*/ 169 h 897"/>
              <a:gd name="T4" fmla="*/ 160 w 459"/>
              <a:gd name="T5" fmla="*/ 0 h 897"/>
              <a:gd name="T6" fmla="*/ 2 w 459"/>
              <a:gd name="T7" fmla="*/ 0 h 897"/>
              <a:gd name="T8" fmla="*/ 78 w 459"/>
              <a:gd name="T9" fmla="*/ 192 h 897"/>
              <a:gd name="T10" fmla="*/ 278 w 459"/>
              <a:gd name="T11" fmla="*/ 337 h 897"/>
              <a:gd name="T12" fmla="*/ 325 w 459"/>
              <a:gd name="T13" fmla="*/ 600 h 897"/>
              <a:gd name="T14" fmla="*/ 294 w 459"/>
              <a:gd name="T15" fmla="*/ 778 h 897"/>
              <a:gd name="T16" fmla="*/ 304 w 459"/>
              <a:gd name="T17" fmla="*/ 897 h 897"/>
              <a:gd name="T18" fmla="*/ 411 w 459"/>
              <a:gd name="T19" fmla="*/ 368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9" h="897">
                <a:moveTo>
                  <a:pt x="411" y="368"/>
                </a:moveTo>
                <a:cubicBezTo>
                  <a:pt x="387" y="276"/>
                  <a:pt x="305" y="232"/>
                  <a:pt x="244" y="169"/>
                </a:cubicBezTo>
                <a:cubicBezTo>
                  <a:pt x="207" y="131"/>
                  <a:pt x="161" y="63"/>
                  <a:pt x="160" y="0"/>
                </a:cubicBezTo>
                <a:cubicBezTo>
                  <a:pt x="2" y="0"/>
                  <a:pt x="2" y="0"/>
                  <a:pt x="2" y="0"/>
                </a:cubicBezTo>
                <a:cubicBezTo>
                  <a:pt x="0" y="73"/>
                  <a:pt x="28" y="139"/>
                  <a:pt x="78" y="192"/>
                </a:cubicBezTo>
                <a:cubicBezTo>
                  <a:pt x="136" y="252"/>
                  <a:pt x="222" y="274"/>
                  <a:pt x="278" y="337"/>
                </a:cubicBezTo>
                <a:cubicBezTo>
                  <a:pt x="341" y="409"/>
                  <a:pt x="339" y="511"/>
                  <a:pt x="325" y="600"/>
                </a:cubicBezTo>
                <a:cubicBezTo>
                  <a:pt x="316" y="659"/>
                  <a:pt x="299" y="718"/>
                  <a:pt x="294" y="778"/>
                </a:cubicBezTo>
                <a:cubicBezTo>
                  <a:pt x="291" y="818"/>
                  <a:pt x="294" y="858"/>
                  <a:pt x="304" y="897"/>
                </a:cubicBezTo>
                <a:cubicBezTo>
                  <a:pt x="295" y="714"/>
                  <a:pt x="459" y="550"/>
                  <a:pt x="411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4171080" y="-1"/>
            <a:ext cx="2206570" cy="5282035"/>
          </a:xfrm>
          <a:custGeom>
            <a:avLst/>
            <a:gdLst>
              <a:gd name="T0" fmla="*/ 337 w 379"/>
              <a:gd name="T1" fmla="*/ 359 h 882"/>
              <a:gd name="T2" fmla="*/ 143 w 379"/>
              <a:gd name="T3" fmla="*/ 0 h 882"/>
              <a:gd name="T4" fmla="*/ 0 w 379"/>
              <a:gd name="T5" fmla="*/ 0 h 882"/>
              <a:gd name="T6" fmla="*/ 84 w 379"/>
              <a:gd name="T7" fmla="*/ 169 h 882"/>
              <a:gd name="T8" fmla="*/ 251 w 379"/>
              <a:gd name="T9" fmla="*/ 368 h 882"/>
              <a:gd name="T10" fmla="*/ 144 w 379"/>
              <a:gd name="T11" fmla="*/ 882 h 882"/>
              <a:gd name="T12" fmla="*/ 337 w 379"/>
              <a:gd name="T13" fmla="*/ 359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9" h="882">
                <a:moveTo>
                  <a:pt x="337" y="359"/>
                </a:moveTo>
                <a:cubicBezTo>
                  <a:pt x="307" y="206"/>
                  <a:pt x="132" y="172"/>
                  <a:pt x="143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63"/>
                  <a:pt x="47" y="131"/>
                  <a:pt x="84" y="169"/>
                </a:cubicBezTo>
                <a:cubicBezTo>
                  <a:pt x="145" y="232"/>
                  <a:pt x="227" y="276"/>
                  <a:pt x="251" y="368"/>
                </a:cubicBezTo>
                <a:cubicBezTo>
                  <a:pt x="298" y="545"/>
                  <a:pt x="144" y="705"/>
                  <a:pt x="144" y="882"/>
                </a:cubicBezTo>
                <a:cubicBezTo>
                  <a:pt x="146" y="712"/>
                  <a:pt x="379" y="567"/>
                  <a:pt x="337" y="35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-1" y="-1"/>
            <a:ext cx="6082845" cy="6956385"/>
            <a:chOff x="-1" y="-1"/>
            <a:chExt cx="6082845" cy="6956385"/>
          </a:xfrm>
          <a:solidFill>
            <a:schemeClr val="accent1"/>
          </a:solidFill>
        </p:grpSpPr>
        <p:grpSp>
          <p:nvGrpSpPr>
            <p:cNvPr id="24" name="组合 23"/>
            <p:cNvGrpSpPr/>
            <p:nvPr/>
          </p:nvGrpSpPr>
          <p:grpSpPr>
            <a:xfrm>
              <a:off x="3069540" y="55334"/>
              <a:ext cx="2824706" cy="6901050"/>
              <a:chOff x="7703052" y="1362075"/>
              <a:chExt cx="1820863" cy="4330700"/>
            </a:xfrm>
            <a:grpFill/>
            <a:effectLst>
              <a:outerShdw blurRad="228600" dist="114300" algn="l" rotWithShape="0">
                <a:prstClr val="black">
                  <a:alpha val="81000"/>
                </a:prstClr>
              </a:outerShdw>
            </a:effectLst>
          </p:grpSpPr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7703052" y="1362075"/>
                <a:ext cx="1820863" cy="4330700"/>
              </a:xfrm>
              <a:custGeom>
                <a:avLst/>
                <a:gdLst>
                  <a:gd name="T0" fmla="*/ 3 w 485"/>
                  <a:gd name="T1" fmla="*/ 59 h 1152"/>
                  <a:gd name="T2" fmla="*/ 53 w 485"/>
                  <a:gd name="T3" fmla="*/ 183 h 1152"/>
                  <a:gd name="T4" fmla="*/ 86 w 485"/>
                  <a:gd name="T5" fmla="*/ 221 h 1152"/>
                  <a:gd name="T6" fmla="*/ 241 w 485"/>
                  <a:gd name="T7" fmla="*/ 333 h 1152"/>
                  <a:gd name="T8" fmla="*/ 270 w 485"/>
                  <a:gd name="T9" fmla="*/ 366 h 1152"/>
                  <a:gd name="T10" fmla="*/ 306 w 485"/>
                  <a:gd name="T11" fmla="*/ 541 h 1152"/>
                  <a:gd name="T12" fmla="*/ 301 w 485"/>
                  <a:gd name="T13" fmla="*/ 594 h 1152"/>
                  <a:gd name="T14" fmla="*/ 289 w 485"/>
                  <a:gd name="T15" fmla="*/ 662 h 1152"/>
                  <a:gd name="T16" fmla="*/ 272 w 485"/>
                  <a:gd name="T17" fmla="*/ 771 h 1152"/>
                  <a:gd name="T18" fmla="*/ 271 w 485"/>
                  <a:gd name="T19" fmla="*/ 779 h 1152"/>
                  <a:gd name="T20" fmla="*/ 338 w 485"/>
                  <a:gd name="T21" fmla="*/ 1014 h 1152"/>
                  <a:gd name="T22" fmla="*/ 386 w 485"/>
                  <a:gd name="T23" fmla="*/ 1074 h 1152"/>
                  <a:gd name="T24" fmla="*/ 472 w 485"/>
                  <a:gd name="T25" fmla="*/ 1144 h 1152"/>
                  <a:gd name="T26" fmla="*/ 346 w 485"/>
                  <a:gd name="T27" fmla="*/ 1023 h 1152"/>
                  <a:gd name="T28" fmla="*/ 274 w 485"/>
                  <a:gd name="T29" fmla="*/ 787 h 1152"/>
                  <a:gd name="T30" fmla="*/ 274 w 485"/>
                  <a:gd name="T31" fmla="*/ 775 h 1152"/>
                  <a:gd name="T32" fmla="*/ 280 w 485"/>
                  <a:gd name="T33" fmla="*/ 725 h 1152"/>
                  <a:gd name="T34" fmla="*/ 303 w 485"/>
                  <a:gd name="T35" fmla="*/ 597 h 1152"/>
                  <a:gd name="T36" fmla="*/ 308 w 485"/>
                  <a:gd name="T37" fmla="*/ 556 h 1152"/>
                  <a:gd name="T38" fmla="*/ 274 w 485"/>
                  <a:gd name="T39" fmla="*/ 367 h 1152"/>
                  <a:gd name="T40" fmla="*/ 252 w 485"/>
                  <a:gd name="T41" fmla="*/ 340 h 1152"/>
                  <a:gd name="T42" fmla="*/ 97 w 485"/>
                  <a:gd name="T43" fmla="*/ 228 h 1152"/>
                  <a:gd name="T44" fmla="*/ 61 w 485"/>
                  <a:gd name="T45" fmla="*/ 192 h 1152"/>
                  <a:gd name="T46" fmla="*/ 21 w 485"/>
                  <a:gd name="T47" fmla="*/ 125 h 1152"/>
                  <a:gd name="T48" fmla="*/ 3 w 485"/>
                  <a:gd name="T49" fmla="*/ 0 h 1152"/>
                  <a:gd name="T50" fmla="*/ 47 w 485"/>
                  <a:gd name="T51" fmla="*/ 134 h 1152"/>
                  <a:gd name="T52" fmla="*/ 80 w 485"/>
                  <a:gd name="T53" fmla="*/ 175 h 1152"/>
                  <a:gd name="T54" fmla="*/ 115 w 485"/>
                  <a:gd name="T55" fmla="*/ 205 h 1152"/>
                  <a:gd name="T56" fmla="*/ 270 w 485"/>
                  <a:gd name="T57" fmla="*/ 300 h 1152"/>
                  <a:gd name="T58" fmla="*/ 294 w 485"/>
                  <a:gd name="T59" fmla="*/ 324 h 1152"/>
                  <a:gd name="T60" fmla="*/ 304 w 485"/>
                  <a:gd name="T61" fmla="*/ 336 h 1152"/>
                  <a:gd name="T62" fmla="*/ 343 w 485"/>
                  <a:gd name="T63" fmla="*/ 411 h 1152"/>
                  <a:gd name="T64" fmla="*/ 352 w 485"/>
                  <a:gd name="T65" fmla="*/ 577 h 1152"/>
                  <a:gd name="T66" fmla="*/ 347 w 485"/>
                  <a:gd name="T67" fmla="*/ 609 h 1152"/>
                  <a:gd name="T68" fmla="*/ 328 w 485"/>
                  <a:gd name="T69" fmla="*/ 702 h 1152"/>
                  <a:gd name="T70" fmla="*/ 316 w 485"/>
                  <a:gd name="T71" fmla="*/ 776 h 1152"/>
                  <a:gd name="T72" fmla="*/ 315 w 485"/>
                  <a:gd name="T73" fmla="*/ 780 h 1152"/>
                  <a:gd name="T74" fmla="*/ 323 w 485"/>
                  <a:gd name="T75" fmla="*/ 897 h 1152"/>
                  <a:gd name="T76" fmla="*/ 378 w 485"/>
                  <a:gd name="T77" fmla="*/ 1029 h 1152"/>
                  <a:gd name="T78" fmla="*/ 485 w 485"/>
                  <a:gd name="T79" fmla="*/ 1152 h 1152"/>
                  <a:gd name="T80" fmla="*/ 401 w 485"/>
                  <a:gd name="T81" fmla="*/ 1062 h 1152"/>
                  <a:gd name="T82" fmla="*/ 358 w 485"/>
                  <a:gd name="T83" fmla="*/ 989 h 1152"/>
                  <a:gd name="T84" fmla="*/ 317 w 485"/>
                  <a:gd name="T85" fmla="*/ 781 h 1152"/>
                  <a:gd name="T86" fmla="*/ 318 w 485"/>
                  <a:gd name="T87" fmla="*/ 780 h 1152"/>
                  <a:gd name="T88" fmla="*/ 325 w 485"/>
                  <a:gd name="T89" fmla="*/ 732 h 1152"/>
                  <a:gd name="T90" fmla="*/ 347 w 485"/>
                  <a:gd name="T91" fmla="*/ 626 h 1152"/>
                  <a:gd name="T92" fmla="*/ 353 w 485"/>
                  <a:gd name="T93" fmla="*/ 594 h 1152"/>
                  <a:gd name="T94" fmla="*/ 358 w 485"/>
                  <a:gd name="T95" fmla="*/ 477 h 1152"/>
                  <a:gd name="T96" fmla="*/ 333 w 485"/>
                  <a:gd name="T97" fmla="*/ 378 h 1152"/>
                  <a:gd name="T98" fmla="*/ 311 w 485"/>
                  <a:gd name="T99" fmla="*/ 341 h 1152"/>
                  <a:gd name="T100" fmla="*/ 298 w 485"/>
                  <a:gd name="T101" fmla="*/ 324 h 1152"/>
                  <a:gd name="T102" fmla="*/ 295 w 485"/>
                  <a:gd name="T103" fmla="*/ 321 h 1152"/>
                  <a:gd name="T104" fmla="*/ 171 w 485"/>
                  <a:gd name="T105" fmla="*/ 236 h 1152"/>
                  <a:gd name="T106" fmla="*/ 98 w 485"/>
                  <a:gd name="T107" fmla="*/ 189 h 1152"/>
                  <a:gd name="T108" fmla="*/ 67 w 485"/>
                  <a:gd name="T109" fmla="*/ 158 h 1152"/>
                  <a:gd name="T110" fmla="*/ 13 w 485"/>
                  <a:gd name="T111" fmla="*/ 57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85" h="1152">
                    <a:moveTo>
                      <a:pt x="3" y="0"/>
                    </a:moveTo>
                    <a:cubicBezTo>
                      <a:pt x="3" y="0"/>
                      <a:pt x="3" y="2"/>
                      <a:pt x="2" y="4"/>
                    </a:cubicBezTo>
                    <a:cubicBezTo>
                      <a:pt x="2" y="7"/>
                      <a:pt x="2" y="11"/>
                      <a:pt x="1" y="16"/>
                    </a:cubicBezTo>
                    <a:cubicBezTo>
                      <a:pt x="1" y="26"/>
                      <a:pt x="0" y="40"/>
                      <a:pt x="3" y="59"/>
                    </a:cubicBezTo>
                    <a:cubicBezTo>
                      <a:pt x="5" y="78"/>
                      <a:pt x="10" y="101"/>
                      <a:pt x="20" y="126"/>
                    </a:cubicBezTo>
                    <a:cubicBezTo>
                      <a:pt x="25" y="138"/>
                      <a:pt x="32" y="151"/>
                      <a:pt x="40" y="164"/>
                    </a:cubicBezTo>
                    <a:cubicBezTo>
                      <a:pt x="42" y="167"/>
                      <a:pt x="44" y="170"/>
                      <a:pt x="46" y="174"/>
                    </a:cubicBezTo>
                    <a:cubicBezTo>
                      <a:pt x="48" y="177"/>
                      <a:pt x="50" y="180"/>
                      <a:pt x="53" y="183"/>
                    </a:cubicBezTo>
                    <a:cubicBezTo>
                      <a:pt x="55" y="187"/>
                      <a:pt x="58" y="190"/>
                      <a:pt x="60" y="193"/>
                    </a:cubicBezTo>
                    <a:cubicBezTo>
                      <a:pt x="63" y="196"/>
                      <a:pt x="65" y="199"/>
                      <a:pt x="68" y="202"/>
                    </a:cubicBezTo>
                    <a:cubicBezTo>
                      <a:pt x="71" y="205"/>
                      <a:pt x="74" y="209"/>
                      <a:pt x="77" y="212"/>
                    </a:cubicBezTo>
                    <a:cubicBezTo>
                      <a:pt x="79" y="215"/>
                      <a:pt x="83" y="218"/>
                      <a:pt x="86" y="221"/>
                    </a:cubicBezTo>
                    <a:cubicBezTo>
                      <a:pt x="89" y="224"/>
                      <a:pt x="92" y="227"/>
                      <a:pt x="96" y="230"/>
                    </a:cubicBezTo>
                    <a:cubicBezTo>
                      <a:pt x="99" y="233"/>
                      <a:pt x="102" y="236"/>
                      <a:pt x="106" y="238"/>
                    </a:cubicBezTo>
                    <a:cubicBezTo>
                      <a:pt x="120" y="250"/>
                      <a:pt x="135" y="260"/>
                      <a:pt x="151" y="270"/>
                    </a:cubicBezTo>
                    <a:cubicBezTo>
                      <a:pt x="182" y="290"/>
                      <a:pt x="214" y="309"/>
                      <a:pt x="241" y="333"/>
                    </a:cubicBezTo>
                    <a:cubicBezTo>
                      <a:pt x="244" y="336"/>
                      <a:pt x="247" y="339"/>
                      <a:pt x="250" y="342"/>
                    </a:cubicBezTo>
                    <a:cubicBezTo>
                      <a:pt x="254" y="346"/>
                      <a:pt x="257" y="349"/>
                      <a:pt x="261" y="353"/>
                    </a:cubicBezTo>
                    <a:cubicBezTo>
                      <a:pt x="263" y="356"/>
                      <a:pt x="266" y="360"/>
                      <a:pt x="268" y="363"/>
                    </a:cubicBezTo>
                    <a:cubicBezTo>
                      <a:pt x="269" y="364"/>
                      <a:pt x="270" y="365"/>
                      <a:pt x="270" y="366"/>
                    </a:cubicBezTo>
                    <a:cubicBezTo>
                      <a:pt x="272" y="369"/>
                      <a:pt x="272" y="369"/>
                      <a:pt x="272" y="369"/>
                    </a:cubicBezTo>
                    <a:cubicBezTo>
                      <a:pt x="276" y="374"/>
                      <a:pt x="276" y="374"/>
                      <a:pt x="276" y="374"/>
                    </a:cubicBezTo>
                    <a:cubicBezTo>
                      <a:pt x="285" y="390"/>
                      <a:pt x="292" y="407"/>
                      <a:pt x="297" y="425"/>
                    </a:cubicBezTo>
                    <a:cubicBezTo>
                      <a:pt x="308" y="461"/>
                      <a:pt x="309" y="501"/>
                      <a:pt x="306" y="541"/>
                    </a:cubicBezTo>
                    <a:cubicBezTo>
                      <a:pt x="306" y="546"/>
                      <a:pt x="306" y="551"/>
                      <a:pt x="305" y="556"/>
                    </a:cubicBezTo>
                    <a:cubicBezTo>
                      <a:pt x="305" y="561"/>
                      <a:pt x="304" y="566"/>
                      <a:pt x="304" y="571"/>
                    </a:cubicBezTo>
                    <a:cubicBezTo>
                      <a:pt x="303" y="576"/>
                      <a:pt x="303" y="581"/>
                      <a:pt x="302" y="586"/>
                    </a:cubicBezTo>
                    <a:cubicBezTo>
                      <a:pt x="301" y="594"/>
                      <a:pt x="301" y="594"/>
                      <a:pt x="301" y="594"/>
                    </a:cubicBezTo>
                    <a:cubicBezTo>
                      <a:pt x="300" y="596"/>
                      <a:pt x="300" y="596"/>
                      <a:pt x="300" y="596"/>
                    </a:cubicBezTo>
                    <a:cubicBezTo>
                      <a:pt x="300" y="598"/>
                      <a:pt x="300" y="598"/>
                      <a:pt x="300" y="598"/>
                    </a:cubicBezTo>
                    <a:cubicBezTo>
                      <a:pt x="300" y="602"/>
                      <a:pt x="300" y="602"/>
                      <a:pt x="300" y="602"/>
                    </a:cubicBezTo>
                    <a:cubicBezTo>
                      <a:pt x="296" y="622"/>
                      <a:pt x="293" y="642"/>
                      <a:pt x="289" y="662"/>
                    </a:cubicBezTo>
                    <a:cubicBezTo>
                      <a:pt x="285" y="683"/>
                      <a:pt x="281" y="703"/>
                      <a:pt x="277" y="724"/>
                    </a:cubicBezTo>
                    <a:cubicBezTo>
                      <a:pt x="276" y="729"/>
                      <a:pt x="276" y="735"/>
                      <a:pt x="275" y="740"/>
                    </a:cubicBezTo>
                    <a:cubicBezTo>
                      <a:pt x="274" y="745"/>
                      <a:pt x="274" y="751"/>
                      <a:pt x="273" y="756"/>
                    </a:cubicBezTo>
                    <a:cubicBezTo>
                      <a:pt x="273" y="761"/>
                      <a:pt x="272" y="766"/>
                      <a:pt x="272" y="771"/>
                    </a:cubicBezTo>
                    <a:cubicBezTo>
                      <a:pt x="272" y="775"/>
                      <a:pt x="272" y="775"/>
                      <a:pt x="272" y="775"/>
                    </a:cubicBezTo>
                    <a:cubicBezTo>
                      <a:pt x="271" y="776"/>
                      <a:pt x="271" y="776"/>
                      <a:pt x="271" y="776"/>
                    </a:cubicBezTo>
                    <a:cubicBezTo>
                      <a:pt x="271" y="777"/>
                      <a:pt x="271" y="777"/>
                      <a:pt x="271" y="777"/>
                    </a:cubicBezTo>
                    <a:cubicBezTo>
                      <a:pt x="271" y="779"/>
                      <a:pt x="271" y="779"/>
                      <a:pt x="271" y="779"/>
                    </a:cubicBezTo>
                    <a:cubicBezTo>
                      <a:pt x="271" y="787"/>
                      <a:pt x="271" y="787"/>
                      <a:pt x="271" y="787"/>
                    </a:cubicBezTo>
                    <a:cubicBezTo>
                      <a:pt x="270" y="830"/>
                      <a:pt x="276" y="870"/>
                      <a:pt x="288" y="907"/>
                    </a:cubicBezTo>
                    <a:cubicBezTo>
                      <a:pt x="299" y="943"/>
                      <a:pt x="314" y="976"/>
                      <a:pt x="332" y="1004"/>
                    </a:cubicBezTo>
                    <a:cubicBezTo>
                      <a:pt x="334" y="1007"/>
                      <a:pt x="336" y="1011"/>
                      <a:pt x="338" y="1014"/>
                    </a:cubicBezTo>
                    <a:cubicBezTo>
                      <a:pt x="340" y="1017"/>
                      <a:pt x="342" y="1021"/>
                      <a:pt x="345" y="1024"/>
                    </a:cubicBezTo>
                    <a:cubicBezTo>
                      <a:pt x="349" y="1030"/>
                      <a:pt x="354" y="1036"/>
                      <a:pt x="358" y="1042"/>
                    </a:cubicBezTo>
                    <a:cubicBezTo>
                      <a:pt x="363" y="1048"/>
                      <a:pt x="368" y="1054"/>
                      <a:pt x="372" y="1059"/>
                    </a:cubicBezTo>
                    <a:cubicBezTo>
                      <a:pt x="376" y="1065"/>
                      <a:pt x="381" y="1070"/>
                      <a:pt x="386" y="1074"/>
                    </a:cubicBezTo>
                    <a:cubicBezTo>
                      <a:pt x="404" y="1094"/>
                      <a:pt x="422" y="1108"/>
                      <a:pt x="436" y="1120"/>
                    </a:cubicBezTo>
                    <a:cubicBezTo>
                      <a:pt x="451" y="1131"/>
                      <a:pt x="464" y="1140"/>
                      <a:pt x="472" y="1145"/>
                    </a:cubicBezTo>
                    <a:cubicBezTo>
                      <a:pt x="481" y="1150"/>
                      <a:pt x="485" y="1152"/>
                      <a:pt x="485" y="1152"/>
                    </a:cubicBezTo>
                    <a:cubicBezTo>
                      <a:pt x="485" y="1152"/>
                      <a:pt x="481" y="1150"/>
                      <a:pt x="472" y="1144"/>
                    </a:cubicBezTo>
                    <a:cubicBezTo>
                      <a:pt x="464" y="1139"/>
                      <a:pt x="452" y="1131"/>
                      <a:pt x="437" y="1120"/>
                    </a:cubicBezTo>
                    <a:cubicBezTo>
                      <a:pt x="422" y="1108"/>
                      <a:pt x="404" y="1093"/>
                      <a:pt x="387" y="1074"/>
                    </a:cubicBezTo>
                    <a:cubicBezTo>
                      <a:pt x="377" y="1064"/>
                      <a:pt x="369" y="1053"/>
                      <a:pt x="359" y="1042"/>
                    </a:cubicBezTo>
                    <a:cubicBezTo>
                      <a:pt x="355" y="1036"/>
                      <a:pt x="351" y="1029"/>
                      <a:pt x="346" y="1023"/>
                    </a:cubicBezTo>
                    <a:cubicBezTo>
                      <a:pt x="344" y="1020"/>
                      <a:pt x="342" y="1017"/>
                      <a:pt x="339" y="1013"/>
                    </a:cubicBezTo>
                    <a:cubicBezTo>
                      <a:pt x="337" y="1010"/>
                      <a:pt x="335" y="1006"/>
                      <a:pt x="333" y="1003"/>
                    </a:cubicBezTo>
                    <a:cubicBezTo>
                      <a:pt x="316" y="975"/>
                      <a:pt x="301" y="943"/>
                      <a:pt x="290" y="906"/>
                    </a:cubicBezTo>
                    <a:cubicBezTo>
                      <a:pt x="279" y="870"/>
                      <a:pt x="272" y="829"/>
                      <a:pt x="274" y="787"/>
                    </a:cubicBezTo>
                    <a:cubicBezTo>
                      <a:pt x="274" y="779"/>
                      <a:pt x="274" y="779"/>
                      <a:pt x="274" y="779"/>
                    </a:cubicBezTo>
                    <a:cubicBezTo>
                      <a:pt x="274" y="777"/>
                      <a:pt x="274" y="777"/>
                      <a:pt x="274" y="777"/>
                    </a:cubicBezTo>
                    <a:cubicBezTo>
                      <a:pt x="274" y="776"/>
                      <a:pt x="274" y="776"/>
                      <a:pt x="274" y="776"/>
                    </a:cubicBezTo>
                    <a:cubicBezTo>
                      <a:pt x="274" y="775"/>
                      <a:pt x="274" y="775"/>
                      <a:pt x="274" y="775"/>
                    </a:cubicBezTo>
                    <a:cubicBezTo>
                      <a:pt x="274" y="771"/>
                      <a:pt x="274" y="771"/>
                      <a:pt x="274" y="771"/>
                    </a:cubicBezTo>
                    <a:cubicBezTo>
                      <a:pt x="275" y="766"/>
                      <a:pt x="275" y="761"/>
                      <a:pt x="276" y="756"/>
                    </a:cubicBezTo>
                    <a:cubicBezTo>
                      <a:pt x="276" y="751"/>
                      <a:pt x="277" y="746"/>
                      <a:pt x="278" y="741"/>
                    </a:cubicBezTo>
                    <a:cubicBezTo>
                      <a:pt x="278" y="735"/>
                      <a:pt x="279" y="730"/>
                      <a:pt x="280" y="725"/>
                    </a:cubicBezTo>
                    <a:cubicBezTo>
                      <a:pt x="283" y="704"/>
                      <a:pt x="287" y="683"/>
                      <a:pt x="291" y="663"/>
                    </a:cubicBezTo>
                    <a:cubicBezTo>
                      <a:pt x="295" y="643"/>
                      <a:pt x="299" y="622"/>
                      <a:pt x="302" y="602"/>
                    </a:cubicBezTo>
                    <a:cubicBezTo>
                      <a:pt x="303" y="598"/>
                      <a:pt x="303" y="598"/>
                      <a:pt x="303" y="598"/>
                    </a:cubicBezTo>
                    <a:cubicBezTo>
                      <a:pt x="303" y="597"/>
                      <a:pt x="303" y="597"/>
                      <a:pt x="303" y="597"/>
                    </a:cubicBezTo>
                    <a:cubicBezTo>
                      <a:pt x="304" y="595"/>
                      <a:pt x="304" y="595"/>
                      <a:pt x="304" y="595"/>
                    </a:cubicBezTo>
                    <a:cubicBezTo>
                      <a:pt x="305" y="587"/>
                      <a:pt x="305" y="587"/>
                      <a:pt x="305" y="587"/>
                    </a:cubicBezTo>
                    <a:cubicBezTo>
                      <a:pt x="305" y="582"/>
                      <a:pt x="306" y="577"/>
                      <a:pt x="307" y="572"/>
                    </a:cubicBezTo>
                    <a:cubicBezTo>
                      <a:pt x="307" y="567"/>
                      <a:pt x="308" y="561"/>
                      <a:pt x="308" y="556"/>
                    </a:cubicBezTo>
                    <a:cubicBezTo>
                      <a:pt x="309" y="551"/>
                      <a:pt x="309" y="546"/>
                      <a:pt x="309" y="541"/>
                    </a:cubicBezTo>
                    <a:cubicBezTo>
                      <a:pt x="312" y="501"/>
                      <a:pt x="310" y="460"/>
                      <a:pt x="300" y="424"/>
                    </a:cubicBezTo>
                    <a:cubicBezTo>
                      <a:pt x="295" y="406"/>
                      <a:pt x="287" y="388"/>
                      <a:pt x="278" y="373"/>
                    </a:cubicBezTo>
                    <a:cubicBezTo>
                      <a:pt x="274" y="367"/>
                      <a:pt x="274" y="367"/>
                      <a:pt x="274" y="367"/>
                    </a:cubicBezTo>
                    <a:cubicBezTo>
                      <a:pt x="272" y="364"/>
                      <a:pt x="272" y="364"/>
                      <a:pt x="272" y="364"/>
                    </a:cubicBezTo>
                    <a:cubicBezTo>
                      <a:pt x="272" y="363"/>
                      <a:pt x="271" y="362"/>
                      <a:pt x="270" y="362"/>
                    </a:cubicBezTo>
                    <a:cubicBezTo>
                      <a:pt x="268" y="358"/>
                      <a:pt x="265" y="355"/>
                      <a:pt x="262" y="351"/>
                    </a:cubicBezTo>
                    <a:cubicBezTo>
                      <a:pt x="259" y="348"/>
                      <a:pt x="256" y="344"/>
                      <a:pt x="252" y="340"/>
                    </a:cubicBezTo>
                    <a:cubicBezTo>
                      <a:pt x="249" y="337"/>
                      <a:pt x="246" y="334"/>
                      <a:pt x="243" y="331"/>
                    </a:cubicBezTo>
                    <a:cubicBezTo>
                      <a:pt x="216" y="307"/>
                      <a:pt x="183" y="288"/>
                      <a:pt x="152" y="268"/>
                    </a:cubicBezTo>
                    <a:cubicBezTo>
                      <a:pt x="136" y="258"/>
                      <a:pt x="121" y="248"/>
                      <a:pt x="107" y="237"/>
                    </a:cubicBezTo>
                    <a:cubicBezTo>
                      <a:pt x="104" y="234"/>
                      <a:pt x="100" y="231"/>
                      <a:pt x="97" y="228"/>
                    </a:cubicBezTo>
                    <a:cubicBezTo>
                      <a:pt x="93" y="226"/>
                      <a:pt x="90" y="223"/>
                      <a:pt x="87" y="220"/>
                    </a:cubicBezTo>
                    <a:cubicBezTo>
                      <a:pt x="84" y="217"/>
                      <a:pt x="81" y="214"/>
                      <a:pt x="78" y="211"/>
                    </a:cubicBezTo>
                    <a:cubicBezTo>
                      <a:pt x="75" y="207"/>
                      <a:pt x="72" y="204"/>
                      <a:pt x="69" y="201"/>
                    </a:cubicBezTo>
                    <a:cubicBezTo>
                      <a:pt x="66" y="198"/>
                      <a:pt x="64" y="195"/>
                      <a:pt x="61" y="192"/>
                    </a:cubicBezTo>
                    <a:cubicBezTo>
                      <a:pt x="59" y="189"/>
                      <a:pt x="56" y="186"/>
                      <a:pt x="54" y="182"/>
                    </a:cubicBezTo>
                    <a:cubicBezTo>
                      <a:pt x="51" y="179"/>
                      <a:pt x="49" y="176"/>
                      <a:pt x="47" y="173"/>
                    </a:cubicBezTo>
                    <a:cubicBezTo>
                      <a:pt x="45" y="170"/>
                      <a:pt x="43" y="166"/>
                      <a:pt x="41" y="163"/>
                    </a:cubicBezTo>
                    <a:cubicBezTo>
                      <a:pt x="33" y="150"/>
                      <a:pt x="26" y="138"/>
                      <a:pt x="21" y="125"/>
                    </a:cubicBezTo>
                    <a:cubicBezTo>
                      <a:pt x="10" y="101"/>
                      <a:pt x="6" y="78"/>
                      <a:pt x="3" y="59"/>
                    </a:cubicBezTo>
                    <a:cubicBezTo>
                      <a:pt x="1" y="40"/>
                      <a:pt x="1" y="26"/>
                      <a:pt x="2" y="16"/>
                    </a:cubicBezTo>
                    <a:cubicBezTo>
                      <a:pt x="2" y="11"/>
                      <a:pt x="2" y="7"/>
                      <a:pt x="2" y="4"/>
                    </a:cubicBezTo>
                    <a:cubicBezTo>
                      <a:pt x="3" y="2"/>
                      <a:pt x="3" y="0"/>
                      <a:pt x="3" y="0"/>
                    </a:cubicBezTo>
                    <a:cubicBezTo>
                      <a:pt x="3" y="0"/>
                      <a:pt x="3" y="6"/>
                      <a:pt x="4" y="16"/>
                    </a:cubicBezTo>
                    <a:cubicBezTo>
                      <a:pt x="5" y="25"/>
                      <a:pt x="8" y="40"/>
                      <a:pt x="12" y="57"/>
                    </a:cubicBezTo>
                    <a:cubicBezTo>
                      <a:pt x="17" y="75"/>
                      <a:pt x="25" y="96"/>
                      <a:pt x="37" y="118"/>
                    </a:cubicBezTo>
                    <a:cubicBezTo>
                      <a:pt x="40" y="123"/>
                      <a:pt x="44" y="128"/>
                      <a:pt x="47" y="134"/>
                    </a:cubicBezTo>
                    <a:cubicBezTo>
                      <a:pt x="51" y="139"/>
                      <a:pt x="55" y="145"/>
                      <a:pt x="59" y="150"/>
                    </a:cubicBezTo>
                    <a:cubicBezTo>
                      <a:pt x="61" y="153"/>
                      <a:pt x="63" y="156"/>
                      <a:pt x="66" y="159"/>
                    </a:cubicBezTo>
                    <a:cubicBezTo>
                      <a:pt x="68" y="161"/>
                      <a:pt x="70" y="164"/>
                      <a:pt x="73" y="167"/>
                    </a:cubicBezTo>
                    <a:cubicBezTo>
                      <a:pt x="75" y="169"/>
                      <a:pt x="77" y="172"/>
                      <a:pt x="80" y="175"/>
                    </a:cubicBezTo>
                    <a:cubicBezTo>
                      <a:pt x="83" y="178"/>
                      <a:pt x="86" y="180"/>
                      <a:pt x="88" y="183"/>
                    </a:cubicBezTo>
                    <a:cubicBezTo>
                      <a:pt x="91" y="186"/>
                      <a:pt x="94" y="188"/>
                      <a:pt x="97" y="191"/>
                    </a:cubicBezTo>
                    <a:cubicBezTo>
                      <a:pt x="100" y="193"/>
                      <a:pt x="103" y="195"/>
                      <a:pt x="106" y="198"/>
                    </a:cubicBezTo>
                    <a:cubicBezTo>
                      <a:pt x="109" y="200"/>
                      <a:pt x="112" y="203"/>
                      <a:pt x="115" y="205"/>
                    </a:cubicBezTo>
                    <a:cubicBezTo>
                      <a:pt x="119" y="207"/>
                      <a:pt x="122" y="210"/>
                      <a:pt x="125" y="212"/>
                    </a:cubicBezTo>
                    <a:cubicBezTo>
                      <a:pt x="139" y="221"/>
                      <a:pt x="154" y="230"/>
                      <a:pt x="170" y="238"/>
                    </a:cubicBezTo>
                    <a:cubicBezTo>
                      <a:pt x="185" y="247"/>
                      <a:pt x="202" y="256"/>
                      <a:pt x="219" y="266"/>
                    </a:cubicBezTo>
                    <a:cubicBezTo>
                      <a:pt x="236" y="276"/>
                      <a:pt x="253" y="287"/>
                      <a:pt x="270" y="300"/>
                    </a:cubicBezTo>
                    <a:cubicBezTo>
                      <a:pt x="274" y="304"/>
                      <a:pt x="278" y="308"/>
                      <a:pt x="282" y="312"/>
                    </a:cubicBezTo>
                    <a:cubicBezTo>
                      <a:pt x="286" y="315"/>
                      <a:pt x="289" y="319"/>
                      <a:pt x="293" y="322"/>
                    </a:cubicBezTo>
                    <a:cubicBezTo>
                      <a:pt x="294" y="323"/>
                      <a:pt x="294" y="323"/>
                      <a:pt x="294" y="323"/>
                    </a:cubicBezTo>
                    <a:cubicBezTo>
                      <a:pt x="294" y="324"/>
                      <a:pt x="294" y="324"/>
                      <a:pt x="294" y="324"/>
                    </a:cubicBezTo>
                    <a:cubicBezTo>
                      <a:pt x="295" y="324"/>
                      <a:pt x="295" y="324"/>
                      <a:pt x="295" y="324"/>
                    </a:cubicBezTo>
                    <a:cubicBezTo>
                      <a:pt x="296" y="326"/>
                      <a:pt x="296" y="326"/>
                      <a:pt x="296" y="326"/>
                    </a:cubicBezTo>
                    <a:cubicBezTo>
                      <a:pt x="299" y="329"/>
                      <a:pt x="299" y="329"/>
                      <a:pt x="299" y="329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6" y="338"/>
                      <a:pt x="307" y="339"/>
                    </a:cubicBezTo>
                    <a:cubicBezTo>
                      <a:pt x="309" y="343"/>
                      <a:pt x="309" y="343"/>
                      <a:pt x="309" y="343"/>
                    </a:cubicBezTo>
                    <a:cubicBezTo>
                      <a:pt x="314" y="350"/>
                      <a:pt x="314" y="350"/>
                      <a:pt x="314" y="350"/>
                    </a:cubicBezTo>
                    <a:cubicBezTo>
                      <a:pt x="327" y="368"/>
                      <a:pt x="336" y="389"/>
                      <a:pt x="343" y="411"/>
                    </a:cubicBezTo>
                    <a:cubicBezTo>
                      <a:pt x="349" y="433"/>
                      <a:pt x="353" y="455"/>
                      <a:pt x="355" y="478"/>
                    </a:cubicBezTo>
                    <a:cubicBezTo>
                      <a:pt x="357" y="500"/>
                      <a:pt x="357" y="522"/>
                      <a:pt x="355" y="544"/>
                    </a:cubicBezTo>
                    <a:cubicBezTo>
                      <a:pt x="355" y="550"/>
                      <a:pt x="354" y="555"/>
                      <a:pt x="354" y="561"/>
                    </a:cubicBezTo>
                    <a:cubicBezTo>
                      <a:pt x="353" y="566"/>
                      <a:pt x="353" y="572"/>
                      <a:pt x="352" y="577"/>
                    </a:cubicBezTo>
                    <a:cubicBezTo>
                      <a:pt x="351" y="583"/>
                      <a:pt x="351" y="588"/>
                      <a:pt x="350" y="593"/>
                    </a:cubicBezTo>
                    <a:cubicBezTo>
                      <a:pt x="349" y="601"/>
                      <a:pt x="349" y="601"/>
                      <a:pt x="349" y="601"/>
                    </a:cubicBezTo>
                    <a:cubicBezTo>
                      <a:pt x="348" y="605"/>
                      <a:pt x="348" y="605"/>
                      <a:pt x="348" y="605"/>
                    </a:cubicBezTo>
                    <a:cubicBezTo>
                      <a:pt x="347" y="609"/>
                      <a:pt x="347" y="609"/>
                      <a:pt x="347" y="609"/>
                    </a:cubicBezTo>
                    <a:cubicBezTo>
                      <a:pt x="345" y="625"/>
                      <a:pt x="345" y="625"/>
                      <a:pt x="345" y="625"/>
                    </a:cubicBezTo>
                    <a:cubicBezTo>
                      <a:pt x="344" y="631"/>
                      <a:pt x="342" y="636"/>
                      <a:pt x="341" y="641"/>
                    </a:cubicBezTo>
                    <a:cubicBezTo>
                      <a:pt x="339" y="652"/>
                      <a:pt x="337" y="662"/>
                      <a:pt x="335" y="672"/>
                    </a:cubicBezTo>
                    <a:cubicBezTo>
                      <a:pt x="333" y="682"/>
                      <a:pt x="330" y="692"/>
                      <a:pt x="328" y="702"/>
                    </a:cubicBezTo>
                    <a:cubicBezTo>
                      <a:pt x="326" y="712"/>
                      <a:pt x="324" y="722"/>
                      <a:pt x="322" y="732"/>
                    </a:cubicBezTo>
                    <a:cubicBezTo>
                      <a:pt x="321" y="737"/>
                      <a:pt x="321" y="742"/>
                      <a:pt x="320" y="746"/>
                    </a:cubicBezTo>
                    <a:cubicBezTo>
                      <a:pt x="319" y="751"/>
                      <a:pt x="318" y="756"/>
                      <a:pt x="317" y="761"/>
                    </a:cubicBezTo>
                    <a:cubicBezTo>
                      <a:pt x="317" y="766"/>
                      <a:pt x="316" y="771"/>
                      <a:pt x="316" y="776"/>
                    </a:cubicBezTo>
                    <a:cubicBezTo>
                      <a:pt x="315" y="779"/>
                      <a:pt x="315" y="779"/>
                      <a:pt x="315" y="779"/>
                    </a:cubicBezTo>
                    <a:cubicBezTo>
                      <a:pt x="315" y="780"/>
                      <a:pt x="315" y="780"/>
                      <a:pt x="315" y="780"/>
                    </a:cubicBezTo>
                    <a:cubicBezTo>
                      <a:pt x="315" y="780"/>
                      <a:pt x="315" y="780"/>
                      <a:pt x="315" y="780"/>
                    </a:cubicBezTo>
                    <a:cubicBezTo>
                      <a:pt x="315" y="780"/>
                      <a:pt x="315" y="780"/>
                      <a:pt x="315" y="780"/>
                    </a:cubicBezTo>
                    <a:cubicBezTo>
                      <a:pt x="315" y="781"/>
                      <a:pt x="315" y="781"/>
                      <a:pt x="315" y="781"/>
                    </a:cubicBezTo>
                    <a:cubicBezTo>
                      <a:pt x="315" y="782"/>
                      <a:pt x="315" y="782"/>
                      <a:pt x="315" y="782"/>
                    </a:cubicBezTo>
                    <a:cubicBezTo>
                      <a:pt x="314" y="789"/>
                      <a:pt x="314" y="789"/>
                      <a:pt x="314" y="789"/>
                    </a:cubicBezTo>
                    <a:cubicBezTo>
                      <a:pt x="312" y="827"/>
                      <a:pt x="315" y="863"/>
                      <a:pt x="323" y="897"/>
                    </a:cubicBezTo>
                    <a:cubicBezTo>
                      <a:pt x="331" y="931"/>
                      <a:pt x="343" y="962"/>
                      <a:pt x="356" y="990"/>
                    </a:cubicBezTo>
                    <a:cubicBezTo>
                      <a:pt x="358" y="994"/>
                      <a:pt x="360" y="997"/>
                      <a:pt x="361" y="1000"/>
                    </a:cubicBezTo>
                    <a:cubicBezTo>
                      <a:pt x="363" y="1004"/>
                      <a:pt x="365" y="1007"/>
                      <a:pt x="367" y="1010"/>
                    </a:cubicBezTo>
                    <a:cubicBezTo>
                      <a:pt x="370" y="1017"/>
                      <a:pt x="374" y="1023"/>
                      <a:pt x="378" y="1029"/>
                    </a:cubicBezTo>
                    <a:cubicBezTo>
                      <a:pt x="385" y="1041"/>
                      <a:pt x="392" y="1052"/>
                      <a:pt x="400" y="1062"/>
                    </a:cubicBezTo>
                    <a:cubicBezTo>
                      <a:pt x="415" y="1083"/>
                      <a:pt x="430" y="1099"/>
                      <a:pt x="443" y="1113"/>
                    </a:cubicBezTo>
                    <a:cubicBezTo>
                      <a:pt x="456" y="1126"/>
                      <a:pt x="466" y="1136"/>
                      <a:pt x="474" y="1142"/>
                    </a:cubicBezTo>
                    <a:cubicBezTo>
                      <a:pt x="481" y="1149"/>
                      <a:pt x="485" y="1152"/>
                      <a:pt x="485" y="1152"/>
                    </a:cubicBezTo>
                    <a:cubicBezTo>
                      <a:pt x="485" y="1152"/>
                      <a:pt x="485" y="1152"/>
                      <a:pt x="485" y="1152"/>
                    </a:cubicBezTo>
                    <a:cubicBezTo>
                      <a:pt x="485" y="1152"/>
                      <a:pt x="481" y="1149"/>
                      <a:pt x="474" y="1142"/>
                    </a:cubicBezTo>
                    <a:cubicBezTo>
                      <a:pt x="466" y="1136"/>
                      <a:pt x="456" y="1125"/>
                      <a:pt x="443" y="1112"/>
                    </a:cubicBezTo>
                    <a:cubicBezTo>
                      <a:pt x="431" y="1099"/>
                      <a:pt x="416" y="1082"/>
                      <a:pt x="401" y="1062"/>
                    </a:cubicBezTo>
                    <a:cubicBezTo>
                      <a:pt x="393" y="1052"/>
                      <a:pt x="386" y="1040"/>
                      <a:pt x="379" y="1028"/>
                    </a:cubicBezTo>
                    <a:cubicBezTo>
                      <a:pt x="375" y="1022"/>
                      <a:pt x="372" y="1016"/>
                      <a:pt x="368" y="1009"/>
                    </a:cubicBezTo>
                    <a:cubicBezTo>
                      <a:pt x="366" y="1006"/>
                      <a:pt x="364" y="1003"/>
                      <a:pt x="363" y="1000"/>
                    </a:cubicBezTo>
                    <a:cubicBezTo>
                      <a:pt x="361" y="996"/>
                      <a:pt x="359" y="993"/>
                      <a:pt x="358" y="989"/>
                    </a:cubicBezTo>
                    <a:cubicBezTo>
                      <a:pt x="344" y="962"/>
                      <a:pt x="333" y="931"/>
                      <a:pt x="325" y="897"/>
                    </a:cubicBezTo>
                    <a:cubicBezTo>
                      <a:pt x="317" y="863"/>
                      <a:pt x="314" y="827"/>
                      <a:pt x="317" y="790"/>
                    </a:cubicBezTo>
                    <a:cubicBezTo>
                      <a:pt x="317" y="783"/>
                      <a:pt x="317" y="783"/>
                      <a:pt x="317" y="783"/>
                    </a:cubicBezTo>
                    <a:cubicBezTo>
                      <a:pt x="317" y="781"/>
                      <a:pt x="317" y="781"/>
                      <a:pt x="317" y="781"/>
                    </a:cubicBezTo>
                    <a:cubicBezTo>
                      <a:pt x="318" y="780"/>
                      <a:pt x="318" y="780"/>
                      <a:pt x="318" y="780"/>
                    </a:cubicBezTo>
                    <a:cubicBezTo>
                      <a:pt x="318" y="780"/>
                      <a:pt x="318" y="780"/>
                      <a:pt x="318" y="780"/>
                    </a:cubicBezTo>
                    <a:cubicBezTo>
                      <a:pt x="318" y="780"/>
                      <a:pt x="318" y="780"/>
                      <a:pt x="318" y="780"/>
                    </a:cubicBezTo>
                    <a:cubicBezTo>
                      <a:pt x="318" y="780"/>
                      <a:pt x="318" y="780"/>
                      <a:pt x="318" y="780"/>
                    </a:cubicBezTo>
                    <a:cubicBezTo>
                      <a:pt x="318" y="776"/>
                      <a:pt x="318" y="776"/>
                      <a:pt x="318" y="776"/>
                    </a:cubicBezTo>
                    <a:cubicBezTo>
                      <a:pt x="319" y="771"/>
                      <a:pt x="319" y="766"/>
                      <a:pt x="320" y="761"/>
                    </a:cubicBezTo>
                    <a:cubicBezTo>
                      <a:pt x="321" y="756"/>
                      <a:pt x="322" y="752"/>
                      <a:pt x="322" y="747"/>
                    </a:cubicBezTo>
                    <a:cubicBezTo>
                      <a:pt x="323" y="742"/>
                      <a:pt x="324" y="737"/>
                      <a:pt x="325" y="732"/>
                    </a:cubicBezTo>
                    <a:cubicBezTo>
                      <a:pt x="327" y="723"/>
                      <a:pt x="329" y="713"/>
                      <a:pt x="331" y="703"/>
                    </a:cubicBezTo>
                    <a:cubicBezTo>
                      <a:pt x="333" y="693"/>
                      <a:pt x="335" y="683"/>
                      <a:pt x="338" y="673"/>
                    </a:cubicBezTo>
                    <a:cubicBezTo>
                      <a:pt x="340" y="662"/>
                      <a:pt x="342" y="652"/>
                      <a:pt x="344" y="642"/>
                    </a:cubicBezTo>
                    <a:cubicBezTo>
                      <a:pt x="345" y="636"/>
                      <a:pt x="346" y="631"/>
                      <a:pt x="347" y="626"/>
                    </a:cubicBezTo>
                    <a:cubicBezTo>
                      <a:pt x="350" y="610"/>
                      <a:pt x="350" y="610"/>
                      <a:pt x="350" y="610"/>
                    </a:cubicBezTo>
                    <a:cubicBezTo>
                      <a:pt x="351" y="606"/>
                      <a:pt x="351" y="606"/>
                      <a:pt x="351" y="606"/>
                    </a:cubicBezTo>
                    <a:cubicBezTo>
                      <a:pt x="351" y="601"/>
                      <a:pt x="351" y="601"/>
                      <a:pt x="351" y="601"/>
                    </a:cubicBezTo>
                    <a:cubicBezTo>
                      <a:pt x="353" y="594"/>
                      <a:pt x="353" y="594"/>
                      <a:pt x="353" y="594"/>
                    </a:cubicBezTo>
                    <a:cubicBezTo>
                      <a:pt x="353" y="589"/>
                      <a:pt x="354" y="583"/>
                      <a:pt x="355" y="577"/>
                    </a:cubicBezTo>
                    <a:cubicBezTo>
                      <a:pt x="356" y="572"/>
                      <a:pt x="356" y="566"/>
                      <a:pt x="357" y="561"/>
                    </a:cubicBezTo>
                    <a:cubicBezTo>
                      <a:pt x="357" y="555"/>
                      <a:pt x="358" y="550"/>
                      <a:pt x="358" y="544"/>
                    </a:cubicBezTo>
                    <a:cubicBezTo>
                      <a:pt x="359" y="522"/>
                      <a:pt x="360" y="500"/>
                      <a:pt x="358" y="477"/>
                    </a:cubicBezTo>
                    <a:cubicBezTo>
                      <a:pt x="356" y="455"/>
                      <a:pt x="352" y="432"/>
                      <a:pt x="346" y="410"/>
                    </a:cubicBezTo>
                    <a:cubicBezTo>
                      <a:pt x="344" y="405"/>
                      <a:pt x="342" y="399"/>
                      <a:pt x="340" y="394"/>
                    </a:cubicBezTo>
                    <a:cubicBezTo>
                      <a:pt x="339" y="391"/>
                      <a:pt x="338" y="389"/>
                      <a:pt x="337" y="386"/>
                    </a:cubicBezTo>
                    <a:cubicBezTo>
                      <a:pt x="333" y="378"/>
                      <a:pt x="333" y="378"/>
                      <a:pt x="333" y="378"/>
                    </a:cubicBezTo>
                    <a:cubicBezTo>
                      <a:pt x="330" y="370"/>
                      <a:pt x="330" y="370"/>
                      <a:pt x="330" y="370"/>
                    </a:cubicBezTo>
                    <a:cubicBezTo>
                      <a:pt x="328" y="368"/>
                      <a:pt x="327" y="365"/>
                      <a:pt x="325" y="363"/>
                    </a:cubicBezTo>
                    <a:cubicBezTo>
                      <a:pt x="322" y="358"/>
                      <a:pt x="320" y="353"/>
                      <a:pt x="316" y="348"/>
                    </a:cubicBezTo>
                    <a:cubicBezTo>
                      <a:pt x="311" y="341"/>
                      <a:pt x="311" y="341"/>
                      <a:pt x="311" y="341"/>
                    </a:cubicBezTo>
                    <a:cubicBezTo>
                      <a:pt x="309" y="338"/>
                      <a:pt x="309" y="338"/>
                      <a:pt x="309" y="338"/>
                    </a:cubicBezTo>
                    <a:cubicBezTo>
                      <a:pt x="308" y="336"/>
                      <a:pt x="307" y="335"/>
                      <a:pt x="306" y="334"/>
                    </a:cubicBezTo>
                    <a:cubicBezTo>
                      <a:pt x="301" y="328"/>
                      <a:pt x="301" y="328"/>
                      <a:pt x="301" y="328"/>
                    </a:cubicBezTo>
                    <a:cubicBezTo>
                      <a:pt x="298" y="324"/>
                      <a:pt x="298" y="324"/>
                      <a:pt x="298" y="324"/>
                    </a:cubicBezTo>
                    <a:cubicBezTo>
                      <a:pt x="297" y="323"/>
                      <a:pt x="297" y="323"/>
                      <a:pt x="297" y="323"/>
                    </a:cubicBezTo>
                    <a:cubicBezTo>
                      <a:pt x="296" y="322"/>
                      <a:pt x="296" y="322"/>
                      <a:pt x="296" y="322"/>
                    </a:cubicBezTo>
                    <a:cubicBezTo>
                      <a:pt x="296" y="321"/>
                      <a:pt x="296" y="321"/>
                      <a:pt x="296" y="321"/>
                    </a:cubicBezTo>
                    <a:cubicBezTo>
                      <a:pt x="295" y="321"/>
                      <a:pt x="295" y="321"/>
                      <a:pt x="295" y="321"/>
                    </a:cubicBezTo>
                    <a:cubicBezTo>
                      <a:pt x="291" y="317"/>
                      <a:pt x="288" y="314"/>
                      <a:pt x="284" y="310"/>
                    </a:cubicBezTo>
                    <a:cubicBezTo>
                      <a:pt x="280" y="306"/>
                      <a:pt x="276" y="302"/>
                      <a:pt x="271" y="299"/>
                    </a:cubicBezTo>
                    <a:cubicBezTo>
                      <a:pt x="255" y="285"/>
                      <a:pt x="237" y="273"/>
                      <a:pt x="220" y="264"/>
                    </a:cubicBezTo>
                    <a:cubicBezTo>
                      <a:pt x="203" y="254"/>
                      <a:pt x="187" y="245"/>
                      <a:pt x="171" y="236"/>
                    </a:cubicBezTo>
                    <a:cubicBezTo>
                      <a:pt x="155" y="228"/>
                      <a:pt x="140" y="219"/>
                      <a:pt x="126" y="210"/>
                    </a:cubicBezTo>
                    <a:cubicBezTo>
                      <a:pt x="123" y="208"/>
                      <a:pt x="120" y="206"/>
                      <a:pt x="116" y="204"/>
                    </a:cubicBezTo>
                    <a:cubicBezTo>
                      <a:pt x="113" y="201"/>
                      <a:pt x="110" y="199"/>
                      <a:pt x="107" y="196"/>
                    </a:cubicBezTo>
                    <a:cubicBezTo>
                      <a:pt x="104" y="194"/>
                      <a:pt x="101" y="192"/>
                      <a:pt x="98" y="189"/>
                    </a:cubicBezTo>
                    <a:cubicBezTo>
                      <a:pt x="95" y="187"/>
                      <a:pt x="92" y="184"/>
                      <a:pt x="90" y="182"/>
                    </a:cubicBezTo>
                    <a:cubicBezTo>
                      <a:pt x="87" y="179"/>
                      <a:pt x="84" y="176"/>
                      <a:pt x="81" y="174"/>
                    </a:cubicBezTo>
                    <a:cubicBezTo>
                      <a:pt x="79" y="171"/>
                      <a:pt x="76" y="168"/>
                      <a:pt x="74" y="166"/>
                    </a:cubicBezTo>
                    <a:cubicBezTo>
                      <a:pt x="71" y="163"/>
                      <a:pt x="69" y="161"/>
                      <a:pt x="67" y="158"/>
                    </a:cubicBezTo>
                    <a:cubicBezTo>
                      <a:pt x="65" y="155"/>
                      <a:pt x="62" y="152"/>
                      <a:pt x="60" y="150"/>
                    </a:cubicBezTo>
                    <a:cubicBezTo>
                      <a:pt x="56" y="144"/>
                      <a:pt x="52" y="139"/>
                      <a:pt x="48" y="133"/>
                    </a:cubicBezTo>
                    <a:cubicBezTo>
                      <a:pt x="45" y="128"/>
                      <a:pt x="41" y="122"/>
                      <a:pt x="38" y="117"/>
                    </a:cubicBezTo>
                    <a:cubicBezTo>
                      <a:pt x="25" y="96"/>
                      <a:pt x="18" y="75"/>
                      <a:pt x="13" y="57"/>
                    </a:cubicBezTo>
                    <a:cubicBezTo>
                      <a:pt x="8" y="40"/>
                      <a:pt x="6" y="25"/>
                      <a:pt x="4" y="16"/>
                    </a:cubicBezTo>
                    <a:cubicBezTo>
                      <a:pt x="3" y="6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7707814" y="1362075"/>
                <a:ext cx="1816100" cy="4330700"/>
              </a:xfrm>
              <a:custGeom>
                <a:avLst/>
                <a:gdLst>
                  <a:gd name="T0" fmla="*/ 2 w 484"/>
                  <a:gd name="T1" fmla="*/ 59 h 1152"/>
                  <a:gd name="T2" fmla="*/ 53 w 484"/>
                  <a:gd name="T3" fmla="*/ 182 h 1152"/>
                  <a:gd name="T4" fmla="*/ 86 w 484"/>
                  <a:gd name="T5" fmla="*/ 220 h 1152"/>
                  <a:gd name="T6" fmla="*/ 242 w 484"/>
                  <a:gd name="T7" fmla="*/ 331 h 1152"/>
                  <a:gd name="T8" fmla="*/ 271 w 484"/>
                  <a:gd name="T9" fmla="*/ 364 h 1152"/>
                  <a:gd name="T10" fmla="*/ 308 w 484"/>
                  <a:gd name="T11" fmla="*/ 541 h 1152"/>
                  <a:gd name="T12" fmla="*/ 303 w 484"/>
                  <a:gd name="T13" fmla="*/ 595 h 1152"/>
                  <a:gd name="T14" fmla="*/ 290 w 484"/>
                  <a:gd name="T15" fmla="*/ 663 h 1152"/>
                  <a:gd name="T16" fmla="*/ 273 w 484"/>
                  <a:gd name="T17" fmla="*/ 771 h 1152"/>
                  <a:gd name="T18" fmla="*/ 273 w 484"/>
                  <a:gd name="T19" fmla="*/ 779 h 1152"/>
                  <a:gd name="T20" fmla="*/ 338 w 484"/>
                  <a:gd name="T21" fmla="*/ 1013 h 1152"/>
                  <a:gd name="T22" fmla="*/ 436 w 484"/>
                  <a:gd name="T23" fmla="*/ 1120 h 1152"/>
                  <a:gd name="T24" fmla="*/ 471 w 484"/>
                  <a:gd name="T25" fmla="*/ 1144 h 1152"/>
                  <a:gd name="T26" fmla="*/ 346 w 484"/>
                  <a:gd name="T27" fmla="*/ 1022 h 1152"/>
                  <a:gd name="T28" fmla="*/ 275 w 484"/>
                  <a:gd name="T29" fmla="*/ 787 h 1152"/>
                  <a:gd name="T30" fmla="*/ 276 w 484"/>
                  <a:gd name="T31" fmla="*/ 775 h 1152"/>
                  <a:gd name="T32" fmla="*/ 282 w 484"/>
                  <a:gd name="T33" fmla="*/ 725 h 1152"/>
                  <a:gd name="T34" fmla="*/ 305 w 484"/>
                  <a:gd name="T35" fmla="*/ 597 h 1152"/>
                  <a:gd name="T36" fmla="*/ 310 w 484"/>
                  <a:gd name="T37" fmla="*/ 557 h 1152"/>
                  <a:gd name="T38" fmla="*/ 275 w 484"/>
                  <a:gd name="T39" fmla="*/ 366 h 1152"/>
                  <a:gd name="T40" fmla="*/ 253 w 484"/>
                  <a:gd name="T41" fmla="*/ 338 h 1152"/>
                  <a:gd name="T42" fmla="*/ 69 w 484"/>
                  <a:gd name="T43" fmla="*/ 200 h 1152"/>
                  <a:gd name="T44" fmla="*/ 41 w 484"/>
                  <a:gd name="T45" fmla="*/ 162 h 1152"/>
                  <a:gd name="T46" fmla="*/ 1 w 484"/>
                  <a:gd name="T47" fmla="*/ 16 h 1152"/>
                  <a:gd name="T48" fmla="*/ 11 w 484"/>
                  <a:gd name="T49" fmla="*/ 58 h 1152"/>
                  <a:gd name="T50" fmla="*/ 64 w 484"/>
                  <a:gd name="T51" fmla="*/ 160 h 1152"/>
                  <a:gd name="T52" fmla="*/ 95 w 484"/>
                  <a:gd name="T53" fmla="*/ 192 h 1152"/>
                  <a:gd name="T54" fmla="*/ 168 w 484"/>
                  <a:gd name="T55" fmla="*/ 240 h 1152"/>
                  <a:gd name="T56" fmla="*/ 291 w 484"/>
                  <a:gd name="T57" fmla="*/ 325 h 1152"/>
                  <a:gd name="T58" fmla="*/ 296 w 484"/>
                  <a:gd name="T59" fmla="*/ 331 h 1152"/>
                  <a:gd name="T60" fmla="*/ 311 w 484"/>
                  <a:gd name="T61" fmla="*/ 351 h 1152"/>
                  <a:gd name="T62" fmla="*/ 350 w 484"/>
                  <a:gd name="T63" fmla="*/ 560 h 1152"/>
                  <a:gd name="T64" fmla="*/ 344 w 484"/>
                  <a:gd name="T65" fmla="*/ 605 h 1152"/>
                  <a:gd name="T66" fmla="*/ 331 w 484"/>
                  <a:gd name="T67" fmla="*/ 672 h 1152"/>
                  <a:gd name="T68" fmla="*/ 314 w 484"/>
                  <a:gd name="T69" fmla="*/ 760 h 1152"/>
                  <a:gd name="T70" fmla="*/ 311 w 484"/>
                  <a:gd name="T71" fmla="*/ 780 h 1152"/>
                  <a:gd name="T72" fmla="*/ 311 w 484"/>
                  <a:gd name="T73" fmla="*/ 782 h 1152"/>
                  <a:gd name="T74" fmla="*/ 359 w 484"/>
                  <a:gd name="T75" fmla="*/ 1001 h 1152"/>
                  <a:gd name="T76" fmla="*/ 441 w 484"/>
                  <a:gd name="T77" fmla="*/ 1113 h 1152"/>
                  <a:gd name="T78" fmla="*/ 473 w 484"/>
                  <a:gd name="T79" fmla="*/ 1142 h 1152"/>
                  <a:gd name="T80" fmla="*/ 366 w 484"/>
                  <a:gd name="T81" fmla="*/ 1010 h 1152"/>
                  <a:gd name="T82" fmla="*/ 313 w 484"/>
                  <a:gd name="T83" fmla="*/ 789 h 1152"/>
                  <a:gd name="T84" fmla="*/ 314 w 484"/>
                  <a:gd name="T85" fmla="*/ 780 h 1152"/>
                  <a:gd name="T86" fmla="*/ 316 w 484"/>
                  <a:gd name="T87" fmla="*/ 761 h 1152"/>
                  <a:gd name="T88" fmla="*/ 334 w 484"/>
                  <a:gd name="T89" fmla="*/ 672 h 1152"/>
                  <a:gd name="T90" fmla="*/ 347 w 484"/>
                  <a:gd name="T91" fmla="*/ 605 h 1152"/>
                  <a:gd name="T92" fmla="*/ 353 w 484"/>
                  <a:gd name="T93" fmla="*/ 561 h 1152"/>
                  <a:gd name="T94" fmla="*/ 313 w 484"/>
                  <a:gd name="T95" fmla="*/ 350 h 1152"/>
                  <a:gd name="T96" fmla="*/ 298 w 484"/>
                  <a:gd name="T97" fmla="*/ 329 h 1152"/>
                  <a:gd name="T98" fmla="*/ 293 w 484"/>
                  <a:gd name="T99" fmla="*/ 323 h 1152"/>
                  <a:gd name="T100" fmla="*/ 218 w 484"/>
                  <a:gd name="T101" fmla="*/ 266 h 1152"/>
                  <a:gd name="T102" fmla="*/ 105 w 484"/>
                  <a:gd name="T103" fmla="*/ 198 h 1152"/>
                  <a:gd name="T104" fmla="*/ 72 w 484"/>
                  <a:gd name="T105" fmla="*/ 167 h 1152"/>
                  <a:gd name="T106" fmla="*/ 36 w 484"/>
                  <a:gd name="T107" fmla="*/ 118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4" h="1152">
                    <a:moveTo>
                      <a:pt x="2" y="0"/>
                    </a:moveTo>
                    <a:cubicBezTo>
                      <a:pt x="2" y="0"/>
                      <a:pt x="2" y="2"/>
                      <a:pt x="1" y="4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0" y="26"/>
                      <a:pt x="0" y="40"/>
                      <a:pt x="2" y="59"/>
                    </a:cubicBezTo>
                    <a:cubicBezTo>
                      <a:pt x="5" y="78"/>
                      <a:pt x="9" y="101"/>
                      <a:pt x="20" y="125"/>
                    </a:cubicBezTo>
                    <a:cubicBezTo>
                      <a:pt x="25" y="138"/>
                      <a:pt x="32" y="150"/>
                      <a:pt x="40" y="163"/>
                    </a:cubicBezTo>
                    <a:cubicBezTo>
                      <a:pt x="42" y="166"/>
                      <a:pt x="44" y="170"/>
                      <a:pt x="46" y="173"/>
                    </a:cubicBezTo>
                    <a:cubicBezTo>
                      <a:pt x="48" y="176"/>
                      <a:pt x="50" y="179"/>
                      <a:pt x="53" y="182"/>
                    </a:cubicBezTo>
                    <a:cubicBezTo>
                      <a:pt x="55" y="186"/>
                      <a:pt x="58" y="189"/>
                      <a:pt x="60" y="192"/>
                    </a:cubicBezTo>
                    <a:cubicBezTo>
                      <a:pt x="63" y="195"/>
                      <a:pt x="65" y="198"/>
                      <a:pt x="68" y="201"/>
                    </a:cubicBezTo>
                    <a:cubicBezTo>
                      <a:pt x="71" y="204"/>
                      <a:pt x="74" y="207"/>
                      <a:pt x="77" y="211"/>
                    </a:cubicBezTo>
                    <a:cubicBezTo>
                      <a:pt x="80" y="214"/>
                      <a:pt x="83" y="217"/>
                      <a:pt x="86" y="220"/>
                    </a:cubicBezTo>
                    <a:cubicBezTo>
                      <a:pt x="89" y="223"/>
                      <a:pt x="92" y="226"/>
                      <a:pt x="96" y="228"/>
                    </a:cubicBezTo>
                    <a:cubicBezTo>
                      <a:pt x="99" y="231"/>
                      <a:pt x="103" y="234"/>
                      <a:pt x="106" y="237"/>
                    </a:cubicBezTo>
                    <a:cubicBezTo>
                      <a:pt x="120" y="248"/>
                      <a:pt x="135" y="258"/>
                      <a:pt x="151" y="268"/>
                    </a:cubicBezTo>
                    <a:cubicBezTo>
                      <a:pt x="182" y="288"/>
                      <a:pt x="215" y="307"/>
                      <a:pt x="242" y="331"/>
                    </a:cubicBezTo>
                    <a:cubicBezTo>
                      <a:pt x="245" y="334"/>
                      <a:pt x="248" y="337"/>
                      <a:pt x="251" y="340"/>
                    </a:cubicBezTo>
                    <a:cubicBezTo>
                      <a:pt x="255" y="344"/>
                      <a:pt x="258" y="348"/>
                      <a:pt x="261" y="351"/>
                    </a:cubicBezTo>
                    <a:cubicBezTo>
                      <a:pt x="264" y="355"/>
                      <a:pt x="267" y="358"/>
                      <a:pt x="269" y="362"/>
                    </a:cubicBezTo>
                    <a:cubicBezTo>
                      <a:pt x="270" y="362"/>
                      <a:pt x="271" y="363"/>
                      <a:pt x="271" y="364"/>
                    </a:cubicBezTo>
                    <a:cubicBezTo>
                      <a:pt x="273" y="367"/>
                      <a:pt x="273" y="367"/>
                      <a:pt x="273" y="367"/>
                    </a:cubicBezTo>
                    <a:cubicBezTo>
                      <a:pt x="277" y="373"/>
                      <a:pt x="277" y="373"/>
                      <a:pt x="277" y="373"/>
                    </a:cubicBezTo>
                    <a:cubicBezTo>
                      <a:pt x="286" y="388"/>
                      <a:pt x="294" y="406"/>
                      <a:pt x="299" y="424"/>
                    </a:cubicBezTo>
                    <a:cubicBezTo>
                      <a:pt x="309" y="460"/>
                      <a:pt x="311" y="501"/>
                      <a:pt x="308" y="541"/>
                    </a:cubicBezTo>
                    <a:cubicBezTo>
                      <a:pt x="308" y="546"/>
                      <a:pt x="308" y="551"/>
                      <a:pt x="307" y="556"/>
                    </a:cubicBezTo>
                    <a:cubicBezTo>
                      <a:pt x="307" y="561"/>
                      <a:pt x="306" y="567"/>
                      <a:pt x="306" y="572"/>
                    </a:cubicBezTo>
                    <a:cubicBezTo>
                      <a:pt x="305" y="577"/>
                      <a:pt x="304" y="582"/>
                      <a:pt x="304" y="587"/>
                    </a:cubicBezTo>
                    <a:cubicBezTo>
                      <a:pt x="303" y="595"/>
                      <a:pt x="303" y="595"/>
                      <a:pt x="303" y="595"/>
                    </a:cubicBezTo>
                    <a:cubicBezTo>
                      <a:pt x="302" y="597"/>
                      <a:pt x="302" y="597"/>
                      <a:pt x="302" y="597"/>
                    </a:cubicBezTo>
                    <a:cubicBezTo>
                      <a:pt x="302" y="598"/>
                      <a:pt x="302" y="598"/>
                      <a:pt x="302" y="598"/>
                    </a:cubicBezTo>
                    <a:cubicBezTo>
                      <a:pt x="301" y="602"/>
                      <a:pt x="301" y="602"/>
                      <a:pt x="301" y="602"/>
                    </a:cubicBezTo>
                    <a:cubicBezTo>
                      <a:pt x="298" y="622"/>
                      <a:pt x="294" y="643"/>
                      <a:pt x="290" y="663"/>
                    </a:cubicBezTo>
                    <a:cubicBezTo>
                      <a:pt x="286" y="683"/>
                      <a:pt x="282" y="704"/>
                      <a:pt x="279" y="725"/>
                    </a:cubicBezTo>
                    <a:cubicBezTo>
                      <a:pt x="278" y="730"/>
                      <a:pt x="277" y="735"/>
                      <a:pt x="277" y="741"/>
                    </a:cubicBezTo>
                    <a:cubicBezTo>
                      <a:pt x="276" y="746"/>
                      <a:pt x="275" y="751"/>
                      <a:pt x="275" y="756"/>
                    </a:cubicBezTo>
                    <a:cubicBezTo>
                      <a:pt x="274" y="761"/>
                      <a:pt x="274" y="766"/>
                      <a:pt x="273" y="771"/>
                    </a:cubicBezTo>
                    <a:cubicBezTo>
                      <a:pt x="273" y="775"/>
                      <a:pt x="273" y="775"/>
                      <a:pt x="273" y="775"/>
                    </a:cubicBezTo>
                    <a:cubicBezTo>
                      <a:pt x="273" y="776"/>
                      <a:pt x="273" y="776"/>
                      <a:pt x="273" y="776"/>
                    </a:cubicBezTo>
                    <a:cubicBezTo>
                      <a:pt x="273" y="777"/>
                      <a:pt x="273" y="777"/>
                      <a:pt x="273" y="777"/>
                    </a:cubicBezTo>
                    <a:cubicBezTo>
                      <a:pt x="273" y="779"/>
                      <a:pt x="273" y="779"/>
                      <a:pt x="273" y="779"/>
                    </a:cubicBezTo>
                    <a:cubicBezTo>
                      <a:pt x="273" y="787"/>
                      <a:pt x="273" y="787"/>
                      <a:pt x="273" y="787"/>
                    </a:cubicBezTo>
                    <a:cubicBezTo>
                      <a:pt x="271" y="829"/>
                      <a:pt x="278" y="870"/>
                      <a:pt x="289" y="906"/>
                    </a:cubicBezTo>
                    <a:cubicBezTo>
                      <a:pt x="300" y="943"/>
                      <a:pt x="315" y="975"/>
                      <a:pt x="332" y="1003"/>
                    </a:cubicBezTo>
                    <a:cubicBezTo>
                      <a:pt x="334" y="1006"/>
                      <a:pt x="336" y="1010"/>
                      <a:pt x="338" y="1013"/>
                    </a:cubicBezTo>
                    <a:cubicBezTo>
                      <a:pt x="341" y="1017"/>
                      <a:pt x="343" y="1020"/>
                      <a:pt x="345" y="1023"/>
                    </a:cubicBezTo>
                    <a:cubicBezTo>
                      <a:pt x="350" y="1029"/>
                      <a:pt x="354" y="1036"/>
                      <a:pt x="358" y="1042"/>
                    </a:cubicBezTo>
                    <a:cubicBezTo>
                      <a:pt x="368" y="1053"/>
                      <a:pt x="376" y="1064"/>
                      <a:pt x="386" y="1074"/>
                    </a:cubicBezTo>
                    <a:cubicBezTo>
                      <a:pt x="403" y="1093"/>
                      <a:pt x="421" y="1108"/>
                      <a:pt x="436" y="1120"/>
                    </a:cubicBezTo>
                    <a:cubicBezTo>
                      <a:pt x="451" y="1131"/>
                      <a:pt x="463" y="1139"/>
                      <a:pt x="471" y="1144"/>
                    </a:cubicBezTo>
                    <a:cubicBezTo>
                      <a:pt x="480" y="1150"/>
                      <a:pt x="484" y="1152"/>
                      <a:pt x="484" y="1152"/>
                    </a:cubicBezTo>
                    <a:cubicBezTo>
                      <a:pt x="484" y="1152"/>
                      <a:pt x="484" y="1152"/>
                      <a:pt x="484" y="1152"/>
                    </a:cubicBezTo>
                    <a:cubicBezTo>
                      <a:pt x="484" y="1152"/>
                      <a:pt x="480" y="1150"/>
                      <a:pt x="471" y="1144"/>
                    </a:cubicBezTo>
                    <a:cubicBezTo>
                      <a:pt x="463" y="1139"/>
                      <a:pt x="451" y="1131"/>
                      <a:pt x="436" y="1119"/>
                    </a:cubicBezTo>
                    <a:cubicBezTo>
                      <a:pt x="422" y="1107"/>
                      <a:pt x="404" y="1093"/>
                      <a:pt x="387" y="1073"/>
                    </a:cubicBezTo>
                    <a:cubicBezTo>
                      <a:pt x="377" y="1063"/>
                      <a:pt x="369" y="1052"/>
                      <a:pt x="360" y="1041"/>
                    </a:cubicBezTo>
                    <a:cubicBezTo>
                      <a:pt x="355" y="1035"/>
                      <a:pt x="351" y="1029"/>
                      <a:pt x="346" y="1022"/>
                    </a:cubicBezTo>
                    <a:cubicBezTo>
                      <a:pt x="344" y="1019"/>
                      <a:pt x="342" y="1016"/>
                      <a:pt x="340" y="1012"/>
                    </a:cubicBezTo>
                    <a:cubicBezTo>
                      <a:pt x="338" y="1009"/>
                      <a:pt x="336" y="1006"/>
                      <a:pt x="333" y="1002"/>
                    </a:cubicBezTo>
                    <a:cubicBezTo>
                      <a:pt x="317" y="974"/>
                      <a:pt x="301" y="942"/>
                      <a:pt x="291" y="906"/>
                    </a:cubicBezTo>
                    <a:cubicBezTo>
                      <a:pt x="280" y="869"/>
                      <a:pt x="274" y="829"/>
                      <a:pt x="275" y="787"/>
                    </a:cubicBezTo>
                    <a:cubicBezTo>
                      <a:pt x="275" y="780"/>
                      <a:pt x="275" y="780"/>
                      <a:pt x="275" y="780"/>
                    </a:cubicBezTo>
                    <a:cubicBezTo>
                      <a:pt x="276" y="778"/>
                      <a:pt x="276" y="778"/>
                      <a:pt x="276" y="778"/>
                    </a:cubicBezTo>
                    <a:cubicBezTo>
                      <a:pt x="276" y="777"/>
                      <a:pt x="276" y="777"/>
                      <a:pt x="276" y="777"/>
                    </a:cubicBezTo>
                    <a:cubicBezTo>
                      <a:pt x="276" y="775"/>
                      <a:pt x="276" y="775"/>
                      <a:pt x="276" y="775"/>
                    </a:cubicBezTo>
                    <a:cubicBezTo>
                      <a:pt x="276" y="772"/>
                      <a:pt x="276" y="772"/>
                      <a:pt x="276" y="772"/>
                    </a:cubicBezTo>
                    <a:cubicBezTo>
                      <a:pt x="276" y="767"/>
                      <a:pt x="277" y="762"/>
                      <a:pt x="277" y="757"/>
                    </a:cubicBezTo>
                    <a:cubicBezTo>
                      <a:pt x="278" y="752"/>
                      <a:pt x="279" y="746"/>
                      <a:pt x="279" y="741"/>
                    </a:cubicBezTo>
                    <a:cubicBezTo>
                      <a:pt x="280" y="736"/>
                      <a:pt x="281" y="730"/>
                      <a:pt x="282" y="725"/>
                    </a:cubicBezTo>
                    <a:cubicBezTo>
                      <a:pt x="285" y="704"/>
                      <a:pt x="289" y="684"/>
                      <a:pt x="293" y="664"/>
                    </a:cubicBezTo>
                    <a:cubicBezTo>
                      <a:pt x="297" y="643"/>
                      <a:pt x="301" y="623"/>
                      <a:pt x="304" y="603"/>
                    </a:cubicBezTo>
                    <a:cubicBezTo>
                      <a:pt x="305" y="599"/>
                      <a:pt x="305" y="599"/>
                      <a:pt x="305" y="599"/>
                    </a:cubicBezTo>
                    <a:cubicBezTo>
                      <a:pt x="305" y="597"/>
                      <a:pt x="305" y="597"/>
                      <a:pt x="305" y="597"/>
                    </a:cubicBezTo>
                    <a:cubicBezTo>
                      <a:pt x="305" y="595"/>
                      <a:pt x="305" y="595"/>
                      <a:pt x="305" y="595"/>
                    </a:cubicBezTo>
                    <a:cubicBezTo>
                      <a:pt x="306" y="587"/>
                      <a:pt x="306" y="587"/>
                      <a:pt x="306" y="587"/>
                    </a:cubicBezTo>
                    <a:cubicBezTo>
                      <a:pt x="307" y="582"/>
                      <a:pt x="308" y="577"/>
                      <a:pt x="308" y="572"/>
                    </a:cubicBezTo>
                    <a:cubicBezTo>
                      <a:pt x="309" y="567"/>
                      <a:pt x="310" y="562"/>
                      <a:pt x="310" y="557"/>
                    </a:cubicBezTo>
                    <a:cubicBezTo>
                      <a:pt x="310" y="552"/>
                      <a:pt x="311" y="546"/>
                      <a:pt x="311" y="541"/>
                    </a:cubicBezTo>
                    <a:cubicBezTo>
                      <a:pt x="314" y="501"/>
                      <a:pt x="312" y="460"/>
                      <a:pt x="302" y="423"/>
                    </a:cubicBezTo>
                    <a:cubicBezTo>
                      <a:pt x="296" y="405"/>
                      <a:pt x="289" y="387"/>
                      <a:pt x="279" y="371"/>
                    </a:cubicBezTo>
                    <a:cubicBezTo>
                      <a:pt x="275" y="366"/>
                      <a:pt x="275" y="366"/>
                      <a:pt x="275" y="366"/>
                    </a:cubicBezTo>
                    <a:cubicBezTo>
                      <a:pt x="274" y="363"/>
                      <a:pt x="274" y="363"/>
                      <a:pt x="274" y="363"/>
                    </a:cubicBezTo>
                    <a:cubicBezTo>
                      <a:pt x="273" y="362"/>
                      <a:pt x="272" y="361"/>
                      <a:pt x="271" y="360"/>
                    </a:cubicBezTo>
                    <a:cubicBezTo>
                      <a:pt x="269" y="356"/>
                      <a:pt x="266" y="353"/>
                      <a:pt x="263" y="350"/>
                    </a:cubicBezTo>
                    <a:cubicBezTo>
                      <a:pt x="260" y="346"/>
                      <a:pt x="257" y="342"/>
                      <a:pt x="253" y="338"/>
                    </a:cubicBezTo>
                    <a:cubicBezTo>
                      <a:pt x="250" y="335"/>
                      <a:pt x="247" y="332"/>
                      <a:pt x="244" y="329"/>
                    </a:cubicBezTo>
                    <a:cubicBezTo>
                      <a:pt x="216" y="305"/>
                      <a:pt x="183" y="286"/>
                      <a:pt x="152" y="266"/>
                    </a:cubicBezTo>
                    <a:cubicBezTo>
                      <a:pt x="137" y="256"/>
                      <a:pt x="121" y="246"/>
                      <a:pt x="107" y="235"/>
                    </a:cubicBezTo>
                    <a:cubicBezTo>
                      <a:pt x="93" y="224"/>
                      <a:pt x="81" y="213"/>
                      <a:pt x="69" y="200"/>
                    </a:cubicBezTo>
                    <a:cubicBezTo>
                      <a:pt x="66" y="197"/>
                      <a:pt x="64" y="194"/>
                      <a:pt x="61" y="191"/>
                    </a:cubicBezTo>
                    <a:cubicBezTo>
                      <a:pt x="59" y="188"/>
                      <a:pt x="56" y="185"/>
                      <a:pt x="54" y="181"/>
                    </a:cubicBezTo>
                    <a:cubicBezTo>
                      <a:pt x="52" y="178"/>
                      <a:pt x="49" y="175"/>
                      <a:pt x="47" y="172"/>
                    </a:cubicBezTo>
                    <a:cubicBezTo>
                      <a:pt x="45" y="169"/>
                      <a:pt x="43" y="166"/>
                      <a:pt x="41" y="162"/>
                    </a:cubicBezTo>
                    <a:cubicBezTo>
                      <a:pt x="37" y="156"/>
                      <a:pt x="33" y="150"/>
                      <a:pt x="30" y="143"/>
                    </a:cubicBezTo>
                    <a:cubicBezTo>
                      <a:pt x="27" y="137"/>
                      <a:pt x="24" y="131"/>
                      <a:pt x="21" y="125"/>
                    </a:cubicBezTo>
                    <a:cubicBezTo>
                      <a:pt x="10" y="100"/>
                      <a:pt x="5" y="78"/>
                      <a:pt x="3" y="59"/>
                    </a:cubicBezTo>
                    <a:cubicBezTo>
                      <a:pt x="0" y="40"/>
                      <a:pt x="0" y="26"/>
                      <a:pt x="1" y="16"/>
                    </a:cubicBezTo>
                    <a:cubicBezTo>
                      <a:pt x="1" y="11"/>
                      <a:pt x="1" y="7"/>
                      <a:pt x="2" y="4"/>
                    </a:cubicBezTo>
                    <a:cubicBezTo>
                      <a:pt x="2" y="2"/>
                      <a:pt x="2" y="0"/>
                      <a:pt x="2" y="0"/>
                    </a:cubicBezTo>
                    <a:cubicBezTo>
                      <a:pt x="2" y="0"/>
                      <a:pt x="2" y="6"/>
                      <a:pt x="3" y="16"/>
                    </a:cubicBezTo>
                    <a:cubicBezTo>
                      <a:pt x="4" y="25"/>
                      <a:pt x="6" y="40"/>
                      <a:pt x="11" y="58"/>
                    </a:cubicBezTo>
                    <a:cubicBezTo>
                      <a:pt x="15" y="75"/>
                      <a:pt x="23" y="96"/>
                      <a:pt x="35" y="118"/>
                    </a:cubicBezTo>
                    <a:cubicBezTo>
                      <a:pt x="38" y="124"/>
                      <a:pt x="41" y="129"/>
                      <a:pt x="45" y="135"/>
                    </a:cubicBezTo>
                    <a:cubicBezTo>
                      <a:pt x="49" y="140"/>
                      <a:pt x="53" y="146"/>
                      <a:pt x="57" y="151"/>
                    </a:cubicBezTo>
                    <a:cubicBezTo>
                      <a:pt x="59" y="154"/>
                      <a:pt x="61" y="157"/>
                      <a:pt x="64" y="160"/>
                    </a:cubicBezTo>
                    <a:cubicBezTo>
                      <a:pt x="66" y="162"/>
                      <a:pt x="68" y="165"/>
                      <a:pt x="71" y="168"/>
                    </a:cubicBezTo>
                    <a:cubicBezTo>
                      <a:pt x="73" y="170"/>
                      <a:pt x="75" y="173"/>
                      <a:pt x="78" y="176"/>
                    </a:cubicBezTo>
                    <a:cubicBezTo>
                      <a:pt x="81" y="179"/>
                      <a:pt x="83" y="181"/>
                      <a:pt x="86" y="184"/>
                    </a:cubicBezTo>
                    <a:cubicBezTo>
                      <a:pt x="89" y="187"/>
                      <a:pt x="92" y="189"/>
                      <a:pt x="95" y="192"/>
                    </a:cubicBezTo>
                    <a:cubicBezTo>
                      <a:pt x="97" y="194"/>
                      <a:pt x="101" y="197"/>
                      <a:pt x="104" y="199"/>
                    </a:cubicBezTo>
                    <a:cubicBezTo>
                      <a:pt x="107" y="202"/>
                      <a:pt x="110" y="204"/>
                      <a:pt x="113" y="206"/>
                    </a:cubicBezTo>
                    <a:cubicBezTo>
                      <a:pt x="116" y="209"/>
                      <a:pt x="120" y="211"/>
                      <a:pt x="123" y="213"/>
                    </a:cubicBezTo>
                    <a:cubicBezTo>
                      <a:pt x="137" y="223"/>
                      <a:pt x="152" y="231"/>
                      <a:pt x="168" y="240"/>
                    </a:cubicBezTo>
                    <a:cubicBezTo>
                      <a:pt x="199" y="258"/>
                      <a:pt x="234" y="275"/>
                      <a:pt x="267" y="302"/>
                    </a:cubicBezTo>
                    <a:cubicBezTo>
                      <a:pt x="271" y="306"/>
                      <a:pt x="275" y="310"/>
                      <a:pt x="279" y="313"/>
                    </a:cubicBezTo>
                    <a:cubicBezTo>
                      <a:pt x="283" y="317"/>
                      <a:pt x="287" y="321"/>
                      <a:pt x="290" y="324"/>
                    </a:cubicBezTo>
                    <a:cubicBezTo>
                      <a:pt x="291" y="325"/>
                      <a:pt x="291" y="325"/>
                      <a:pt x="291" y="325"/>
                    </a:cubicBezTo>
                    <a:cubicBezTo>
                      <a:pt x="291" y="326"/>
                      <a:pt x="291" y="326"/>
                      <a:pt x="291" y="326"/>
                    </a:cubicBezTo>
                    <a:cubicBezTo>
                      <a:pt x="292" y="326"/>
                      <a:pt x="292" y="326"/>
                      <a:pt x="292" y="326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6" y="331"/>
                      <a:pt x="296" y="331"/>
                      <a:pt x="296" y="331"/>
                    </a:cubicBezTo>
                    <a:cubicBezTo>
                      <a:pt x="301" y="337"/>
                      <a:pt x="301" y="337"/>
                      <a:pt x="301" y="337"/>
                    </a:cubicBezTo>
                    <a:cubicBezTo>
                      <a:pt x="302" y="338"/>
                      <a:pt x="303" y="340"/>
                      <a:pt x="304" y="341"/>
                    </a:cubicBezTo>
                    <a:cubicBezTo>
                      <a:pt x="306" y="344"/>
                      <a:pt x="306" y="344"/>
                      <a:pt x="306" y="344"/>
                    </a:cubicBezTo>
                    <a:cubicBezTo>
                      <a:pt x="311" y="351"/>
                      <a:pt x="311" y="351"/>
                      <a:pt x="311" y="351"/>
                    </a:cubicBezTo>
                    <a:cubicBezTo>
                      <a:pt x="323" y="370"/>
                      <a:pt x="333" y="390"/>
                      <a:pt x="339" y="412"/>
                    </a:cubicBezTo>
                    <a:cubicBezTo>
                      <a:pt x="346" y="433"/>
                      <a:pt x="350" y="456"/>
                      <a:pt x="351" y="478"/>
                    </a:cubicBezTo>
                    <a:cubicBezTo>
                      <a:pt x="353" y="500"/>
                      <a:pt x="353" y="522"/>
                      <a:pt x="351" y="544"/>
                    </a:cubicBezTo>
                    <a:cubicBezTo>
                      <a:pt x="351" y="550"/>
                      <a:pt x="350" y="555"/>
                      <a:pt x="350" y="560"/>
                    </a:cubicBezTo>
                    <a:cubicBezTo>
                      <a:pt x="349" y="566"/>
                      <a:pt x="349" y="571"/>
                      <a:pt x="348" y="577"/>
                    </a:cubicBezTo>
                    <a:cubicBezTo>
                      <a:pt x="347" y="582"/>
                      <a:pt x="347" y="588"/>
                      <a:pt x="346" y="593"/>
                    </a:cubicBezTo>
                    <a:cubicBezTo>
                      <a:pt x="345" y="601"/>
                      <a:pt x="345" y="601"/>
                      <a:pt x="345" y="601"/>
                    </a:cubicBezTo>
                    <a:cubicBezTo>
                      <a:pt x="344" y="605"/>
                      <a:pt x="344" y="605"/>
                      <a:pt x="344" y="605"/>
                    </a:cubicBezTo>
                    <a:cubicBezTo>
                      <a:pt x="344" y="609"/>
                      <a:pt x="344" y="609"/>
                      <a:pt x="344" y="609"/>
                    </a:cubicBezTo>
                    <a:cubicBezTo>
                      <a:pt x="341" y="625"/>
                      <a:pt x="341" y="625"/>
                      <a:pt x="341" y="625"/>
                    </a:cubicBezTo>
                    <a:cubicBezTo>
                      <a:pt x="340" y="630"/>
                      <a:pt x="339" y="635"/>
                      <a:pt x="338" y="641"/>
                    </a:cubicBezTo>
                    <a:cubicBezTo>
                      <a:pt x="336" y="651"/>
                      <a:pt x="333" y="661"/>
                      <a:pt x="331" y="672"/>
                    </a:cubicBezTo>
                    <a:cubicBezTo>
                      <a:pt x="329" y="682"/>
                      <a:pt x="327" y="692"/>
                      <a:pt x="325" y="702"/>
                    </a:cubicBezTo>
                    <a:cubicBezTo>
                      <a:pt x="322" y="712"/>
                      <a:pt x="320" y="722"/>
                      <a:pt x="319" y="732"/>
                    </a:cubicBezTo>
                    <a:cubicBezTo>
                      <a:pt x="318" y="736"/>
                      <a:pt x="317" y="741"/>
                      <a:pt x="316" y="746"/>
                    </a:cubicBezTo>
                    <a:cubicBezTo>
                      <a:pt x="315" y="751"/>
                      <a:pt x="314" y="755"/>
                      <a:pt x="314" y="760"/>
                    </a:cubicBezTo>
                    <a:cubicBezTo>
                      <a:pt x="313" y="765"/>
                      <a:pt x="313" y="770"/>
                      <a:pt x="312" y="775"/>
                    </a:cubicBezTo>
                    <a:cubicBezTo>
                      <a:pt x="311" y="779"/>
                      <a:pt x="311" y="779"/>
                      <a:pt x="311" y="779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0"/>
                      <a:pt x="311" y="780"/>
                      <a:pt x="311" y="780"/>
                    </a:cubicBezTo>
                    <a:cubicBezTo>
                      <a:pt x="311" y="782"/>
                      <a:pt x="311" y="782"/>
                      <a:pt x="311" y="782"/>
                    </a:cubicBezTo>
                    <a:cubicBezTo>
                      <a:pt x="311" y="789"/>
                      <a:pt x="311" y="789"/>
                      <a:pt x="311" y="789"/>
                    </a:cubicBezTo>
                    <a:cubicBezTo>
                      <a:pt x="308" y="827"/>
                      <a:pt x="312" y="864"/>
                      <a:pt x="320" y="898"/>
                    </a:cubicBezTo>
                    <a:cubicBezTo>
                      <a:pt x="328" y="932"/>
                      <a:pt x="340" y="963"/>
                      <a:pt x="354" y="991"/>
                    </a:cubicBezTo>
                    <a:cubicBezTo>
                      <a:pt x="356" y="994"/>
                      <a:pt x="357" y="998"/>
                      <a:pt x="359" y="1001"/>
                    </a:cubicBezTo>
                    <a:cubicBezTo>
                      <a:pt x="361" y="1005"/>
                      <a:pt x="362" y="1008"/>
                      <a:pt x="364" y="1011"/>
                    </a:cubicBezTo>
                    <a:cubicBezTo>
                      <a:pt x="368" y="1018"/>
                      <a:pt x="372" y="1024"/>
                      <a:pt x="375" y="1030"/>
                    </a:cubicBezTo>
                    <a:cubicBezTo>
                      <a:pt x="383" y="1042"/>
                      <a:pt x="390" y="1053"/>
                      <a:pt x="398" y="1063"/>
                    </a:cubicBezTo>
                    <a:cubicBezTo>
                      <a:pt x="413" y="1084"/>
                      <a:pt x="429" y="1100"/>
                      <a:pt x="441" y="1113"/>
                    </a:cubicBezTo>
                    <a:cubicBezTo>
                      <a:pt x="454" y="1126"/>
                      <a:pt x="465" y="1136"/>
                      <a:pt x="473" y="1142"/>
                    </a:cubicBezTo>
                    <a:cubicBezTo>
                      <a:pt x="480" y="1149"/>
                      <a:pt x="484" y="1152"/>
                      <a:pt x="484" y="1152"/>
                    </a:cubicBezTo>
                    <a:cubicBezTo>
                      <a:pt x="484" y="1152"/>
                      <a:pt x="484" y="1152"/>
                      <a:pt x="484" y="1152"/>
                    </a:cubicBezTo>
                    <a:cubicBezTo>
                      <a:pt x="484" y="1152"/>
                      <a:pt x="480" y="1149"/>
                      <a:pt x="473" y="1142"/>
                    </a:cubicBezTo>
                    <a:cubicBezTo>
                      <a:pt x="465" y="1136"/>
                      <a:pt x="455" y="1126"/>
                      <a:pt x="442" y="1113"/>
                    </a:cubicBezTo>
                    <a:cubicBezTo>
                      <a:pt x="429" y="1099"/>
                      <a:pt x="414" y="1083"/>
                      <a:pt x="399" y="1062"/>
                    </a:cubicBezTo>
                    <a:cubicBezTo>
                      <a:pt x="391" y="1052"/>
                      <a:pt x="384" y="1041"/>
                      <a:pt x="377" y="1029"/>
                    </a:cubicBezTo>
                    <a:cubicBezTo>
                      <a:pt x="373" y="1023"/>
                      <a:pt x="369" y="1017"/>
                      <a:pt x="366" y="1010"/>
                    </a:cubicBezTo>
                    <a:cubicBezTo>
                      <a:pt x="364" y="1007"/>
                      <a:pt x="362" y="1004"/>
                      <a:pt x="360" y="1000"/>
                    </a:cubicBezTo>
                    <a:cubicBezTo>
                      <a:pt x="359" y="997"/>
                      <a:pt x="357" y="994"/>
                      <a:pt x="355" y="990"/>
                    </a:cubicBezTo>
                    <a:cubicBezTo>
                      <a:pt x="342" y="962"/>
                      <a:pt x="330" y="931"/>
                      <a:pt x="322" y="897"/>
                    </a:cubicBezTo>
                    <a:cubicBezTo>
                      <a:pt x="314" y="863"/>
                      <a:pt x="311" y="827"/>
                      <a:pt x="313" y="789"/>
                    </a:cubicBezTo>
                    <a:cubicBezTo>
                      <a:pt x="314" y="782"/>
                      <a:pt x="314" y="782"/>
                      <a:pt x="314" y="782"/>
                    </a:cubicBezTo>
                    <a:cubicBezTo>
                      <a:pt x="314" y="781"/>
                      <a:pt x="314" y="781"/>
                      <a:pt x="314" y="781"/>
                    </a:cubicBezTo>
                    <a:cubicBezTo>
                      <a:pt x="314" y="780"/>
                      <a:pt x="314" y="780"/>
                      <a:pt x="314" y="780"/>
                    </a:cubicBezTo>
                    <a:cubicBezTo>
                      <a:pt x="314" y="780"/>
                      <a:pt x="314" y="780"/>
                      <a:pt x="314" y="780"/>
                    </a:cubicBezTo>
                    <a:cubicBezTo>
                      <a:pt x="314" y="780"/>
                      <a:pt x="314" y="780"/>
                      <a:pt x="314" y="780"/>
                    </a:cubicBezTo>
                    <a:cubicBezTo>
                      <a:pt x="314" y="779"/>
                      <a:pt x="314" y="779"/>
                      <a:pt x="314" y="779"/>
                    </a:cubicBezTo>
                    <a:cubicBezTo>
                      <a:pt x="315" y="776"/>
                      <a:pt x="315" y="776"/>
                      <a:pt x="315" y="776"/>
                    </a:cubicBezTo>
                    <a:cubicBezTo>
                      <a:pt x="315" y="771"/>
                      <a:pt x="316" y="766"/>
                      <a:pt x="316" y="761"/>
                    </a:cubicBezTo>
                    <a:cubicBezTo>
                      <a:pt x="317" y="756"/>
                      <a:pt x="318" y="751"/>
                      <a:pt x="319" y="746"/>
                    </a:cubicBezTo>
                    <a:cubicBezTo>
                      <a:pt x="320" y="742"/>
                      <a:pt x="320" y="737"/>
                      <a:pt x="321" y="732"/>
                    </a:cubicBezTo>
                    <a:cubicBezTo>
                      <a:pt x="323" y="722"/>
                      <a:pt x="325" y="712"/>
                      <a:pt x="327" y="702"/>
                    </a:cubicBezTo>
                    <a:cubicBezTo>
                      <a:pt x="329" y="692"/>
                      <a:pt x="332" y="682"/>
                      <a:pt x="334" y="672"/>
                    </a:cubicBezTo>
                    <a:cubicBezTo>
                      <a:pt x="336" y="662"/>
                      <a:pt x="338" y="652"/>
                      <a:pt x="340" y="641"/>
                    </a:cubicBezTo>
                    <a:cubicBezTo>
                      <a:pt x="341" y="636"/>
                      <a:pt x="343" y="631"/>
                      <a:pt x="344" y="625"/>
                    </a:cubicBezTo>
                    <a:cubicBezTo>
                      <a:pt x="346" y="609"/>
                      <a:pt x="346" y="609"/>
                      <a:pt x="346" y="609"/>
                    </a:cubicBezTo>
                    <a:cubicBezTo>
                      <a:pt x="347" y="605"/>
                      <a:pt x="347" y="605"/>
                      <a:pt x="347" y="605"/>
                    </a:cubicBezTo>
                    <a:cubicBezTo>
                      <a:pt x="348" y="601"/>
                      <a:pt x="348" y="601"/>
                      <a:pt x="348" y="601"/>
                    </a:cubicBezTo>
                    <a:cubicBezTo>
                      <a:pt x="349" y="593"/>
                      <a:pt x="349" y="593"/>
                      <a:pt x="349" y="593"/>
                    </a:cubicBezTo>
                    <a:cubicBezTo>
                      <a:pt x="350" y="588"/>
                      <a:pt x="350" y="583"/>
                      <a:pt x="351" y="577"/>
                    </a:cubicBezTo>
                    <a:cubicBezTo>
                      <a:pt x="352" y="572"/>
                      <a:pt x="352" y="566"/>
                      <a:pt x="353" y="561"/>
                    </a:cubicBezTo>
                    <a:cubicBezTo>
                      <a:pt x="353" y="555"/>
                      <a:pt x="354" y="550"/>
                      <a:pt x="354" y="544"/>
                    </a:cubicBezTo>
                    <a:cubicBezTo>
                      <a:pt x="356" y="522"/>
                      <a:pt x="356" y="500"/>
                      <a:pt x="354" y="478"/>
                    </a:cubicBezTo>
                    <a:cubicBezTo>
                      <a:pt x="352" y="455"/>
                      <a:pt x="348" y="433"/>
                      <a:pt x="342" y="411"/>
                    </a:cubicBezTo>
                    <a:cubicBezTo>
                      <a:pt x="335" y="389"/>
                      <a:pt x="326" y="368"/>
                      <a:pt x="313" y="350"/>
                    </a:cubicBezTo>
                    <a:cubicBezTo>
                      <a:pt x="308" y="343"/>
                      <a:pt x="308" y="343"/>
                      <a:pt x="308" y="343"/>
                    </a:cubicBezTo>
                    <a:cubicBezTo>
                      <a:pt x="306" y="339"/>
                      <a:pt x="306" y="339"/>
                      <a:pt x="306" y="339"/>
                    </a:cubicBezTo>
                    <a:cubicBezTo>
                      <a:pt x="305" y="338"/>
                      <a:pt x="304" y="337"/>
                      <a:pt x="303" y="336"/>
                    </a:cubicBezTo>
                    <a:cubicBezTo>
                      <a:pt x="298" y="329"/>
                      <a:pt x="298" y="329"/>
                      <a:pt x="298" y="329"/>
                    </a:cubicBezTo>
                    <a:cubicBezTo>
                      <a:pt x="295" y="326"/>
                      <a:pt x="295" y="326"/>
                      <a:pt x="295" y="326"/>
                    </a:cubicBezTo>
                    <a:cubicBezTo>
                      <a:pt x="294" y="324"/>
                      <a:pt x="294" y="324"/>
                      <a:pt x="294" y="324"/>
                    </a:cubicBezTo>
                    <a:cubicBezTo>
                      <a:pt x="293" y="324"/>
                      <a:pt x="293" y="324"/>
                      <a:pt x="293" y="324"/>
                    </a:cubicBezTo>
                    <a:cubicBezTo>
                      <a:pt x="293" y="323"/>
                      <a:pt x="293" y="323"/>
                      <a:pt x="293" y="323"/>
                    </a:cubicBezTo>
                    <a:cubicBezTo>
                      <a:pt x="292" y="322"/>
                      <a:pt x="292" y="322"/>
                      <a:pt x="292" y="322"/>
                    </a:cubicBezTo>
                    <a:cubicBezTo>
                      <a:pt x="288" y="319"/>
                      <a:pt x="285" y="315"/>
                      <a:pt x="281" y="312"/>
                    </a:cubicBezTo>
                    <a:cubicBezTo>
                      <a:pt x="277" y="308"/>
                      <a:pt x="273" y="304"/>
                      <a:pt x="269" y="300"/>
                    </a:cubicBezTo>
                    <a:cubicBezTo>
                      <a:pt x="252" y="287"/>
                      <a:pt x="235" y="276"/>
                      <a:pt x="218" y="266"/>
                    </a:cubicBezTo>
                    <a:cubicBezTo>
                      <a:pt x="201" y="256"/>
                      <a:pt x="184" y="247"/>
                      <a:pt x="169" y="238"/>
                    </a:cubicBezTo>
                    <a:cubicBezTo>
                      <a:pt x="153" y="230"/>
                      <a:pt x="138" y="221"/>
                      <a:pt x="124" y="212"/>
                    </a:cubicBezTo>
                    <a:cubicBezTo>
                      <a:pt x="121" y="210"/>
                      <a:pt x="118" y="207"/>
                      <a:pt x="114" y="205"/>
                    </a:cubicBezTo>
                    <a:cubicBezTo>
                      <a:pt x="111" y="203"/>
                      <a:pt x="108" y="200"/>
                      <a:pt x="105" y="198"/>
                    </a:cubicBezTo>
                    <a:cubicBezTo>
                      <a:pt x="102" y="195"/>
                      <a:pt x="99" y="193"/>
                      <a:pt x="96" y="191"/>
                    </a:cubicBezTo>
                    <a:cubicBezTo>
                      <a:pt x="93" y="188"/>
                      <a:pt x="90" y="186"/>
                      <a:pt x="87" y="183"/>
                    </a:cubicBezTo>
                    <a:cubicBezTo>
                      <a:pt x="85" y="180"/>
                      <a:pt x="82" y="178"/>
                      <a:pt x="79" y="175"/>
                    </a:cubicBezTo>
                    <a:cubicBezTo>
                      <a:pt x="76" y="172"/>
                      <a:pt x="74" y="169"/>
                      <a:pt x="72" y="167"/>
                    </a:cubicBezTo>
                    <a:cubicBezTo>
                      <a:pt x="69" y="164"/>
                      <a:pt x="67" y="161"/>
                      <a:pt x="65" y="159"/>
                    </a:cubicBezTo>
                    <a:cubicBezTo>
                      <a:pt x="62" y="156"/>
                      <a:pt x="60" y="153"/>
                      <a:pt x="58" y="150"/>
                    </a:cubicBezTo>
                    <a:cubicBezTo>
                      <a:pt x="54" y="145"/>
                      <a:pt x="50" y="139"/>
                      <a:pt x="46" y="134"/>
                    </a:cubicBezTo>
                    <a:cubicBezTo>
                      <a:pt x="43" y="128"/>
                      <a:pt x="39" y="123"/>
                      <a:pt x="36" y="118"/>
                    </a:cubicBezTo>
                    <a:cubicBezTo>
                      <a:pt x="24" y="96"/>
                      <a:pt x="16" y="75"/>
                      <a:pt x="11" y="57"/>
                    </a:cubicBezTo>
                    <a:cubicBezTo>
                      <a:pt x="7" y="40"/>
                      <a:pt x="4" y="25"/>
                      <a:pt x="3" y="16"/>
                    </a:cubicBezTo>
                    <a:cubicBezTo>
                      <a:pt x="2" y="6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7710989" y="1362075"/>
                <a:ext cx="1812925" cy="4330700"/>
              </a:xfrm>
              <a:custGeom>
                <a:avLst/>
                <a:gdLst>
                  <a:gd name="T0" fmla="*/ 3 w 483"/>
                  <a:gd name="T1" fmla="*/ 59 h 1152"/>
                  <a:gd name="T2" fmla="*/ 49 w 483"/>
                  <a:gd name="T3" fmla="*/ 170 h 1152"/>
                  <a:gd name="T4" fmla="*/ 109 w 483"/>
                  <a:gd name="T5" fmla="*/ 232 h 1152"/>
                  <a:gd name="T6" fmla="*/ 266 w 483"/>
                  <a:gd name="T7" fmla="*/ 346 h 1152"/>
                  <a:gd name="T8" fmla="*/ 267 w 483"/>
                  <a:gd name="T9" fmla="*/ 346 h 1152"/>
                  <a:gd name="T10" fmla="*/ 270 w 483"/>
                  <a:gd name="T11" fmla="*/ 351 h 1152"/>
                  <a:gd name="T12" fmla="*/ 283 w 483"/>
                  <a:gd name="T13" fmla="*/ 368 h 1152"/>
                  <a:gd name="T14" fmla="*/ 315 w 483"/>
                  <a:gd name="T15" fmla="*/ 557 h 1152"/>
                  <a:gd name="T16" fmla="*/ 310 w 483"/>
                  <a:gd name="T17" fmla="*/ 598 h 1152"/>
                  <a:gd name="T18" fmla="*/ 286 w 483"/>
                  <a:gd name="T19" fmla="*/ 726 h 1152"/>
                  <a:gd name="T20" fmla="*/ 280 w 483"/>
                  <a:gd name="T21" fmla="*/ 776 h 1152"/>
                  <a:gd name="T22" fmla="*/ 279 w 483"/>
                  <a:gd name="T23" fmla="*/ 788 h 1152"/>
                  <a:gd name="T24" fmla="*/ 348 w 483"/>
                  <a:gd name="T25" fmla="*/ 1021 h 1152"/>
                  <a:gd name="T26" fmla="*/ 470 w 483"/>
                  <a:gd name="T27" fmla="*/ 1144 h 1152"/>
                  <a:gd name="T28" fmla="*/ 471 w 483"/>
                  <a:gd name="T29" fmla="*/ 1144 h 1152"/>
                  <a:gd name="T30" fmla="*/ 349 w 483"/>
                  <a:gd name="T31" fmla="*/ 1020 h 1152"/>
                  <a:gd name="T32" fmla="*/ 282 w 483"/>
                  <a:gd name="T33" fmla="*/ 788 h 1152"/>
                  <a:gd name="T34" fmla="*/ 284 w 483"/>
                  <a:gd name="T35" fmla="*/ 757 h 1152"/>
                  <a:gd name="T36" fmla="*/ 312 w 483"/>
                  <a:gd name="T37" fmla="*/ 604 h 1152"/>
                  <a:gd name="T38" fmla="*/ 285 w 483"/>
                  <a:gd name="T39" fmla="*/ 367 h 1152"/>
                  <a:gd name="T40" fmla="*/ 272 w 483"/>
                  <a:gd name="T41" fmla="*/ 349 h 1152"/>
                  <a:gd name="T42" fmla="*/ 269 w 483"/>
                  <a:gd name="T43" fmla="*/ 345 h 1152"/>
                  <a:gd name="T44" fmla="*/ 268 w 483"/>
                  <a:gd name="T45" fmla="*/ 344 h 1152"/>
                  <a:gd name="T46" fmla="*/ 110 w 483"/>
                  <a:gd name="T47" fmla="*/ 231 h 1152"/>
                  <a:gd name="T48" fmla="*/ 50 w 483"/>
                  <a:gd name="T49" fmla="*/ 169 h 1152"/>
                  <a:gd name="T50" fmla="*/ 3 w 483"/>
                  <a:gd name="T51" fmla="*/ 59 h 1152"/>
                  <a:gd name="T52" fmla="*/ 1 w 483"/>
                  <a:gd name="T53" fmla="*/ 4 h 1152"/>
                  <a:gd name="T54" fmla="*/ 41 w 483"/>
                  <a:gd name="T55" fmla="*/ 137 h 1152"/>
                  <a:gd name="T56" fmla="*/ 73 w 483"/>
                  <a:gd name="T57" fmla="*/ 179 h 1152"/>
                  <a:gd name="T58" fmla="*/ 261 w 483"/>
                  <a:gd name="T59" fmla="*/ 308 h 1152"/>
                  <a:gd name="T60" fmla="*/ 284 w 483"/>
                  <a:gd name="T61" fmla="*/ 331 h 1152"/>
                  <a:gd name="T62" fmla="*/ 294 w 483"/>
                  <a:gd name="T63" fmla="*/ 342 h 1152"/>
                  <a:gd name="T64" fmla="*/ 330 w 483"/>
                  <a:gd name="T65" fmla="*/ 414 h 1152"/>
                  <a:gd name="T66" fmla="*/ 316 w 483"/>
                  <a:gd name="T67" fmla="*/ 700 h 1152"/>
                  <a:gd name="T68" fmla="*/ 303 w 483"/>
                  <a:gd name="T69" fmla="*/ 775 h 1152"/>
                  <a:gd name="T70" fmla="*/ 313 w 483"/>
                  <a:gd name="T71" fmla="*/ 899 h 1152"/>
                  <a:gd name="T72" fmla="*/ 371 w 483"/>
                  <a:gd name="T73" fmla="*/ 1032 h 1152"/>
                  <a:gd name="T74" fmla="*/ 483 w 483"/>
                  <a:gd name="T75" fmla="*/ 1152 h 1152"/>
                  <a:gd name="T76" fmla="*/ 396 w 483"/>
                  <a:gd name="T77" fmla="*/ 1065 h 1152"/>
                  <a:gd name="T78" fmla="*/ 350 w 483"/>
                  <a:gd name="T79" fmla="*/ 993 h 1152"/>
                  <a:gd name="T80" fmla="*/ 305 w 483"/>
                  <a:gd name="T81" fmla="*/ 780 h 1152"/>
                  <a:gd name="T82" fmla="*/ 306 w 483"/>
                  <a:gd name="T83" fmla="*/ 775 h 1152"/>
                  <a:gd name="T84" fmla="*/ 318 w 483"/>
                  <a:gd name="T85" fmla="*/ 701 h 1152"/>
                  <a:gd name="T86" fmla="*/ 338 w 483"/>
                  <a:gd name="T87" fmla="*/ 600 h 1152"/>
                  <a:gd name="T88" fmla="*/ 345 w 483"/>
                  <a:gd name="T89" fmla="*/ 544 h 1152"/>
                  <a:gd name="T90" fmla="*/ 325 w 483"/>
                  <a:gd name="T91" fmla="*/ 390 h 1152"/>
                  <a:gd name="T92" fmla="*/ 305 w 483"/>
                  <a:gd name="T93" fmla="*/ 354 h 1152"/>
                  <a:gd name="T94" fmla="*/ 291 w 483"/>
                  <a:gd name="T95" fmla="*/ 334 h 1152"/>
                  <a:gd name="T96" fmla="*/ 286 w 483"/>
                  <a:gd name="T97" fmla="*/ 329 h 1152"/>
                  <a:gd name="T98" fmla="*/ 164 w 483"/>
                  <a:gd name="T99" fmla="*/ 244 h 1152"/>
                  <a:gd name="T100" fmla="*/ 67 w 483"/>
                  <a:gd name="T101" fmla="*/ 170 h 1152"/>
                  <a:gd name="T102" fmla="*/ 32 w 483"/>
                  <a:gd name="T103" fmla="*/ 119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3" h="115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26"/>
                      <a:pt x="0" y="40"/>
                      <a:pt x="3" y="59"/>
                    </a:cubicBezTo>
                    <a:cubicBezTo>
                      <a:pt x="6" y="77"/>
                      <a:pt x="11" y="100"/>
                      <a:pt x="22" y="124"/>
                    </a:cubicBezTo>
                    <a:cubicBezTo>
                      <a:pt x="25" y="130"/>
                      <a:pt x="28" y="136"/>
                      <a:pt x="31" y="142"/>
                    </a:cubicBezTo>
                    <a:cubicBezTo>
                      <a:pt x="35" y="148"/>
                      <a:pt x="38" y="155"/>
                      <a:pt x="42" y="161"/>
                    </a:cubicBezTo>
                    <a:cubicBezTo>
                      <a:pt x="44" y="164"/>
                      <a:pt x="46" y="167"/>
                      <a:pt x="49" y="170"/>
                    </a:cubicBezTo>
                    <a:cubicBezTo>
                      <a:pt x="51" y="173"/>
                      <a:pt x="53" y="176"/>
                      <a:pt x="55" y="179"/>
                    </a:cubicBezTo>
                    <a:cubicBezTo>
                      <a:pt x="58" y="183"/>
                      <a:pt x="60" y="186"/>
                      <a:pt x="63" y="189"/>
                    </a:cubicBezTo>
                    <a:cubicBezTo>
                      <a:pt x="65" y="192"/>
                      <a:pt x="68" y="195"/>
                      <a:pt x="71" y="198"/>
                    </a:cubicBezTo>
                    <a:cubicBezTo>
                      <a:pt x="82" y="210"/>
                      <a:pt x="95" y="221"/>
                      <a:pt x="109" y="232"/>
                    </a:cubicBezTo>
                    <a:cubicBezTo>
                      <a:pt x="123" y="243"/>
                      <a:pt x="138" y="253"/>
                      <a:pt x="153" y="262"/>
                    </a:cubicBezTo>
                    <a:cubicBezTo>
                      <a:pt x="184" y="282"/>
                      <a:pt x="218" y="300"/>
                      <a:pt x="246" y="325"/>
                    </a:cubicBezTo>
                    <a:cubicBezTo>
                      <a:pt x="249" y="329"/>
                      <a:pt x="253" y="332"/>
                      <a:pt x="256" y="335"/>
                    </a:cubicBezTo>
                    <a:cubicBezTo>
                      <a:pt x="259" y="338"/>
                      <a:pt x="263" y="342"/>
                      <a:pt x="266" y="346"/>
                    </a:cubicBezTo>
                    <a:cubicBezTo>
                      <a:pt x="267" y="347"/>
                      <a:pt x="267" y="347"/>
                      <a:pt x="267" y="347"/>
                    </a:cubicBezTo>
                    <a:cubicBezTo>
                      <a:pt x="267" y="347"/>
                      <a:pt x="267" y="347"/>
                      <a:pt x="267" y="347"/>
                    </a:cubicBezTo>
                    <a:cubicBezTo>
                      <a:pt x="267" y="347"/>
                      <a:pt x="267" y="347"/>
                      <a:pt x="267" y="346"/>
                    </a:cubicBezTo>
                    <a:cubicBezTo>
                      <a:pt x="267" y="346"/>
                      <a:pt x="267" y="346"/>
                      <a:pt x="267" y="346"/>
                    </a:cubicBezTo>
                    <a:cubicBezTo>
                      <a:pt x="267" y="346"/>
                      <a:pt x="267" y="346"/>
                      <a:pt x="267" y="347"/>
                    </a:cubicBezTo>
                    <a:cubicBezTo>
                      <a:pt x="267" y="347"/>
                      <a:pt x="267" y="347"/>
                      <a:pt x="267" y="347"/>
                    </a:cubicBezTo>
                    <a:cubicBezTo>
                      <a:pt x="268" y="348"/>
                      <a:pt x="268" y="348"/>
                      <a:pt x="268" y="348"/>
                    </a:cubicBezTo>
                    <a:cubicBezTo>
                      <a:pt x="270" y="351"/>
                      <a:pt x="270" y="351"/>
                      <a:pt x="270" y="351"/>
                    </a:cubicBezTo>
                    <a:cubicBezTo>
                      <a:pt x="275" y="357"/>
                      <a:pt x="275" y="357"/>
                      <a:pt x="275" y="357"/>
                    </a:cubicBezTo>
                    <a:cubicBezTo>
                      <a:pt x="276" y="358"/>
                      <a:pt x="276" y="359"/>
                      <a:pt x="277" y="359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3" y="368"/>
                      <a:pt x="283" y="368"/>
                      <a:pt x="283" y="368"/>
                    </a:cubicBezTo>
                    <a:cubicBezTo>
                      <a:pt x="293" y="385"/>
                      <a:pt x="301" y="402"/>
                      <a:pt x="306" y="421"/>
                    </a:cubicBezTo>
                    <a:cubicBezTo>
                      <a:pt x="312" y="440"/>
                      <a:pt x="315" y="460"/>
                      <a:pt x="316" y="480"/>
                    </a:cubicBezTo>
                    <a:cubicBezTo>
                      <a:pt x="318" y="501"/>
                      <a:pt x="317" y="521"/>
                      <a:pt x="316" y="542"/>
                    </a:cubicBezTo>
                    <a:cubicBezTo>
                      <a:pt x="316" y="547"/>
                      <a:pt x="315" y="552"/>
                      <a:pt x="315" y="557"/>
                    </a:cubicBezTo>
                    <a:cubicBezTo>
                      <a:pt x="314" y="562"/>
                      <a:pt x="314" y="567"/>
                      <a:pt x="313" y="573"/>
                    </a:cubicBezTo>
                    <a:cubicBezTo>
                      <a:pt x="313" y="578"/>
                      <a:pt x="312" y="583"/>
                      <a:pt x="311" y="588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10" y="598"/>
                      <a:pt x="310" y="598"/>
                      <a:pt x="310" y="598"/>
                    </a:cubicBezTo>
                    <a:cubicBezTo>
                      <a:pt x="310" y="600"/>
                      <a:pt x="310" y="600"/>
                      <a:pt x="310" y="600"/>
                    </a:cubicBezTo>
                    <a:cubicBezTo>
                      <a:pt x="309" y="603"/>
                      <a:pt x="309" y="603"/>
                      <a:pt x="309" y="603"/>
                    </a:cubicBezTo>
                    <a:cubicBezTo>
                      <a:pt x="306" y="624"/>
                      <a:pt x="302" y="644"/>
                      <a:pt x="298" y="665"/>
                    </a:cubicBezTo>
                    <a:cubicBezTo>
                      <a:pt x="293" y="685"/>
                      <a:pt x="289" y="706"/>
                      <a:pt x="286" y="726"/>
                    </a:cubicBezTo>
                    <a:cubicBezTo>
                      <a:pt x="285" y="731"/>
                      <a:pt x="284" y="736"/>
                      <a:pt x="284" y="742"/>
                    </a:cubicBezTo>
                    <a:cubicBezTo>
                      <a:pt x="283" y="747"/>
                      <a:pt x="282" y="752"/>
                      <a:pt x="282" y="757"/>
                    </a:cubicBezTo>
                    <a:cubicBezTo>
                      <a:pt x="281" y="762"/>
                      <a:pt x="281" y="767"/>
                      <a:pt x="280" y="772"/>
                    </a:cubicBezTo>
                    <a:cubicBezTo>
                      <a:pt x="280" y="776"/>
                      <a:pt x="280" y="776"/>
                      <a:pt x="280" y="776"/>
                    </a:cubicBezTo>
                    <a:cubicBezTo>
                      <a:pt x="280" y="777"/>
                      <a:pt x="280" y="777"/>
                      <a:pt x="280" y="777"/>
                    </a:cubicBezTo>
                    <a:cubicBezTo>
                      <a:pt x="280" y="778"/>
                      <a:pt x="280" y="778"/>
                      <a:pt x="280" y="778"/>
                    </a:cubicBezTo>
                    <a:cubicBezTo>
                      <a:pt x="280" y="780"/>
                      <a:pt x="280" y="780"/>
                      <a:pt x="280" y="780"/>
                    </a:cubicBezTo>
                    <a:cubicBezTo>
                      <a:pt x="279" y="788"/>
                      <a:pt x="279" y="788"/>
                      <a:pt x="279" y="788"/>
                    </a:cubicBezTo>
                    <a:cubicBezTo>
                      <a:pt x="278" y="829"/>
                      <a:pt x="284" y="869"/>
                      <a:pt x="294" y="904"/>
                    </a:cubicBezTo>
                    <a:cubicBezTo>
                      <a:pt x="304" y="940"/>
                      <a:pt x="319" y="973"/>
                      <a:pt x="335" y="1000"/>
                    </a:cubicBezTo>
                    <a:cubicBezTo>
                      <a:pt x="338" y="1004"/>
                      <a:pt x="340" y="1007"/>
                      <a:pt x="342" y="1011"/>
                    </a:cubicBezTo>
                    <a:cubicBezTo>
                      <a:pt x="344" y="1014"/>
                      <a:pt x="346" y="1018"/>
                      <a:pt x="348" y="1021"/>
                    </a:cubicBezTo>
                    <a:cubicBezTo>
                      <a:pt x="352" y="1027"/>
                      <a:pt x="357" y="1033"/>
                      <a:pt x="361" y="1039"/>
                    </a:cubicBezTo>
                    <a:cubicBezTo>
                      <a:pt x="370" y="1051"/>
                      <a:pt x="378" y="1062"/>
                      <a:pt x="387" y="1072"/>
                    </a:cubicBezTo>
                    <a:cubicBezTo>
                      <a:pt x="404" y="1091"/>
                      <a:pt x="422" y="1106"/>
                      <a:pt x="436" y="1118"/>
                    </a:cubicBezTo>
                    <a:cubicBezTo>
                      <a:pt x="450" y="1130"/>
                      <a:pt x="462" y="1139"/>
                      <a:pt x="470" y="1144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4"/>
                    </a:cubicBezTo>
                    <a:cubicBezTo>
                      <a:pt x="462" y="1139"/>
                      <a:pt x="451" y="1130"/>
                      <a:pt x="436" y="1118"/>
                    </a:cubicBezTo>
                    <a:cubicBezTo>
                      <a:pt x="422" y="1106"/>
                      <a:pt x="405" y="1091"/>
                      <a:pt x="388" y="1071"/>
                    </a:cubicBezTo>
                    <a:cubicBezTo>
                      <a:pt x="379" y="1061"/>
                      <a:pt x="371" y="1050"/>
                      <a:pt x="362" y="1039"/>
                    </a:cubicBezTo>
                    <a:cubicBezTo>
                      <a:pt x="358" y="1032"/>
                      <a:pt x="354" y="1026"/>
                      <a:pt x="349" y="1020"/>
                    </a:cubicBezTo>
                    <a:cubicBezTo>
                      <a:pt x="347" y="1017"/>
                      <a:pt x="345" y="1013"/>
                      <a:pt x="343" y="1010"/>
                    </a:cubicBezTo>
                    <a:cubicBezTo>
                      <a:pt x="341" y="1007"/>
                      <a:pt x="339" y="1003"/>
                      <a:pt x="337" y="1000"/>
                    </a:cubicBezTo>
                    <a:cubicBezTo>
                      <a:pt x="321" y="972"/>
                      <a:pt x="306" y="940"/>
                      <a:pt x="296" y="904"/>
                    </a:cubicBezTo>
                    <a:cubicBezTo>
                      <a:pt x="286" y="868"/>
                      <a:pt x="280" y="829"/>
                      <a:pt x="282" y="788"/>
                    </a:cubicBezTo>
                    <a:cubicBezTo>
                      <a:pt x="282" y="780"/>
                      <a:pt x="282" y="780"/>
                      <a:pt x="282" y="780"/>
                    </a:cubicBezTo>
                    <a:cubicBezTo>
                      <a:pt x="282" y="779"/>
                      <a:pt x="282" y="778"/>
                      <a:pt x="282" y="776"/>
                    </a:cubicBezTo>
                    <a:cubicBezTo>
                      <a:pt x="283" y="772"/>
                      <a:pt x="283" y="772"/>
                      <a:pt x="283" y="772"/>
                    </a:cubicBezTo>
                    <a:cubicBezTo>
                      <a:pt x="283" y="767"/>
                      <a:pt x="284" y="762"/>
                      <a:pt x="284" y="757"/>
                    </a:cubicBezTo>
                    <a:cubicBezTo>
                      <a:pt x="285" y="752"/>
                      <a:pt x="286" y="747"/>
                      <a:pt x="286" y="742"/>
                    </a:cubicBezTo>
                    <a:cubicBezTo>
                      <a:pt x="287" y="737"/>
                      <a:pt x="288" y="732"/>
                      <a:pt x="289" y="727"/>
                    </a:cubicBezTo>
                    <a:cubicBezTo>
                      <a:pt x="292" y="706"/>
                      <a:pt x="296" y="686"/>
                      <a:pt x="300" y="665"/>
                    </a:cubicBezTo>
                    <a:cubicBezTo>
                      <a:pt x="304" y="645"/>
                      <a:pt x="309" y="624"/>
                      <a:pt x="312" y="604"/>
                    </a:cubicBezTo>
                    <a:cubicBezTo>
                      <a:pt x="315" y="583"/>
                      <a:pt x="317" y="563"/>
                      <a:pt x="319" y="542"/>
                    </a:cubicBezTo>
                    <a:cubicBezTo>
                      <a:pt x="320" y="521"/>
                      <a:pt x="321" y="501"/>
                      <a:pt x="319" y="480"/>
                    </a:cubicBezTo>
                    <a:cubicBezTo>
                      <a:pt x="318" y="460"/>
                      <a:pt x="314" y="440"/>
                      <a:pt x="309" y="421"/>
                    </a:cubicBezTo>
                    <a:cubicBezTo>
                      <a:pt x="303" y="401"/>
                      <a:pt x="295" y="383"/>
                      <a:pt x="285" y="367"/>
                    </a:cubicBezTo>
                    <a:cubicBezTo>
                      <a:pt x="281" y="361"/>
                      <a:pt x="281" y="361"/>
                      <a:pt x="281" y="361"/>
                    </a:cubicBezTo>
                    <a:cubicBezTo>
                      <a:pt x="279" y="358"/>
                      <a:pt x="279" y="358"/>
                      <a:pt x="279" y="358"/>
                    </a:cubicBezTo>
                    <a:cubicBezTo>
                      <a:pt x="278" y="357"/>
                      <a:pt x="278" y="356"/>
                      <a:pt x="277" y="355"/>
                    </a:cubicBezTo>
                    <a:cubicBezTo>
                      <a:pt x="272" y="349"/>
                      <a:pt x="272" y="349"/>
                      <a:pt x="272" y="349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8" y="344"/>
                      <a:pt x="268" y="344"/>
                      <a:pt x="268" y="344"/>
                    </a:cubicBezTo>
                    <a:cubicBezTo>
                      <a:pt x="265" y="340"/>
                      <a:pt x="261" y="337"/>
                      <a:pt x="258" y="333"/>
                    </a:cubicBezTo>
                    <a:cubicBezTo>
                      <a:pt x="254" y="330"/>
                      <a:pt x="251" y="327"/>
                      <a:pt x="248" y="324"/>
                    </a:cubicBezTo>
                    <a:cubicBezTo>
                      <a:pt x="219" y="298"/>
                      <a:pt x="186" y="280"/>
                      <a:pt x="154" y="260"/>
                    </a:cubicBezTo>
                    <a:cubicBezTo>
                      <a:pt x="139" y="251"/>
                      <a:pt x="124" y="241"/>
                      <a:pt x="110" y="231"/>
                    </a:cubicBezTo>
                    <a:cubicBezTo>
                      <a:pt x="96" y="220"/>
                      <a:pt x="83" y="209"/>
                      <a:pt x="72" y="197"/>
                    </a:cubicBezTo>
                    <a:cubicBezTo>
                      <a:pt x="69" y="194"/>
                      <a:pt x="67" y="191"/>
                      <a:pt x="64" y="188"/>
                    </a:cubicBezTo>
                    <a:cubicBezTo>
                      <a:pt x="61" y="185"/>
                      <a:pt x="59" y="182"/>
                      <a:pt x="57" y="178"/>
                    </a:cubicBezTo>
                    <a:cubicBezTo>
                      <a:pt x="54" y="175"/>
                      <a:pt x="52" y="172"/>
                      <a:pt x="50" y="169"/>
                    </a:cubicBezTo>
                    <a:cubicBezTo>
                      <a:pt x="47" y="166"/>
                      <a:pt x="45" y="163"/>
                      <a:pt x="43" y="160"/>
                    </a:cubicBezTo>
                    <a:cubicBezTo>
                      <a:pt x="39" y="154"/>
                      <a:pt x="36" y="148"/>
                      <a:pt x="32" y="142"/>
                    </a:cubicBezTo>
                    <a:cubicBezTo>
                      <a:pt x="29" y="135"/>
                      <a:pt x="26" y="129"/>
                      <a:pt x="23" y="123"/>
                    </a:cubicBezTo>
                    <a:cubicBezTo>
                      <a:pt x="12" y="100"/>
                      <a:pt x="7" y="77"/>
                      <a:pt x="3" y="59"/>
                    </a:cubicBezTo>
                    <a:cubicBezTo>
                      <a:pt x="0" y="40"/>
                      <a:pt x="0" y="26"/>
                      <a:pt x="0" y="16"/>
                    </a:cubicBezTo>
                    <a:cubicBezTo>
                      <a:pt x="0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1" y="11"/>
                      <a:pt x="2" y="16"/>
                    </a:cubicBezTo>
                    <a:cubicBezTo>
                      <a:pt x="2" y="25"/>
                      <a:pt x="4" y="40"/>
                      <a:pt x="8" y="58"/>
                    </a:cubicBezTo>
                    <a:cubicBezTo>
                      <a:pt x="12" y="76"/>
                      <a:pt x="19" y="97"/>
                      <a:pt x="31" y="119"/>
                    </a:cubicBezTo>
                    <a:cubicBezTo>
                      <a:pt x="34" y="125"/>
                      <a:pt x="37" y="131"/>
                      <a:pt x="41" y="137"/>
                    </a:cubicBezTo>
                    <a:cubicBezTo>
                      <a:pt x="44" y="142"/>
                      <a:pt x="48" y="148"/>
                      <a:pt x="52" y="154"/>
                    </a:cubicBezTo>
                    <a:cubicBezTo>
                      <a:pt x="54" y="157"/>
                      <a:pt x="57" y="159"/>
                      <a:pt x="59" y="162"/>
                    </a:cubicBezTo>
                    <a:cubicBezTo>
                      <a:pt x="61" y="165"/>
                      <a:pt x="63" y="168"/>
                      <a:pt x="66" y="171"/>
                    </a:cubicBezTo>
                    <a:cubicBezTo>
                      <a:pt x="68" y="174"/>
                      <a:pt x="71" y="176"/>
                      <a:pt x="73" y="179"/>
                    </a:cubicBezTo>
                    <a:cubicBezTo>
                      <a:pt x="76" y="182"/>
                      <a:pt x="79" y="185"/>
                      <a:pt x="82" y="188"/>
                    </a:cubicBezTo>
                    <a:cubicBezTo>
                      <a:pt x="92" y="198"/>
                      <a:pt x="105" y="209"/>
                      <a:pt x="119" y="218"/>
                    </a:cubicBezTo>
                    <a:cubicBezTo>
                      <a:pt x="132" y="228"/>
                      <a:pt x="147" y="237"/>
                      <a:pt x="163" y="246"/>
                    </a:cubicBezTo>
                    <a:cubicBezTo>
                      <a:pt x="194" y="264"/>
                      <a:pt x="229" y="281"/>
                      <a:pt x="261" y="308"/>
                    </a:cubicBezTo>
                    <a:cubicBezTo>
                      <a:pt x="265" y="312"/>
                      <a:pt x="269" y="315"/>
                      <a:pt x="273" y="319"/>
                    </a:cubicBezTo>
                    <a:cubicBezTo>
                      <a:pt x="276" y="323"/>
                      <a:pt x="280" y="326"/>
                      <a:pt x="283" y="330"/>
                    </a:cubicBezTo>
                    <a:cubicBezTo>
                      <a:pt x="284" y="330"/>
                      <a:pt x="284" y="330"/>
                      <a:pt x="284" y="330"/>
                    </a:cubicBezTo>
                    <a:cubicBezTo>
                      <a:pt x="284" y="331"/>
                      <a:pt x="284" y="331"/>
                      <a:pt x="284" y="331"/>
                    </a:cubicBezTo>
                    <a:cubicBezTo>
                      <a:pt x="285" y="331"/>
                      <a:pt x="285" y="331"/>
                      <a:pt x="285" y="331"/>
                    </a:cubicBezTo>
                    <a:cubicBezTo>
                      <a:pt x="286" y="333"/>
                      <a:pt x="286" y="333"/>
                      <a:pt x="286" y="333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94" y="342"/>
                      <a:pt x="294" y="342"/>
                      <a:pt x="294" y="342"/>
                    </a:cubicBezTo>
                    <a:cubicBezTo>
                      <a:pt x="295" y="343"/>
                      <a:pt x="295" y="344"/>
                      <a:pt x="296" y="345"/>
                    </a:cubicBezTo>
                    <a:cubicBezTo>
                      <a:pt x="298" y="349"/>
                      <a:pt x="298" y="349"/>
                      <a:pt x="298" y="349"/>
                    </a:cubicBezTo>
                    <a:cubicBezTo>
                      <a:pt x="303" y="355"/>
                      <a:pt x="303" y="355"/>
                      <a:pt x="303" y="355"/>
                    </a:cubicBezTo>
                    <a:cubicBezTo>
                      <a:pt x="315" y="373"/>
                      <a:pt x="324" y="393"/>
                      <a:pt x="330" y="414"/>
                    </a:cubicBezTo>
                    <a:cubicBezTo>
                      <a:pt x="343" y="456"/>
                      <a:pt x="344" y="500"/>
                      <a:pt x="342" y="543"/>
                    </a:cubicBezTo>
                    <a:cubicBezTo>
                      <a:pt x="340" y="565"/>
                      <a:pt x="337" y="586"/>
                      <a:pt x="334" y="607"/>
                    </a:cubicBezTo>
                    <a:cubicBezTo>
                      <a:pt x="331" y="629"/>
                      <a:pt x="326" y="649"/>
                      <a:pt x="322" y="670"/>
                    </a:cubicBezTo>
                    <a:cubicBezTo>
                      <a:pt x="320" y="680"/>
                      <a:pt x="318" y="690"/>
                      <a:pt x="316" y="700"/>
                    </a:cubicBezTo>
                    <a:cubicBezTo>
                      <a:pt x="313" y="710"/>
                      <a:pt x="311" y="720"/>
                      <a:pt x="310" y="730"/>
                    </a:cubicBezTo>
                    <a:cubicBezTo>
                      <a:pt x="309" y="735"/>
                      <a:pt x="308" y="740"/>
                      <a:pt x="307" y="745"/>
                    </a:cubicBezTo>
                    <a:cubicBezTo>
                      <a:pt x="306" y="750"/>
                      <a:pt x="305" y="755"/>
                      <a:pt x="305" y="760"/>
                    </a:cubicBezTo>
                    <a:cubicBezTo>
                      <a:pt x="304" y="765"/>
                      <a:pt x="304" y="770"/>
                      <a:pt x="303" y="775"/>
                    </a:cubicBezTo>
                    <a:cubicBezTo>
                      <a:pt x="303" y="778"/>
                      <a:pt x="303" y="778"/>
                      <a:pt x="303" y="778"/>
                    </a:cubicBezTo>
                    <a:cubicBezTo>
                      <a:pt x="303" y="779"/>
                      <a:pt x="303" y="781"/>
                      <a:pt x="303" y="782"/>
                    </a:cubicBezTo>
                    <a:cubicBezTo>
                      <a:pt x="302" y="789"/>
                      <a:pt x="302" y="789"/>
                      <a:pt x="302" y="789"/>
                    </a:cubicBezTo>
                    <a:cubicBezTo>
                      <a:pt x="300" y="827"/>
                      <a:pt x="304" y="865"/>
                      <a:pt x="313" y="899"/>
                    </a:cubicBezTo>
                    <a:cubicBezTo>
                      <a:pt x="321" y="934"/>
                      <a:pt x="334" y="966"/>
                      <a:pt x="348" y="993"/>
                    </a:cubicBezTo>
                    <a:cubicBezTo>
                      <a:pt x="350" y="997"/>
                      <a:pt x="352" y="1000"/>
                      <a:pt x="354" y="1004"/>
                    </a:cubicBezTo>
                    <a:cubicBezTo>
                      <a:pt x="356" y="1007"/>
                      <a:pt x="357" y="1010"/>
                      <a:pt x="359" y="1014"/>
                    </a:cubicBezTo>
                    <a:cubicBezTo>
                      <a:pt x="363" y="1020"/>
                      <a:pt x="367" y="1026"/>
                      <a:pt x="371" y="1032"/>
                    </a:cubicBezTo>
                    <a:cubicBezTo>
                      <a:pt x="379" y="1044"/>
                      <a:pt x="387" y="1055"/>
                      <a:pt x="395" y="1065"/>
                    </a:cubicBezTo>
                    <a:cubicBezTo>
                      <a:pt x="410" y="1086"/>
                      <a:pt x="426" y="1102"/>
                      <a:pt x="439" y="1115"/>
                    </a:cubicBezTo>
                    <a:cubicBezTo>
                      <a:pt x="453" y="1127"/>
                      <a:pt x="463" y="1137"/>
                      <a:pt x="471" y="1143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3"/>
                    </a:cubicBezTo>
                    <a:cubicBezTo>
                      <a:pt x="464" y="1137"/>
                      <a:pt x="453" y="1127"/>
                      <a:pt x="440" y="1114"/>
                    </a:cubicBezTo>
                    <a:cubicBezTo>
                      <a:pt x="427" y="1101"/>
                      <a:pt x="411" y="1085"/>
                      <a:pt x="396" y="1065"/>
                    </a:cubicBezTo>
                    <a:cubicBezTo>
                      <a:pt x="388" y="1055"/>
                      <a:pt x="380" y="1043"/>
                      <a:pt x="372" y="1031"/>
                    </a:cubicBezTo>
                    <a:cubicBezTo>
                      <a:pt x="368" y="1025"/>
                      <a:pt x="365" y="1019"/>
                      <a:pt x="361" y="1013"/>
                    </a:cubicBezTo>
                    <a:cubicBezTo>
                      <a:pt x="359" y="1010"/>
                      <a:pt x="357" y="1006"/>
                      <a:pt x="355" y="1003"/>
                    </a:cubicBezTo>
                    <a:cubicBezTo>
                      <a:pt x="353" y="999"/>
                      <a:pt x="352" y="996"/>
                      <a:pt x="350" y="993"/>
                    </a:cubicBezTo>
                    <a:cubicBezTo>
                      <a:pt x="336" y="965"/>
                      <a:pt x="323" y="933"/>
                      <a:pt x="315" y="899"/>
                    </a:cubicBezTo>
                    <a:cubicBezTo>
                      <a:pt x="306" y="865"/>
                      <a:pt x="302" y="827"/>
                      <a:pt x="305" y="789"/>
                    </a:cubicBezTo>
                    <a:cubicBezTo>
                      <a:pt x="305" y="782"/>
                      <a:pt x="305" y="782"/>
                      <a:pt x="305" y="782"/>
                    </a:cubicBezTo>
                    <a:cubicBezTo>
                      <a:pt x="305" y="780"/>
                      <a:pt x="305" y="780"/>
                      <a:pt x="305" y="780"/>
                    </a:cubicBezTo>
                    <a:cubicBezTo>
                      <a:pt x="305" y="779"/>
                      <a:pt x="305" y="779"/>
                      <a:pt x="305" y="779"/>
                    </a:cubicBezTo>
                    <a:cubicBezTo>
                      <a:pt x="305" y="779"/>
                      <a:pt x="305" y="779"/>
                      <a:pt x="305" y="779"/>
                    </a:cubicBezTo>
                    <a:cubicBezTo>
                      <a:pt x="305" y="779"/>
                      <a:pt x="305" y="779"/>
                      <a:pt x="305" y="779"/>
                    </a:cubicBezTo>
                    <a:cubicBezTo>
                      <a:pt x="306" y="775"/>
                      <a:pt x="306" y="775"/>
                      <a:pt x="306" y="775"/>
                    </a:cubicBezTo>
                    <a:cubicBezTo>
                      <a:pt x="306" y="770"/>
                      <a:pt x="307" y="765"/>
                      <a:pt x="307" y="760"/>
                    </a:cubicBezTo>
                    <a:cubicBezTo>
                      <a:pt x="308" y="755"/>
                      <a:pt x="309" y="750"/>
                      <a:pt x="310" y="745"/>
                    </a:cubicBezTo>
                    <a:cubicBezTo>
                      <a:pt x="311" y="740"/>
                      <a:pt x="311" y="736"/>
                      <a:pt x="312" y="731"/>
                    </a:cubicBezTo>
                    <a:cubicBezTo>
                      <a:pt x="314" y="721"/>
                      <a:pt x="316" y="711"/>
                      <a:pt x="318" y="701"/>
                    </a:cubicBezTo>
                    <a:cubicBezTo>
                      <a:pt x="320" y="691"/>
                      <a:pt x="323" y="681"/>
                      <a:pt x="325" y="670"/>
                    </a:cubicBezTo>
                    <a:cubicBezTo>
                      <a:pt x="329" y="650"/>
                      <a:pt x="333" y="629"/>
                      <a:pt x="337" y="608"/>
                    </a:cubicBezTo>
                    <a:cubicBezTo>
                      <a:pt x="337" y="604"/>
                      <a:pt x="337" y="604"/>
                      <a:pt x="337" y="604"/>
                    </a:cubicBezTo>
                    <a:cubicBezTo>
                      <a:pt x="338" y="600"/>
                      <a:pt x="338" y="600"/>
                      <a:pt x="338" y="600"/>
                    </a:cubicBezTo>
                    <a:cubicBezTo>
                      <a:pt x="339" y="592"/>
                      <a:pt x="339" y="592"/>
                      <a:pt x="339" y="592"/>
                    </a:cubicBezTo>
                    <a:cubicBezTo>
                      <a:pt x="340" y="587"/>
                      <a:pt x="341" y="581"/>
                      <a:pt x="341" y="576"/>
                    </a:cubicBezTo>
                    <a:cubicBezTo>
                      <a:pt x="342" y="571"/>
                      <a:pt x="343" y="565"/>
                      <a:pt x="343" y="560"/>
                    </a:cubicBezTo>
                    <a:cubicBezTo>
                      <a:pt x="344" y="554"/>
                      <a:pt x="344" y="549"/>
                      <a:pt x="345" y="544"/>
                    </a:cubicBezTo>
                    <a:cubicBezTo>
                      <a:pt x="346" y="522"/>
                      <a:pt x="346" y="500"/>
                      <a:pt x="344" y="478"/>
                    </a:cubicBezTo>
                    <a:cubicBezTo>
                      <a:pt x="343" y="456"/>
                      <a:pt x="339" y="435"/>
                      <a:pt x="333" y="414"/>
                    </a:cubicBezTo>
                    <a:cubicBezTo>
                      <a:pt x="331" y="408"/>
                      <a:pt x="329" y="403"/>
                      <a:pt x="328" y="398"/>
                    </a:cubicBezTo>
                    <a:cubicBezTo>
                      <a:pt x="327" y="395"/>
                      <a:pt x="326" y="393"/>
                      <a:pt x="325" y="390"/>
                    </a:cubicBezTo>
                    <a:cubicBezTo>
                      <a:pt x="321" y="383"/>
                      <a:pt x="321" y="383"/>
                      <a:pt x="321" y="383"/>
                    </a:cubicBezTo>
                    <a:cubicBezTo>
                      <a:pt x="318" y="375"/>
                      <a:pt x="318" y="375"/>
                      <a:pt x="318" y="375"/>
                    </a:cubicBezTo>
                    <a:cubicBezTo>
                      <a:pt x="314" y="368"/>
                      <a:pt x="314" y="368"/>
                      <a:pt x="314" y="368"/>
                    </a:cubicBezTo>
                    <a:cubicBezTo>
                      <a:pt x="311" y="363"/>
                      <a:pt x="308" y="358"/>
                      <a:pt x="305" y="354"/>
                    </a:cubicBezTo>
                    <a:cubicBezTo>
                      <a:pt x="301" y="347"/>
                      <a:pt x="301" y="347"/>
                      <a:pt x="301" y="347"/>
                    </a:cubicBezTo>
                    <a:cubicBezTo>
                      <a:pt x="298" y="344"/>
                      <a:pt x="298" y="344"/>
                      <a:pt x="298" y="344"/>
                    </a:cubicBezTo>
                    <a:cubicBezTo>
                      <a:pt x="298" y="343"/>
                      <a:pt x="297" y="342"/>
                      <a:pt x="296" y="341"/>
                    </a:cubicBezTo>
                    <a:cubicBezTo>
                      <a:pt x="291" y="334"/>
                      <a:pt x="291" y="334"/>
                      <a:pt x="291" y="334"/>
                    </a:cubicBezTo>
                    <a:cubicBezTo>
                      <a:pt x="288" y="331"/>
                      <a:pt x="288" y="331"/>
                      <a:pt x="288" y="331"/>
                    </a:cubicBezTo>
                    <a:cubicBezTo>
                      <a:pt x="287" y="330"/>
                      <a:pt x="287" y="330"/>
                      <a:pt x="287" y="330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5" y="328"/>
                      <a:pt x="285" y="328"/>
                      <a:pt x="285" y="328"/>
                    </a:cubicBezTo>
                    <a:cubicBezTo>
                      <a:pt x="282" y="324"/>
                      <a:pt x="278" y="321"/>
                      <a:pt x="275" y="317"/>
                    </a:cubicBezTo>
                    <a:cubicBezTo>
                      <a:pt x="271" y="314"/>
                      <a:pt x="267" y="310"/>
                      <a:pt x="263" y="306"/>
                    </a:cubicBezTo>
                    <a:cubicBezTo>
                      <a:pt x="231" y="279"/>
                      <a:pt x="196" y="262"/>
                      <a:pt x="164" y="244"/>
                    </a:cubicBezTo>
                    <a:cubicBezTo>
                      <a:pt x="149" y="235"/>
                      <a:pt x="134" y="226"/>
                      <a:pt x="120" y="217"/>
                    </a:cubicBezTo>
                    <a:cubicBezTo>
                      <a:pt x="106" y="207"/>
                      <a:pt x="93" y="197"/>
                      <a:pt x="83" y="187"/>
                    </a:cubicBezTo>
                    <a:cubicBezTo>
                      <a:pt x="80" y="184"/>
                      <a:pt x="77" y="181"/>
                      <a:pt x="75" y="178"/>
                    </a:cubicBezTo>
                    <a:cubicBezTo>
                      <a:pt x="72" y="175"/>
                      <a:pt x="70" y="173"/>
                      <a:pt x="67" y="170"/>
                    </a:cubicBezTo>
                    <a:cubicBezTo>
                      <a:pt x="65" y="167"/>
                      <a:pt x="62" y="164"/>
                      <a:pt x="60" y="161"/>
                    </a:cubicBezTo>
                    <a:cubicBezTo>
                      <a:pt x="58" y="159"/>
                      <a:pt x="56" y="156"/>
                      <a:pt x="54" y="153"/>
                    </a:cubicBezTo>
                    <a:cubicBezTo>
                      <a:pt x="49" y="147"/>
                      <a:pt x="46" y="141"/>
                      <a:pt x="42" y="136"/>
                    </a:cubicBezTo>
                    <a:cubicBezTo>
                      <a:pt x="38" y="130"/>
                      <a:pt x="35" y="125"/>
                      <a:pt x="32" y="119"/>
                    </a:cubicBezTo>
                    <a:cubicBezTo>
                      <a:pt x="20" y="97"/>
                      <a:pt x="13" y="76"/>
                      <a:pt x="9" y="58"/>
                    </a:cubicBezTo>
                    <a:cubicBezTo>
                      <a:pt x="4" y="40"/>
                      <a:pt x="3" y="25"/>
                      <a:pt x="2" y="16"/>
                    </a:cubicBezTo>
                    <a:cubicBezTo>
                      <a:pt x="1" y="6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7710989" y="1362075"/>
                <a:ext cx="1812925" cy="4330700"/>
              </a:xfrm>
              <a:custGeom>
                <a:avLst/>
                <a:gdLst>
                  <a:gd name="T0" fmla="*/ 0 w 483"/>
                  <a:gd name="T1" fmla="*/ 16 h 1152"/>
                  <a:gd name="T2" fmla="*/ 32 w 483"/>
                  <a:gd name="T3" fmla="*/ 142 h 1152"/>
                  <a:gd name="T4" fmla="*/ 57 w 483"/>
                  <a:gd name="T5" fmla="*/ 178 h 1152"/>
                  <a:gd name="T6" fmla="*/ 110 w 483"/>
                  <a:gd name="T7" fmla="*/ 231 h 1152"/>
                  <a:gd name="T8" fmla="*/ 258 w 483"/>
                  <a:gd name="T9" fmla="*/ 333 h 1152"/>
                  <a:gd name="T10" fmla="*/ 269 w 483"/>
                  <a:gd name="T11" fmla="*/ 345 h 1152"/>
                  <a:gd name="T12" fmla="*/ 269 w 483"/>
                  <a:gd name="T13" fmla="*/ 345 h 1152"/>
                  <a:gd name="T14" fmla="*/ 272 w 483"/>
                  <a:gd name="T15" fmla="*/ 349 h 1152"/>
                  <a:gd name="T16" fmla="*/ 281 w 483"/>
                  <a:gd name="T17" fmla="*/ 361 h 1152"/>
                  <a:gd name="T18" fmla="*/ 319 w 483"/>
                  <a:gd name="T19" fmla="*/ 480 h 1152"/>
                  <a:gd name="T20" fmla="*/ 300 w 483"/>
                  <a:gd name="T21" fmla="*/ 665 h 1152"/>
                  <a:gd name="T22" fmla="*/ 284 w 483"/>
                  <a:gd name="T23" fmla="*/ 757 h 1152"/>
                  <a:gd name="T24" fmla="*/ 282 w 483"/>
                  <a:gd name="T25" fmla="*/ 780 h 1152"/>
                  <a:gd name="T26" fmla="*/ 337 w 483"/>
                  <a:gd name="T27" fmla="*/ 1000 h 1152"/>
                  <a:gd name="T28" fmla="*/ 362 w 483"/>
                  <a:gd name="T29" fmla="*/ 1039 h 1152"/>
                  <a:gd name="T30" fmla="*/ 471 w 483"/>
                  <a:gd name="T31" fmla="*/ 1144 h 1152"/>
                  <a:gd name="T32" fmla="*/ 471 w 483"/>
                  <a:gd name="T33" fmla="*/ 1144 h 1152"/>
                  <a:gd name="T34" fmla="*/ 363 w 483"/>
                  <a:gd name="T35" fmla="*/ 1038 h 1152"/>
                  <a:gd name="T36" fmla="*/ 338 w 483"/>
                  <a:gd name="T37" fmla="*/ 999 h 1152"/>
                  <a:gd name="T38" fmla="*/ 285 w 483"/>
                  <a:gd name="T39" fmla="*/ 780 h 1152"/>
                  <a:gd name="T40" fmla="*/ 287 w 483"/>
                  <a:gd name="T41" fmla="*/ 758 h 1152"/>
                  <a:gd name="T42" fmla="*/ 303 w 483"/>
                  <a:gd name="T43" fmla="*/ 666 h 1152"/>
                  <a:gd name="T44" fmla="*/ 322 w 483"/>
                  <a:gd name="T45" fmla="*/ 480 h 1152"/>
                  <a:gd name="T46" fmla="*/ 283 w 483"/>
                  <a:gd name="T47" fmla="*/ 359 h 1152"/>
                  <a:gd name="T48" fmla="*/ 274 w 483"/>
                  <a:gd name="T49" fmla="*/ 348 h 1152"/>
                  <a:gd name="T50" fmla="*/ 271 w 483"/>
                  <a:gd name="T51" fmla="*/ 343 h 1152"/>
                  <a:gd name="T52" fmla="*/ 260 w 483"/>
                  <a:gd name="T53" fmla="*/ 331 h 1152"/>
                  <a:gd name="T54" fmla="*/ 111 w 483"/>
                  <a:gd name="T55" fmla="*/ 229 h 1152"/>
                  <a:gd name="T56" fmla="*/ 4 w 483"/>
                  <a:gd name="T57" fmla="*/ 59 h 1152"/>
                  <a:gd name="T58" fmla="*/ 1 w 483"/>
                  <a:gd name="T59" fmla="*/ 0 h 1152"/>
                  <a:gd name="T60" fmla="*/ 7 w 483"/>
                  <a:gd name="T61" fmla="*/ 58 h 1152"/>
                  <a:gd name="T62" fmla="*/ 51 w 483"/>
                  <a:gd name="T63" fmla="*/ 154 h 1152"/>
                  <a:gd name="T64" fmla="*/ 72 w 483"/>
                  <a:gd name="T65" fmla="*/ 180 h 1152"/>
                  <a:gd name="T66" fmla="*/ 162 w 483"/>
                  <a:gd name="T67" fmla="*/ 247 h 1152"/>
                  <a:gd name="T68" fmla="*/ 281 w 483"/>
                  <a:gd name="T69" fmla="*/ 332 h 1152"/>
                  <a:gd name="T70" fmla="*/ 283 w 483"/>
                  <a:gd name="T71" fmla="*/ 333 h 1152"/>
                  <a:gd name="T72" fmla="*/ 292 w 483"/>
                  <a:gd name="T73" fmla="*/ 344 h 1152"/>
                  <a:gd name="T74" fmla="*/ 301 w 483"/>
                  <a:gd name="T75" fmla="*/ 357 h 1152"/>
                  <a:gd name="T76" fmla="*/ 331 w 483"/>
                  <a:gd name="T77" fmla="*/ 607 h 1152"/>
                  <a:gd name="T78" fmla="*/ 307 w 483"/>
                  <a:gd name="T79" fmla="*/ 730 h 1152"/>
                  <a:gd name="T80" fmla="*/ 301 w 483"/>
                  <a:gd name="T81" fmla="*/ 774 h 1152"/>
                  <a:gd name="T82" fmla="*/ 300 w 483"/>
                  <a:gd name="T83" fmla="*/ 789 h 1152"/>
                  <a:gd name="T84" fmla="*/ 353 w 483"/>
                  <a:gd name="T85" fmla="*/ 1004 h 1152"/>
                  <a:gd name="T86" fmla="*/ 394 w 483"/>
                  <a:gd name="T87" fmla="*/ 1066 h 1152"/>
                  <a:gd name="T88" fmla="*/ 483 w 483"/>
                  <a:gd name="T89" fmla="*/ 1152 h 1152"/>
                  <a:gd name="T90" fmla="*/ 439 w 483"/>
                  <a:gd name="T91" fmla="*/ 1115 h 1152"/>
                  <a:gd name="T92" fmla="*/ 359 w 483"/>
                  <a:gd name="T93" fmla="*/ 1014 h 1152"/>
                  <a:gd name="T94" fmla="*/ 313 w 483"/>
                  <a:gd name="T95" fmla="*/ 899 h 1152"/>
                  <a:gd name="T96" fmla="*/ 303 w 483"/>
                  <a:gd name="T97" fmla="*/ 778 h 1152"/>
                  <a:gd name="T98" fmla="*/ 307 w 483"/>
                  <a:gd name="T99" fmla="*/ 745 h 1152"/>
                  <a:gd name="T100" fmla="*/ 322 w 483"/>
                  <a:gd name="T101" fmla="*/ 670 h 1152"/>
                  <a:gd name="T102" fmla="*/ 330 w 483"/>
                  <a:gd name="T103" fmla="*/ 414 h 1152"/>
                  <a:gd name="T104" fmla="*/ 296 w 483"/>
                  <a:gd name="T105" fmla="*/ 345 h 1152"/>
                  <a:gd name="T106" fmla="*/ 286 w 483"/>
                  <a:gd name="T107" fmla="*/ 333 h 1152"/>
                  <a:gd name="T108" fmla="*/ 284 w 483"/>
                  <a:gd name="T109" fmla="*/ 330 h 1152"/>
                  <a:gd name="T110" fmla="*/ 261 w 483"/>
                  <a:gd name="T111" fmla="*/ 308 h 1152"/>
                  <a:gd name="T112" fmla="*/ 82 w 483"/>
                  <a:gd name="T113" fmla="*/ 188 h 1152"/>
                  <a:gd name="T114" fmla="*/ 59 w 483"/>
                  <a:gd name="T115" fmla="*/ 162 h 1152"/>
                  <a:gd name="T116" fmla="*/ 31 w 483"/>
                  <a:gd name="T117" fmla="*/ 119 h 1152"/>
                  <a:gd name="T118" fmla="*/ 1 w 483"/>
                  <a:gd name="T119" fmla="*/ 4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3" h="115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0" y="11"/>
                      <a:pt x="0" y="16"/>
                    </a:cubicBezTo>
                    <a:cubicBezTo>
                      <a:pt x="0" y="26"/>
                      <a:pt x="0" y="40"/>
                      <a:pt x="3" y="59"/>
                    </a:cubicBezTo>
                    <a:cubicBezTo>
                      <a:pt x="7" y="77"/>
                      <a:pt x="12" y="100"/>
                      <a:pt x="23" y="123"/>
                    </a:cubicBezTo>
                    <a:cubicBezTo>
                      <a:pt x="26" y="129"/>
                      <a:pt x="29" y="135"/>
                      <a:pt x="32" y="142"/>
                    </a:cubicBezTo>
                    <a:cubicBezTo>
                      <a:pt x="36" y="148"/>
                      <a:pt x="39" y="154"/>
                      <a:pt x="43" y="160"/>
                    </a:cubicBezTo>
                    <a:cubicBezTo>
                      <a:pt x="45" y="163"/>
                      <a:pt x="47" y="166"/>
                      <a:pt x="50" y="169"/>
                    </a:cubicBezTo>
                    <a:cubicBezTo>
                      <a:pt x="52" y="172"/>
                      <a:pt x="54" y="175"/>
                      <a:pt x="57" y="178"/>
                    </a:cubicBezTo>
                    <a:cubicBezTo>
                      <a:pt x="59" y="182"/>
                      <a:pt x="61" y="185"/>
                      <a:pt x="64" y="188"/>
                    </a:cubicBezTo>
                    <a:cubicBezTo>
                      <a:pt x="67" y="191"/>
                      <a:pt x="69" y="194"/>
                      <a:pt x="72" y="197"/>
                    </a:cubicBezTo>
                    <a:cubicBezTo>
                      <a:pt x="83" y="209"/>
                      <a:pt x="96" y="220"/>
                      <a:pt x="110" y="231"/>
                    </a:cubicBezTo>
                    <a:cubicBezTo>
                      <a:pt x="124" y="241"/>
                      <a:pt x="139" y="251"/>
                      <a:pt x="154" y="260"/>
                    </a:cubicBezTo>
                    <a:cubicBezTo>
                      <a:pt x="186" y="280"/>
                      <a:pt x="219" y="298"/>
                      <a:pt x="248" y="324"/>
                    </a:cubicBezTo>
                    <a:cubicBezTo>
                      <a:pt x="251" y="327"/>
                      <a:pt x="254" y="330"/>
                      <a:pt x="258" y="333"/>
                    </a:cubicBezTo>
                    <a:cubicBezTo>
                      <a:pt x="261" y="337"/>
                      <a:pt x="265" y="340"/>
                      <a:pt x="268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2" y="349"/>
                      <a:pt x="272" y="349"/>
                      <a:pt x="272" y="349"/>
                    </a:cubicBezTo>
                    <a:cubicBezTo>
                      <a:pt x="277" y="355"/>
                      <a:pt x="277" y="355"/>
                      <a:pt x="277" y="355"/>
                    </a:cubicBezTo>
                    <a:cubicBezTo>
                      <a:pt x="278" y="356"/>
                      <a:pt x="278" y="357"/>
                      <a:pt x="279" y="358"/>
                    </a:cubicBezTo>
                    <a:cubicBezTo>
                      <a:pt x="281" y="361"/>
                      <a:pt x="281" y="361"/>
                      <a:pt x="281" y="361"/>
                    </a:cubicBezTo>
                    <a:cubicBezTo>
                      <a:pt x="285" y="367"/>
                      <a:pt x="285" y="367"/>
                      <a:pt x="285" y="367"/>
                    </a:cubicBezTo>
                    <a:cubicBezTo>
                      <a:pt x="295" y="383"/>
                      <a:pt x="303" y="401"/>
                      <a:pt x="309" y="421"/>
                    </a:cubicBezTo>
                    <a:cubicBezTo>
                      <a:pt x="314" y="440"/>
                      <a:pt x="318" y="460"/>
                      <a:pt x="319" y="480"/>
                    </a:cubicBezTo>
                    <a:cubicBezTo>
                      <a:pt x="321" y="501"/>
                      <a:pt x="320" y="521"/>
                      <a:pt x="319" y="542"/>
                    </a:cubicBezTo>
                    <a:cubicBezTo>
                      <a:pt x="317" y="563"/>
                      <a:pt x="315" y="583"/>
                      <a:pt x="312" y="604"/>
                    </a:cubicBezTo>
                    <a:cubicBezTo>
                      <a:pt x="309" y="624"/>
                      <a:pt x="304" y="645"/>
                      <a:pt x="300" y="665"/>
                    </a:cubicBezTo>
                    <a:cubicBezTo>
                      <a:pt x="296" y="686"/>
                      <a:pt x="292" y="706"/>
                      <a:pt x="289" y="727"/>
                    </a:cubicBezTo>
                    <a:cubicBezTo>
                      <a:pt x="288" y="732"/>
                      <a:pt x="287" y="737"/>
                      <a:pt x="286" y="742"/>
                    </a:cubicBezTo>
                    <a:cubicBezTo>
                      <a:pt x="286" y="747"/>
                      <a:pt x="285" y="752"/>
                      <a:pt x="284" y="757"/>
                    </a:cubicBezTo>
                    <a:cubicBezTo>
                      <a:pt x="284" y="762"/>
                      <a:pt x="283" y="767"/>
                      <a:pt x="283" y="772"/>
                    </a:cubicBezTo>
                    <a:cubicBezTo>
                      <a:pt x="282" y="776"/>
                      <a:pt x="282" y="776"/>
                      <a:pt x="282" y="776"/>
                    </a:cubicBezTo>
                    <a:cubicBezTo>
                      <a:pt x="282" y="778"/>
                      <a:pt x="282" y="779"/>
                      <a:pt x="282" y="780"/>
                    </a:cubicBezTo>
                    <a:cubicBezTo>
                      <a:pt x="282" y="788"/>
                      <a:pt x="282" y="788"/>
                      <a:pt x="282" y="788"/>
                    </a:cubicBezTo>
                    <a:cubicBezTo>
                      <a:pt x="280" y="829"/>
                      <a:pt x="286" y="868"/>
                      <a:pt x="296" y="904"/>
                    </a:cubicBezTo>
                    <a:cubicBezTo>
                      <a:pt x="306" y="940"/>
                      <a:pt x="321" y="972"/>
                      <a:pt x="337" y="1000"/>
                    </a:cubicBezTo>
                    <a:cubicBezTo>
                      <a:pt x="339" y="1003"/>
                      <a:pt x="341" y="1007"/>
                      <a:pt x="343" y="1010"/>
                    </a:cubicBezTo>
                    <a:cubicBezTo>
                      <a:pt x="345" y="1013"/>
                      <a:pt x="347" y="1017"/>
                      <a:pt x="349" y="1020"/>
                    </a:cubicBezTo>
                    <a:cubicBezTo>
                      <a:pt x="354" y="1026"/>
                      <a:pt x="358" y="1032"/>
                      <a:pt x="362" y="1039"/>
                    </a:cubicBezTo>
                    <a:cubicBezTo>
                      <a:pt x="371" y="1050"/>
                      <a:pt x="379" y="1061"/>
                      <a:pt x="388" y="1071"/>
                    </a:cubicBezTo>
                    <a:cubicBezTo>
                      <a:pt x="405" y="1091"/>
                      <a:pt x="422" y="1106"/>
                      <a:pt x="436" y="1118"/>
                    </a:cubicBezTo>
                    <a:cubicBezTo>
                      <a:pt x="451" y="1130"/>
                      <a:pt x="462" y="1139"/>
                      <a:pt x="471" y="1144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4"/>
                    </a:cubicBezTo>
                    <a:cubicBezTo>
                      <a:pt x="462" y="1138"/>
                      <a:pt x="451" y="1129"/>
                      <a:pt x="436" y="1118"/>
                    </a:cubicBezTo>
                    <a:cubicBezTo>
                      <a:pt x="423" y="1105"/>
                      <a:pt x="406" y="1090"/>
                      <a:pt x="389" y="1070"/>
                    </a:cubicBezTo>
                    <a:cubicBezTo>
                      <a:pt x="380" y="1061"/>
                      <a:pt x="372" y="1049"/>
                      <a:pt x="363" y="1038"/>
                    </a:cubicBezTo>
                    <a:cubicBezTo>
                      <a:pt x="359" y="1032"/>
                      <a:pt x="355" y="1025"/>
                      <a:pt x="350" y="1019"/>
                    </a:cubicBezTo>
                    <a:cubicBezTo>
                      <a:pt x="348" y="1016"/>
                      <a:pt x="346" y="1013"/>
                      <a:pt x="344" y="1009"/>
                    </a:cubicBezTo>
                    <a:cubicBezTo>
                      <a:pt x="342" y="1006"/>
                      <a:pt x="340" y="1002"/>
                      <a:pt x="338" y="999"/>
                    </a:cubicBezTo>
                    <a:cubicBezTo>
                      <a:pt x="322" y="971"/>
                      <a:pt x="308" y="939"/>
                      <a:pt x="298" y="903"/>
                    </a:cubicBezTo>
                    <a:cubicBezTo>
                      <a:pt x="288" y="868"/>
                      <a:pt x="283" y="829"/>
                      <a:pt x="284" y="788"/>
                    </a:cubicBezTo>
                    <a:cubicBezTo>
                      <a:pt x="285" y="780"/>
                      <a:pt x="285" y="780"/>
                      <a:pt x="285" y="780"/>
                    </a:cubicBezTo>
                    <a:cubicBezTo>
                      <a:pt x="285" y="779"/>
                      <a:pt x="285" y="778"/>
                      <a:pt x="285" y="776"/>
                    </a:cubicBezTo>
                    <a:cubicBezTo>
                      <a:pt x="285" y="773"/>
                      <a:pt x="285" y="773"/>
                      <a:pt x="285" y="773"/>
                    </a:cubicBezTo>
                    <a:cubicBezTo>
                      <a:pt x="286" y="768"/>
                      <a:pt x="286" y="763"/>
                      <a:pt x="287" y="758"/>
                    </a:cubicBezTo>
                    <a:cubicBezTo>
                      <a:pt x="287" y="753"/>
                      <a:pt x="288" y="747"/>
                      <a:pt x="289" y="742"/>
                    </a:cubicBezTo>
                    <a:cubicBezTo>
                      <a:pt x="290" y="737"/>
                      <a:pt x="290" y="732"/>
                      <a:pt x="291" y="727"/>
                    </a:cubicBezTo>
                    <a:cubicBezTo>
                      <a:pt x="295" y="707"/>
                      <a:pt x="299" y="686"/>
                      <a:pt x="303" y="666"/>
                    </a:cubicBezTo>
                    <a:cubicBezTo>
                      <a:pt x="307" y="645"/>
                      <a:pt x="311" y="625"/>
                      <a:pt x="314" y="604"/>
                    </a:cubicBezTo>
                    <a:cubicBezTo>
                      <a:pt x="318" y="584"/>
                      <a:pt x="320" y="563"/>
                      <a:pt x="322" y="542"/>
                    </a:cubicBezTo>
                    <a:cubicBezTo>
                      <a:pt x="323" y="521"/>
                      <a:pt x="323" y="500"/>
                      <a:pt x="322" y="480"/>
                    </a:cubicBezTo>
                    <a:cubicBezTo>
                      <a:pt x="320" y="459"/>
                      <a:pt x="317" y="439"/>
                      <a:pt x="311" y="420"/>
                    </a:cubicBezTo>
                    <a:cubicBezTo>
                      <a:pt x="306" y="400"/>
                      <a:pt x="298" y="382"/>
                      <a:pt x="287" y="366"/>
                    </a:cubicBezTo>
                    <a:cubicBezTo>
                      <a:pt x="283" y="359"/>
                      <a:pt x="283" y="359"/>
                      <a:pt x="283" y="359"/>
                    </a:cubicBezTo>
                    <a:cubicBezTo>
                      <a:pt x="281" y="356"/>
                      <a:pt x="281" y="356"/>
                      <a:pt x="281" y="356"/>
                    </a:cubicBezTo>
                    <a:cubicBezTo>
                      <a:pt x="281" y="355"/>
                      <a:pt x="280" y="354"/>
                      <a:pt x="279" y="353"/>
                    </a:cubicBezTo>
                    <a:cubicBezTo>
                      <a:pt x="274" y="348"/>
                      <a:pt x="274" y="348"/>
                      <a:pt x="274" y="348"/>
                    </a:cubicBezTo>
                    <a:cubicBezTo>
                      <a:pt x="272" y="345"/>
                      <a:pt x="272" y="345"/>
                      <a:pt x="272" y="345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0" y="342"/>
                      <a:pt x="270" y="342"/>
                      <a:pt x="270" y="342"/>
                    </a:cubicBezTo>
                    <a:cubicBezTo>
                      <a:pt x="267" y="339"/>
                      <a:pt x="263" y="335"/>
                      <a:pt x="260" y="331"/>
                    </a:cubicBezTo>
                    <a:cubicBezTo>
                      <a:pt x="256" y="328"/>
                      <a:pt x="253" y="325"/>
                      <a:pt x="249" y="322"/>
                    </a:cubicBezTo>
                    <a:cubicBezTo>
                      <a:pt x="220" y="296"/>
                      <a:pt x="187" y="278"/>
                      <a:pt x="156" y="259"/>
                    </a:cubicBezTo>
                    <a:cubicBezTo>
                      <a:pt x="140" y="249"/>
                      <a:pt x="125" y="240"/>
                      <a:pt x="111" y="229"/>
                    </a:cubicBezTo>
                    <a:cubicBezTo>
                      <a:pt x="97" y="219"/>
                      <a:pt x="84" y="207"/>
                      <a:pt x="73" y="195"/>
                    </a:cubicBezTo>
                    <a:cubicBezTo>
                      <a:pt x="51" y="172"/>
                      <a:pt x="35" y="147"/>
                      <a:pt x="24" y="123"/>
                    </a:cubicBezTo>
                    <a:cubicBezTo>
                      <a:pt x="13" y="99"/>
                      <a:pt x="7" y="77"/>
                      <a:pt x="4" y="59"/>
                    </a:cubicBezTo>
                    <a:cubicBezTo>
                      <a:pt x="1" y="40"/>
                      <a:pt x="1" y="26"/>
                      <a:pt x="0" y="16"/>
                    </a:cubicBezTo>
                    <a:cubicBezTo>
                      <a:pt x="0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2" y="25"/>
                      <a:pt x="3" y="40"/>
                      <a:pt x="7" y="58"/>
                    </a:cubicBezTo>
                    <a:cubicBezTo>
                      <a:pt x="12" y="76"/>
                      <a:pt x="18" y="97"/>
                      <a:pt x="30" y="120"/>
                    </a:cubicBezTo>
                    <a:cubicBezTo>
                      <a:pt x="33" y="126"/>
                      <a:pt x="36" y="131"/>
                      <a:pt x="40" y="137"/>
                    </a:cubicBezTo>
                    <a:cubicBezTo>
                      <a:pt x="43" y="143"/>
                      <a:pt x="47" y="149"/>
                      <a:pt x="51" y="154"/>
                    </a:cubicBezTo>
                    <a:cubicBezTo>
                      <a:pt x="53" y="157"/>
                      <a:pt x="56" y="160"/>
                      <a:pt x="58" y="163"/>
                    </a:cubicBezTo>
                    <a:cubicBezTo>
                      <a:pt x="60" y="166"/>
                      <a:pt x="62" y="169"/>
                      <a:pt x="65" y="172"/>
                    </a:cubicBezTo>
                    <a:cubicBezTo>
                      <a:pt x="67" y="175"/>
                      <a:pt x="70" y="177"/>
                      <a:pt x="72" y="180"/>
                    </a:cubicBezTo>
                    <a:cubicBezTo>
                      <a:pt x="75" y="183"/>
                      <a:pt x="78" y="186"/>
                      <a:pt x="80" y="189"/>
                    </a:cubicBezTo>
                    <a:cubicBezTo>
                      <a:pt x="91" y="200"/>
                      <a:pt x="104" y="210"/>
                      <a:pt x="118" y="220"/>
                    </a:cubicBezTo>
                    <a:cubicBezTo>
                      <a:pt x="131" y="229"/>
                      <a:pt x="146" y="238"/>
                      <a:pt x="162" y="247"/>
                    </a:cubicBezTo>
                    <a:cubicBezTo>
                      <a:pt x="193" y="266"/>
                      <a:pt x="228" y="284"/>
                      <a:pt x="259" y="310"/>
                    </a:cubicBezTo>
                    <a:cubicBezTo>
                      <a:pt x="263" y="314"/>
                      <a:pt x="267" y="317"/>
                      <a:pt x="271" y="321"/>
                    </a:cubicBezTo>
                    <a:cubicBezTo>
                      <a:pt x="274" y="324"/>
                      <a:pt x="278" y="328"/>
                      <a:pt x="281" y="332"/>
                    </a:cubicBezTo>
                    <a:cubicBezTo>
                      <a:pt x="282" y="332"/>
                      <a:pt x="282" y="332"/>
                      <a:pt x="282" y="332"/>
                    </a:cubicBezTo>
                    <a:cubicBezTo>
                      <a:pt x="283" y="333"/>
                      <a:pt x="283" y="333"/>
                      <a:pt x="283" y="333"/>
                    </a:cubicBezTo>
                    <a:cubicBezTo>
                      <a:pt x="283" y="333"/>
                      <a:pt x="283" y="333"/>
                      <a:pt x="283" y="333"/>
                    </a:cubicBezTo>
                    <a:cubicBezTo>
                      <a:pt x="284" y="335"/>
                      <a:pt x="284" y="335"/>
                      <a:pt x="284" y="335"/>
                    </a:cubicBezTo>
                    <a:cubicBezTo>
                      <a:pt x="287" y="338"/>
                      <a:pt x="287" y="338"/>
                      <a:pt x="287" y="338"/>
                    </a:cubicBezTo>
                    <a:cubicBezTo>
                      <a:pt x="292" y="344"/>
                      <a:pt x="292" y="344"/>
                      <a:pt x="292" y="344"/>
                    </a:cubicBezTo>
                    <a:cubicBezTo>
                      <a:pt x="292" y="345"/>
                      <a:pt x="293" y="346"/>
                      <a:pt x="294" y="347"/>
                    </a:cubicBezTo>
                    <a:cubicBezTo>
                      <a:pt x="296" y="350"/>
                      <a:pt x="296" y="350"/>
                      <a:pt x="296" y="350"/>
                    </a:cubicBezTo>
                    <a:cubicBezTo>
                      <a:pt x="301" y="357"/>
                      <a:pt x="301" y="357"/>
                      <a:pt x="301" y="357"/>
                    </a:cubicBezTo>
                    <a:cubicBezTo>
                      <a:pt x="312" y="375"/>
                      <a:pt x="321" y="394"/>
                      <a:pt x="327" y="415"/>
                    </a:cubicBezTo>
                    <a:cubicBezTo>
                      <a:pt x="340" y="456"/>
                      <a:pt x="342" y="500"/>
                      <a:pt x="339" y="543"/>
                    </a:cubicBezTo>
                    <a:cubicBezTo>
                      <a:pt x="337" y="565"/>
                      <a:pt x="335" y="586"/>
                      <a:pt x="331" y="607"/>
                    </a:cubicBezTo>
                    <a:cubicBezTo>
                      <a:pt x="328" y="628"/>
                      <a:pt x="323" y="649"/>
                      <a:pt x="319" y="669"/>
                    </a:cubicBezTo>
                    <a:cubicBezTo>
                      <a:pt x="317" y="679"/>
                      <a:pt x="315" y="690"/>
                      <a:pt x="313" y="700"/>
                    </a:cubicBezTo>
                    <a:cubicBezTo>
                      <a:pt x="311" y="710"/>
                      <a:pt x="309" y="720"/>
                      <a:pt x="307" y="730"/>
                    </a:cubicBezTo>
                    <a:cubicBezTo>
                      <a:pt x="306" y="735"/>
                      <a:pt x="305" y="740"/>
                      <a:pt x="305" y="745"/>
                    </a:cubicBezTo>
                    <a:cubicBezTo>
                      <a:pt x="304" y="749"/>
                      <a:pt x="303" y="754"/>
                      <a:pt x="302" y="759"/>
                    </a:cubicBezTo>
                    <a:cubicBezTo>
                      <a:pt x="302" y="764"/>
                      <a:pt x="301" y="769"/>
                      <a:pt x="301" y="774"/>
                    </a:cubicBezTo>
                    <a:cubicBezTo>
                      <a:pt x="300" y="778"/>
                      <a:pt x="300" y="778"/>
                      <a:pt x="300" y="778"/>
                    </a:cubicBezTo>
                    <a:cubicBezTo>
                      <a:pt x="300" y="779"/>
                      <a:pt x="300" y="780"/>
                      <a:pt x="300" y="781"/>
                    </a:cubicBezTo>
                    <a:cubicBezTo>
                      <a:pt x="300" y="789"/>
                      <a:pt x="300" y="789"/>
                      <a:pt x="300" y="789"/>
                    </a:cubicBezTo>
                    <a:cubicBezTo>
                      <a:pt x="297" y="828"/>
                      <a:pt x="302" y="865"/>
                      <a:pt x="310" y="900"/>
                    </a:cubicBezTo>
                    <a:cubicBezTo>
                      <a:pt x="319" y="935"/>
                      <a:pt x="332" y="966"/>
                      <a:pt x="347" y="994"/>
                    </a:cubicBezTo>
                    <a:cubicBezTo>
                      <a:pt x="349" y="998"/>
                      <a:pt x="351" y="1001"/>
                      <a:pt x="353" y="1004"/>
                    </a:cubicBezTo>
                    <a:cubicBezTo>
                      <a:pt x="354" y="1008"/>
                      <a:pt x="356" y="1011"/>
                      <a:pt x="358" y="1014"/>
                    </a:cubicBezTo>
                    <a:cubicBezTo>
                      <a:pt x="362" y="1021"/>
                      <a:pt x="366" y="1027"/>
                      <a:pt x="370" y="1033"/>
                    </a:cubicBezTo>
                    <a:cubicBezTo>
                      <a:pt x="378" y="1045"/>
                      <a:pt x="386" y="1056"/>
                      <a:pt x="394" y="1066"/>
                    </a:cubicBezTo>
                    <a:cubicBezTo>
                      <a:pt x="410" y="1086"/>
                      <a:pt x="426" y="1102"/>
                      <a:pt x="439" y="1115"/>
                    </a:cubicBezTo>
                    <a:cubicBezTo>
                      <a:pt x="452" y="1127"/>
                      <a:pt x="463" y="1137"/>
                      <a:pt x="471" y="1143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3"/>
                    </a:cubicBezTo>
                    <a:cubicBezTo>
                      <a:pt x="463" y="1137"/>
                      <a:pt x="453" y="1127"/>
                      <a:pt x="439" y="1115"/>
                    </a:cubicBezTo>
                    <a:cubicBezTo>
                      <a:pt x="426" y="1102"/>
                      <a:pt x="410" y="1086"/>
                      <a:pt x="395" y="1065"/>
                    </a:cubicBezTo>
                    <a:cubicBezTo>
                      <a:pt x="387" y="1055"/>
                      <a:pt x="379" y="1044"/>
                      <a:pt x="371" y="1032"/>
                    </a:cubicBezTo>
                    <a:cubicBezTo>
                      <a:pt x="367" y="1026"/>
                      <a:pt x="363" y="1020"/>
                      <a:pt x="359" y="1014"/>
                    </a:cubicBezTo>
                    <a:cubicBezTo>
                      <a:pt x="357" y="1010"/>
                      <a:pt x="356" y="1007"/>
                      <a:pt x="354" y="1004"/>
                    </a:cubicBezTo>
                    <a:cubicBezTo>
                      <a:pt x="352" y="1000"/>
                      <a:pt x="350" y="997"/>
                      <a:pt x="348" y="993"/>
                    </a:cubicBezTo>
                    <a:cubicBezTo>
                      <a:pt x="334" y="966"/>
                      <a:pt x="321" y="934"/>
                      <a:pt x="313" y="899"/>
                    </a:cubicBezTo>
                    <a:cubicBezTo>
                      <a:pt x="304" y="865"/>
                      <a:pt x="300" y="827"/>
                      <a:pt x="302" y="789"/>
                    </a:cubicBezTo>
                    <a:cubicBezTo>
                      <a:pt x="303" y="782"/>
                      <a:pt x="303" y="782"/>
                      <a:pt x="303" y="782"/>
                    </a:cubicBezTo>
                    <a:cubicBezTo>
                      <a:pt x="303" y="781"/>
                      <a:pt x="303" y="779"/>
                      <a:pt x="303" y="778"/>
                    </a:cubicBezTo>
                    <a:cubicBezTo>
                      <a:pt x="303" y="775"/>
                      <a:pt x="303" y="775"/>
                      <a:pt x="303" y="775"/>
                    </a:cubicBezTo>
                    <a:cubicBezTo>
                      <a:pt x="304" y="770"/>
                      <a:pt x="304" y="765"/>
                      <a:pt x="305" y="760"/>
                    </a:cubicBezTo>
                    <a:cubicBezTo>
                      <a:pt x="305" y="755"/>
                      <a:pt x="306" y="750"/>
                      <a:pt x="307" y="745"/>
                    </a:cubicBezTo>
                    <a:cubicBezTo>
                      <a:pt x="308" y="740"/>
                      <a:pt x="309" y="735"/>
                      <a:pt x="310" y="730"/>
                    </a:cubicBezTo>
                    <a:cubicBezTo>
                      <a:pt x="311" y="720"/>
                      <a:pt x="313" y="710"/>
                      <a:pt x="316" y="700"/>
                    </a:cubicBezTo>
                    <a:cubicBezTo>
                      <a:pt x="318" y="690"/>
                      <a:pt x="320" y="680"/>
                      <a:pt x="322" y="670"/>
                    </a:cubicBezTo>
                    <a:cubicBezTo>
                      <a:pt x="326" y="649"/>
                      <a:pt x="331" y="629"/>
                      <a:pt x="334" y="607"/>
                    </a:cubicBezTo>
                    <a:cubicBezTo>
                      <a:pt x="337" y="586"/>
                      <a:pt x="340" y="565"/>
                      <a:pt x="342" y="543"/>
                    </a:cubicBezTo>
                    <a:cubicBezTo>
                      <a:pt x="344" y="500"/>
                      <a:pt x="343" y="456"/>
                      <a:pt x="330" y="414"/>
                    </a:cubicBezTo>
                    <a:cubicBezTo>
                      <a:pt x="324" y="393"/>
                      <a:pt x="315" y="373"/>
                      <a:pt x="303" y="355"/>
                    </a:cubicBezTo>
                    <a:cubicBezTo>
                      <a:pt x="298" y="349"/>
                      <a:pt x="298" y="349"/>
                      <a:pt x="298" y="349"/>
                    </a:cubicBezTo>
                    <a:cubicBezTo>
                      <a:pt x="296" y="345"/>
                      <a:pt x="296" y="345"/>
                      <a:pt x="296" y="345"/>
                    </a:cubicBezTo>
                    <a:cubicBezTo>
                      <a:pt x="295" y="344"/>
                      <a:pt x="295" y="343"/>
                      <a:pt x="294" y="342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6" y="333"/>
                      <a:pt x="286" y="333"/>
                      <a:pt x="286" y="333"/>
                    </a:cubicBezTo>
                    <a:cubicBezTo>
                      <a:pt x="285" y="331"/>
                      <a:pt x="285" y="331"/>
                      <a:pt x="285" y="331"/>
                    </a:cubicBezTo>
                    <a:cubicBezTo>
                      <a:pt x="284" y="331"/>
                      <a:pt x="284" y="331"/>
                      <a:pt x="284" y="331"/>
                    </a:cubicBezTo>
                    <a:cubicBezTo>
                      <a:pt x="284" y="330"/>
                      <a:pt x="284" y="330"/>
                      <a:pt x="284" y="330"/>
                    </a:cubicBezTo>
                    <a:cubicBezTo>
                      <a:pt x="283" y="330"/>
                      <a:pt x="283" y="330"/>
                      <a:pt x="283" y="330"/>
                    </a:cubicBezTo>
                    <a:cubicBezTo>
                      <a:pt x="280" y="326"/>
                      <a:pt x="276" y="323"/>
                      <a:pt x="273" y="319"/>
                    </a:cubicBezTo>
                    <a:cubicBezTo>
                      <a:pt x="269" y="315"/>
                      <a:pt x="265" y="312"/>
                      <a:pt x="261" y="308"/>
                    </a:cubicBezTo>
                    <a:cubicBezTo>
                      <a:pt x="229" y="281"/>
                      <a:pt x="194" y="264"/>
                      <a:pt x="163" y="246"/>
                    </a:cubicBezTo>
                    <a:cubicBezTo>
                      <a:pt x="147" y="237"/>
                      <a:pt x="132" y="228"/>
                      <a:pt x="119" y="218"/>
                    </a:cubicBezTo>
                    <a:cubicBezTo>
                      <a:pt x="105" y="209"/>
                      <a:pt x="92" y="198"/>
                      <a:pt x="82" y="188"/>
                    </a:cubicBezTo>
                    <a:cubicBezTo>
                      <a:pt x="79" y="185"/>
                      <a:pt x="76" y="182"/>
                      <a:pt x="73" y="179"/>
                    </a:cubicBezTo>
                    <a:cubicBezTo>
                      <a:pt x="71" y="176"/>
                      <a:pt x="68" y="174"/>
                      <a:pt x="66" y="171"/>
                    </a:cubicBezTo>
                    <a:cubicBezTo>
                      <a:pt x="63" y="168"/>
                      <a:pt x="61" y="165"/>
                      <a:pt x="59" y="162"/>
                    </a:cubicBezTo>
                    <a:cubicBezTo>
                      <a:pt x="57" y="159"/>
                      <a:pt x="54" y="157"/>
                      <a:pt x="52" y="154"/>
                    </a:cubicBezTo>
                    <a:cubicBezTo>
                      <a:pt x="48" y="148"/>
                      <a:pt x="44" y="142"/>
                      <a:pt x="41" y="137"/>
                    </a:cubicBezTo>
                    <a:cubicBezTo>
                      <a:pt x="37" y="131"/>
                      <a:pt x="34" y="125"/>
                      <a:pt x="31" y="119"/>
                    </a:cubicBezTo>
                    <a:cubicBezTo>
                      <a:pt x="19" y="97"/>
                      <a:pt x="12" y="76"/>
                      <a:pt x="8" y="58"/>
                    </a:cubicBezTo>
                    <a:cubicBezTo>
                      <a:pt x="4" y="40"/>
                      <a:pt x="2" y="25"/>
                      <a:pt x="2" y="16"/>
                    </a:cubicBezTo>
                    <a:cubicBezTo>
                      <a:pt x="1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7710989" y="1362075"/>
                <a:ext cx="1812925" cy="4330700"/>
              </a:xfrm>
              <a:custGeom>
                <a:avLst/>
                <a:gdLst>
                  <a:gd name="T0" fmla="*/ 0 w 483"/>
                  <a:gd name="T1" fmla="*/ 16 h 1152"/>
                  <a:gd name="T2" fmla="*/ 73 w 483"/>
                  <a:gd name="T3" fmla="*/ 195 h 1152"/>
                  <a:gd name="T4" fmla="*/ 249 w 483"/>
                  <a:gd name="T5" fmla="*/ 322 h 1152"/>
                  <a:gd name="T6" fmla="*/ 271 w 483"/>
                  <a:gd name="T7" fmla="*/ 343 h 1152"/>
                  <a:gd name="T8" fmla="*/ 272 w 483"/>
                  <a:gd name="T9" fmla="*/ 345 h 1152"/>
                  <a:gd name="T10" fmla="*/ 281 w 483"/>
                  <a:gd name="T11" fmla="*/ 356 h 1152"/>
                  <a:gd name="T12" fmla="*/ 311 w 483"/>
                  <a:gd name="T13" fmla="*/ 420 h 1152"/>
                  <a:gd name="T14" fmla="*/ 314 w 483"/>
                  <a:gd name="T15" fmla="*/ 604 h 1152"/>
                  <a:gd name="T16" fmla="*/ 289 w 483"/>
                  <a:gd name="T17" fmla="*/ 742 h 1152"/>
                  <a:gd name="T18" fmla="*/ 285 w 483"/>
                  <a:gd name="T19" fmla="*/ 776 h 1152"/>
                  <a:gd name="T20" fmla="*/ 298 w 483"/>
                  <a:gd name="T21" fmla="*/ 903 h 1152"/>
                  <a:gd name="T22" fmla="*/ 350 w 483"/>
                  <a:gd name="T23" fmla="*/ 1019 h 1152"/>
                  <a:gd name="T24" fmla="*/ 436 w 483"/>
                  <a:gd name="T25" fmla="*/ 1118 h 1152"/>
                  <a:gd name="T26" fmla="*/ 483 w 483"/>
                  <a:gd name="T27" fmla="*/ 1152 h 1152"/>
                  <a:gd name="T28" fmla="*/ 390 w 483"/>
                  <a:gd name="T29" fmla="*/ 1069 h 1152"/>
                  <a:gd name="T30" fmla="*/ 346 w 483"/>
                  <a:gd name="T31" fmla="*/ 1008 h 1152"/>
                  <a:gd name="T32" fmla="*/ 287 w 483"/>
                  <a:gd name="T33" fmla="*/ 788 h 1152"/>
                  <a:gd name="T34" fmla="*/ 288 w 483"/>
                  <a:gd name="T35" fmla="*/ 773 h 1152"/>
                  <a:gd name="T36" fmla="*/ 294 w 483"/>
                  <a:gd name="T37" fmla="*/ 727 h 1152"/>
                  <a:gd name="T38" fmla="*/ 324 w 483"/>
                  <a:gd name="T39" fmla="*/ 542 h 1152"/>
                  <a:gd name="T40" fmla="*/ 290 w 483"/>
                  <a:gd name="T41" fmla="*/ 364 h 1152"/>
                  <a:gd name="T42" fmla="*/ 281 w 483"/>
                  <a:gd name="T43" fmla="*/ 352 h 1152"/>
                  <a:gd name="T44" fmla="*/ 251 w 483"/>
                  <a:gd name="T45" fmla="*/ 320 h 1152"/>
                  <a:gd name="T46" fmla="*/ 74 w 483"/>
                  <a:gd name="T47" fmla="*/ 194 h 1152"/>
                  <a:gd name="T48" fmla="*/ 1 w 483"/>
                  <a:gd name="T49" fmla="*/ 16 h 1152"/>
                  <a:gd name="T50" fmla="*/ 1 w 483"/>
                  <a:gd name="T51" fmla="*/ 4 h 1152"/>
                  <a:gd name="T52" fmla="*/ 29 w 483"/>
                  <a:gd name="T53" fmla="*/ 120 h 1152"/>
                  <a:gd name="T54" fmla="*/ 79 w 483"/>
                  <a:gd name="T55" fmla="*/ 190 h 1152"/>
                  <a:gd name="T56" fmla="*/ 258 w 483"/>
                  <a:gd name="T57" fmla="*/ 312 h 1152"/>
                  <a:gd name="T58" fmla="*/ 289 w 483"/>
                  <a:gd name="T59" fmla="*/ 345 h 1152"/>
                  <a:gd name="T60" fmla="*/ 299 w 483"/>
                  <a:gd name="T61" fmla="*/ 358 h 1152"/>
                  <a:gd name="T62" fmla="*/ 328 w 483"/>
                  <a:gd name="T63" fmla="*/ 607 h 1152"/>
                  <a:gd name="T64" fmla="*/ 302 w 483"/>
                  <a:gd name="T65" fmla="*/ 744 h 1152"/>
                  <a:gd name="T66" fmla="*/ 298 w 483"/>
                  <a:gd name="T67" fmla="*/ 778 h 1152"/>
                  <a:gd name="T68" fmla="*/ 308 w 483"/>
                  <a:gd name="T69" fmla="*/ 901 h 1152"/>
                  <a:gd name="T70" fmla="*/ 357 w 483"/>
                  <a:gd name="T71" fmla="*/ 1015 h 1152"/>
                  <a:gd name="T72" fmla="*/ 438 w 483"/>
                  <a:gd name="T73" fmla="*/ 1115 h 1152"/>
                  <a:gd name="T74" fmla="*/ 483 w 483"/>
                  <a:gd name="T75" fmla="*/ 1152 h 1152"/>
                  <a:gd name="T76" fmla="*/ 394 w 483"/>
                  <a:gd name="T77" fmla="*/ 1066 h 1152"/>
                  <a:gd name="T78" fmla="*/ 353 w 483"/>
                  <a:gd name="T79" fmla="*/ 1004 h 1152"/>
                  <a:gd name="T80" fmla="*/ 300 w 483"/>
                  <a:gd name="T81" fmla="*/ 789 h 1152"/>
                  <a:gd name="T82" fmla="*/ 301 w 483"/>
                  <a:gd name="T83" fmla="*/ 774 h 1152"/>
                  <a:gd name="T84" fmla="*/ 307 w 483"/>
                  <a:gd name="T85" fmla="*/ 730 h 1152"/>
                  <a:gd name="T86" fmla="*/ 331 w 483"/>
                  <a:gd name="T87" fmla="*/ 607 h 1152"/>
                  <a:gd name="T88" fmla="*/ 301 w 483"/>
                  <a:gd name="T89" fmla="*/ 357 h 1152"/>
                  <a:gd name="T90" fmla="*/ 292 w 483"/>
                  <a:gd name="T91" fmla="*/ 344 h 1152"/>
                  <a:gd name="T92" fmla="*/ 283 w 483"/>
                  <a:gd name="T93" fmla="*/ 333 h 1152"/>
                  <a:gd name="T94" fmla="*/ 281 w 483"/>
                  <a:gd name="T95" fmla="*/ 332 h 1152"/>
                  <a:gd name="T96" fmla="*/ 162 w 483"/>
                  <a:gd name="T97" fmla="*/ 247 h 1152"/>
                  <a:gd name="T98" fmla="*/ 72 w 483"/>
                  <a:gd name="T99" fmla="*/ 180 h 1152"/>
                  <a:gd name="T100" fmla="*/ 51 w 483"/>
                  <a:gd name="T101" fmla="*/ 154 h 1152"/>
                  <a:gd name="T102" fmla="*/ 7 w 483"/>
                  <a:gd name="T103" fmla="*/ 58 h 1152"/>
                  <a:gd name="T104" fmla="*/ 1 w 483"/>
                  <a:gd name="T105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3" h="1152">
                    <a:moveTo>
                      <a:pt x="1" y="0"/>
                    </a:move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0" y="11"/>
                      <a:pt x="0" y="16"/>
                    </a:cubicBezTo>
                    <a:cubicBezTo>
                      <a:pt x="1" y="26"/>
                      <a:pt x="1" y="40"/>
                      <a:pt x="4" y="59"/>
                    </a:cubicBezTo>
                    <a:cubicBezTo>
                      <a:pt x="7" y="77"/>
                      <a:pt x="13" y="99"/>
                      <a:pt x="24" y="123"/>
                    </a:cubicBezTo>
                    <a:cubicBezTo>
                      <a:pt x="35" y="147"/>
                      <a:pt x="51" y="172"/>
                      <a:pt x="73" y="195"/>
                    </a:cubicBezTo>
                    <a:cubicBezTo>
                      <a:pt x="84" y="207"/>
                      <a:pt x="97" y="219"/>
                      <a:pt x="111" y="229"/>
                    </a:cubicBezTo>
                    <a:cubicBezTo>
                      <a:pt x="125" y="240"/>
                      <a:pt x="140" y="249"/>
                      <a:pt x="156" y="259"/>
                    </a:cubicBezTo>
                    <a:cubicBezTo>
                      <a:pt x="187" y="278"/>
                      <a:pt x="220" y="296"/>
                      <a:pt x="249" y="322"/>
                    </a:cubicBezTo>
                    <a:cubicBezTo>
                      <a:pt x="253" y="325"/>
                      <a:pt x="256" y="328"/>
                      <a:pt x="260" y="331"/>
                    </a:cubicBezTo>
                    <a:cubicBezTo>
                      <a:pt x="263" y="335"/>
                      <a:pt x="267" y="339"/>
                      <a:pt x="270" y="342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1" y="343"/>
                      <a:pt x="271" y="343"/>
                      <a:pt x="271" y="343"/>
                    </a:cubicBezTo>
                    <a:cubicBezTo>
                      <a:pt x="272" y="345"/>
                      <a:pt x="272" y="345"/>
                      <a:pt x="272" y="345"/>
                    </a:cubicBezTo>
                    <a:cubicBezTo>
                      <a:pt x="274" y="348"/>
                      <a:pt x="274" y="348"/>
                      <a:pt x="274" y="348"/>
                    </a:cubicBezTo>
                    <a:cubicBezTo>
                      <a:pt x="279" y="353"/>
                      <a:pt x="279" y="353"/>
                      <a:pt x="279" y="353"/>
                    </a:cubicBezTo>
                    <a:cubicBezTo>
                      <a:pt x="280" y="354"/>
                      <a:pt x="281" y="355"/>
                      <a:pt x="281" y="356"/>
                    </a:cubicBezTo>
                    <a:cubicBezTo>
                      <a:pt x="283" y="359"/>
                      <a:pt x="283" y="359"/>
                      <a:pt x="283" y="359"/>
                    </a:cubicBezTo>
                    <a:cubicBezTo>
                      <a:pt x="287" y="366"/>
                      <a:pt x="287" y="366"/>
                      <a:pt x="287" y="366"/>
                    </a:cubicBezTo>
                    <a:cubicBezTo>
                      <a:pt x="298" y="382"/>
                      <a:pt x="306" y="400"/>
                      <a:pt x="311" y="420"/>
                    </a:cubicBezTo>
                    <a:cubicBezTo>
                      <a:pt x="317" y="439"/>
                      <a:pt x="320" y="459"/>
                      <a:pt x="322" y="480"/>
                    </a:cubicBezTo>
                    <a:cubicBezTo>
                      <a:pt x="323" y="500"/>
                      <a:pt x="323" y="521"/>
                      <a:pt x="322" y="542"/>
                    </a:cubicBezTo>
                    <a:cubicBezTo>
                      <a:pt x="320" y="563"/>
                      <a:pt x="318" y="584"/>
                      <a:pt x="314" y="604"/>
                    </a:cubicBezTo>
                    <a:cubicBezTo>
                      <a:pt x="311" y="625"/>
                      <a:pt x="307" y="645"/>
                      <a:pt x="303" y="666"/>
                    </a:cubicBezTo>
                    <a:cubicBezTo>
                      <a:pt x="299" y="686"/>
                      <a:pt x="295" y="707"/>
                      <a:pt x="291" y="727"/>
                    </a:cubicBezTo>
                    <a:cubicBezTo>
                      <a:pt x="290" y="732"/>
                      <a:pt x="290" y="737"/>
                      <a:pt x="289" y="742"/>
                    </a:cubicBezTo>
                    <a:cubicBezTo>
                      <a:pt x="288" y="747"/>
                      <a:pt x="287" y="753"/>
                      <a:pt x="287" y="758"/>
                    </a:cubicBezTo>
                    <a:cubicBezTo>
                      <a:pt x="286" y="763"/>
                      <a:pt x="286" y="768"/>
                      <a:pt x="285" y="773"/>
                    </a:cubicBezTo>
                    <a:cubicBezTo>
                      <a:pt x="285" y="776"/>
                      <a:pt x="285" y="776"/>
                      <a:pt x="285" y="776"/>
                    </a:cubicBezTo>
                    <a:cubicBezTo>
                      <a:pt x="285" y="778"/>
                      <a:pt x="285" y="779"/>
                      <a:pt x="285" y="780"/>
                    </a:cubicBezTo>
                    <a:cubicBezTo>
                      <a:pt x="284" y="788"/>
                      <a:pt x="284" y="788"/>
                      <a:pt x="284" y="788"/>
                    </a:cubicBezTo>
                    <a:cubicBezTo>
                      <a:pt x="283" y="829"/>
                      <a:pt x="288" y="868"/>
                      <a:pt x="298" y="903"/>
                    </a:cubicBezTo>
                    <a:cubicBezTo>
                      <a:pt x="308" y="939"/>
                      <a:pt x="322" y="971"/>
                      <a:pt x="338" y="999"/>
                    </a:cubicBezTo>
                    <a:cubicBezTo>
                      <a:pt x="340" y="1002"/>
                      <a:pt x="342" y="1006"/>
                      <a:pt x="344" y="1009"/>
                    </a:cubicBezTo>
                    <a:cubicBezTo>
                      <a:pt x="346" y="1013"/>
                      <a:pt x="348" y="1016"/>
                      <a:pt x="350" y="1019"/>
                    </a:cubicBezTo>
                    <a:cubicBezTo>
                      <a:pt x="355" y="1025"/>
                      <a:pt x="359" y="1032"/>
                      <a:pt x="363" y="1038"/>
                    </a:cubicBezTo>
                    <a:cubicBezTo>
                      <a:pt x="372" y="1049"/>
                      <a:pt x="380" y="1061"/>
                      <a:pt x="389" y="1070"/>
                    </a:cubicBezTo>
                    <a:cubicBezTo>
                      <a:pt x="406" y="1090"/>
                      <a:pt x="423" y="1105"/>
                      <a:pt x="436" y="1118"/>
                    </a:cubicBezTo>
                    <a:cubicBezTo>
                      <a:pt x="451" y="1129"/>
                      <a:pt x="462" y="1138"/>
                      <a:pt x="471" y="1144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4"/>
                    </a:cubicBezTo>
                    <a:cubicBezTo>
                      <a:pt x="463" y="1138"/>
                      <a:pt x="451" y="1129"/>
                      <a:pt x="437" y="1117"/>
                    </a:cubicBezTo>
                    <a:cubicBezTo>
                      <a:pt x="423" y="1105"/>
                      <a:pt x="406" y="1089"/>
                      <a:pt x="390" y="1069"/>
                    </a:cubicBezTo>
                    <a:cubicBezTo>
                      <a:pt x="381" y="1060"/>
                      <a:pt x="373" y="1049"/>
                      <a:pt x="364" y="1037"/>
                    </a:cubicBezTo>
                    <a:cubicBezTo>
                      <a:pt x="360" y="1031"/>
                      <a:pt x="356" y="1025"/>
                      <a:pt x="352" y="1018"/>
                    </a:cubicBezTo>
                    <a:cubicBezTo>
                      <a:pt x="350" y="1015"/>
                      <a:pt x="348" y="1012"/>
                      <a:pt x="346" y="1008"/>
                    </a:cubicBezTo>
                    <a:cubicBezTo>
                      <a:pt x="344" y="1005"/>
                      <a:pt x="342" y="1002"/>
                      <a:pt x="340" y="998"/>
                    </a:cubicBezTo>
                    <a:cubicBezTo>
                      <a:pt x="324" y="970"/>
                      <a:pt x="310" y="938"/>
                      <a:pt x="300" y="903"/>
                    </a:cubicBezTo>
                    <a:cubicBezTo>
                      <a:pt x="290" y="867"/>
                      <a:pt x="285" y="828"/>
                      <a:pt x="287" y="788"/>
                    </a:cubicBezTo>
                    <a:cubicBezTo>
                      <a:pt x="287" y="781"/>
                      <a:pt x="287" y="781"/>
                      <a:pt x="287" y="781"/>
                    </a:cubicBezTo>
                    <a:cubicBezTo>
                      <a:pt x="287" y="779"/>
                      <a:pt x="287" y="778"/>
                      <a:pt x="288" y="777"/>
                    </a:cubicBezTo>
                    <a:cubicBezTo>
                      <a:pt x="288" y="773"/>
                      <a:pt x="288" y="773"/>
                      <a:pt x="288" y="773"/>
                    </a:cubicBezTo>
                    <a:cubicBezTo>
                      <a:pt x="288" y="768"/>
                      <a:pt x="289" y="763"/>
                      <a:pt x="289" y="758"/>
                    </a:cubicBezTo>
                    <a:cubicBezTo>
                      <a:pt x="290" y="753"/>
                      <a:pt x="291" y="748"/>
                      <a:pt x="292" y="743"/>
                    </a:cubicBezTo>
                    <a:cubicBezTo>
                      <a:pt x="292" y="738"/>
                      <a:pt x="293" y="732"/>
                      <a:pt x="294" y="727"/>
                    </a:cubicBezTo>
                    <a:cubicBezTo>
                      <a:pt x="297" y="707"/>
                      <a:pt x="301" y="687"/>
                      <a:pt x="306" y="666"/>
                    </a:cubicBezTo>
                    <a:cubicBezTo>
                      <a:pt x="310" y="646"/>
                      <a:pt x="314" y="625"/>
                      <a:pt x="317" y="605"/>
                    </a:cubicBezTo>
                    <a:cubicBezTo>
                      <a:pt x="321" y="584"/>
                      <a:pt x="323" y="563"/>
                      <a:pt x="324" y="542"/>
                    </a:cubicBezTo>
                    <a:cubicBezTo>
                      <a:pt x="326" y="521"/>
                      <a:pt x="326" y="500"/>
                      <a:pt x="325" y="480"/>
                    </a:cubicBezTo>
                    <a:cubicBezTo>
                      <a:pt x="323" y="459"/>
                      <a:pt x="320" y="439"/>
                      <a:pt x="314" y="419"/>
                    </a:cubicBezTo>
                    <a:cubicBezTo>
                      <a:pt x="308" y="399"/>
                      <a:pt x="300" y="381"/>
                      <a:pt x="290" y="364"/>
                    </a:cubicBezTo>
                    <a:cubicBezTo>
                      <a:pt x="285" y="358"/>
                      <a:pt x="285" y="358"/>
                      <a:pt x="285" y="358"/>
                    </a:cubicBezTo>
                    <a:cubicBezTo>
                      <a:pt x="283" y="355"/>
                      <a:pt x="283" y="355"/>
                      <a:pt x="283" y="355"/>
                    </a:cubicBezTo>
                    <a:cubicBezTo>
                      <a:pt x="283" y="354"/>
                      <a:pt x="282" y="353"/>
                      <a:pt x="281" y="352"/>
                    </a:cubicBezTo>
                    <a:cubicBezTo>
                      <a:pt x="278" y="348"/>
                      <a:pt x="275" y="344"/>
                      <a:pt x="272" y="340"/>
                    </a:cubicBezTo>
                    <a:cubicBezTo>
                      <a:pt x="268" y="337"/>
                      <a:pt x="265" y="333"/>
                      <a:pt x="262" y="330"/>
                    </a:cubicBezTo>
                    <a:cubicBezTo>
                      <a:pt x="258" y="326"/>
                      <a:pt x="255" y="323"/>
                      <a:pt x="251" y="320"/>
                    </a:cubicBezTo>
                    <a:cubicBezTo>
                      <a:pt x="221" y="294"/>
                      <a:pt x="188" y="276"/>
                      <a:pt x="157" y="257"/>
                    </a:cubicBezTo>
                    <a:cubicBezTo>
                      <a:pt x="141" y="247"/>
                      <a:pt x="126" y="238"/>
                      <a:pt x="112" y="227"/>
                    </a:cubicBezTo>
                    <a:cubicBezTo>
                      <a:pt x="98" y="217"/>
                      <a:pt x="85" y="206"/>
                      <a:pt x="74" y="194"/>
                    </a:cubicBezTo>
                    <a:cubicBezTo>
                      <a:pt x="53" y="171"/>
                      <a:pt x="36" y="146"/>
                      <a:pt x="25" y="122"/>
                    </a:cubicBezTo>
                    <a:cubicBezTo>
                      <a:pt x="14" y="99"/>
                      <a:pt x="8" y="77"/>
                      <a:pt x="5" y="59"/>
                    </a:cubicBezTo>
                    <a:cubicBezTo>
                      <a:pt x="1" y="40"/>
                      <a:pt x="1" y="26"/>
                      <a:pt x="1" y="16"/>
                    </a:cubicBezTo>
                    <a:cubicBezTo>
                      <a:pt x="1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  <a:cubicBezTo>
                      <a:pt x="1" y="0"/>
                      <a:pt x="1" y="2"/>
                      <a:pt x="1" y="4"/>
                    </a:cubicBezTo>
                    <a:cubicBezTo>
                      <a:pt x="1" y="7"/>
                      <a:pt x="1" y="11"/>
                      <a:pt x="1" y="16"/>
                    </a:cubicBezTo>
                    <a:cubicBezTo>
                      <a:pt x="2" y="25"/>
                      <a:pt x="3" y="40"/>
                      <a:pt x="7" y="58"/>
                    </a:cubicBezTo>
                    <a:cubicBezTo>
                      <a:pt x="11" y="76"/>
                      <a:pt x="17" y="98"/>
                      <a:pt x="29" y="120"/>
                    </a:cubicBezTo>
                    <a:cubicBezTo>
                      <a:pt x="32" y="126"/>
                      <a:pt x="35" y="132"/>
                      <a:pt x="39" y="138"/>
                    </a:cubicBezTo>
                    <a:cubicBezTo>
                      <a:pt x="42" y="144"/>
                      <a:pt x="46" y="149"/>
                      <a:pt x="50" y="155"/>
                    </a:cubicBezTo>
                    <a:cubicBezTo>
                      <a:pt x="59" y="167"/>
                      <a:pt x="68" y="178"/>
                      <a:pt x="79" y="190"/>
                    </a:cubicBezTo>
                    <a:cubicBezTo>
                      <a:pt x="90" y="201"/>
                      <a:pt x="103" y="212"/>
                      <a:pt x="116" y="221"/>
                    </a:cubicBezTo>
                    <a:cubicBezTo>
                      <a:pt x="130" y="231"/>
                      <a:pt x="145" y="240"/>
                      <a:pt x="161" y="249"/>
                    </a:cubicBezTo>
                    <a:cubicBezTo>
                      <a:pt x="192" y="268"/>
                      <a:pt x="227" y="286"/>
                      <a:pt x="258" y="312"/>
                    </a:cubicBezTo>
                    <a:cubicBezTo>
                      <a:pt x="261" y="315"/>
                      <a:pt x="265" y="319"/>
                      <a:pt x="269" y="322"/>
                    </a:cubicBezTo>
                    <a:cubicBezTo>
                      <a:pt x="273" y="326"/>
                      <a:pt x="276" y="330"/>
                      <a:pt x="279" y="333"/>
                    </a:cubicBezTo>
                    <a:cubicBezTo>
                      <a:pt x="283" y="337"/>
                      <a:pt x="286" y="341"/>
                      <a:pt x="289" y="345"/>
                    </a:cubicBezTo>
                    <a:cubicBezTo>
                      <a:pt x="290" y="346"/>
                      <a:pt x="291" y="347"/>
                      <a:pt x="292" y="349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299" y="358"/>
                      <a:pt x="299" y="358"/>
                      <a:pt x="299" y="358"/>
                    </a:cubicBezTo>
                    <a:cubicBezTo>
                      <a:pt x="310" y="376"/>
                      <a:pt x="319" y="395"/>
                      <a:pt x="325" y="416"/>
                    </a:cubicBezTo>
                    <a:cubicBezTo>
                      <a:pt x="337" y="457"/>
                      <a:pt x="339" y="501"/>
                      <a:pt x="336" y="543"/>
                    </a:cubicBezTo>
                    <a:cubicBezTo>
                      <a:pt x="334" y="564"/>
                      <a:pt x="332" y="586"/>
                      <a:pt x="328" y="607"/>
                    </a:cubicBezTo>
                    <a:cubicBezTo>
                      <a:pt x="325" y="628"/>
                      <a:pt x="321" y="648"/>
                      <a:pt x="316" y="669"/>
                    </a:cubicBezTo>
                    <a:cubicBezTo>
                      <a:pt x="312" y="689"/>
                      <a:pt x="308" y="709"/>
                      <a:pt x="304" y="729"/>
                    </a:cubicBezTo>
                    <a:cubicBezTo>
                      <a:pt x="303" y="734"/>
                      <a:pt x="303" y="739"/>
                      <a:pt x="302" y="744"/>
                    </a:cubicBezTo>
                    <a:cubicBezTo>
                      <a:pt x="301" y="749"/>
                      <a:pt x="300" y="754"/>
                      <a:pt x="300" y="759"/>
                    </a:cubicBezTo>
                    <a:cubicBezTo>
                      <a:pt x="299" y="764"/>
                      <a:pt x="299" y="769"/>
                      <a:pt x="298" y="774"/>
                    </a:cubicBezTo>
                    <a:cubicBezTo>
                      <a:pt x="298" y="778"/>
                      <a:pt x="298" y="778"/>
                      <a:pt x="298" y="778"/>
                    </a:cubicBezTo>
                    <a:cubicBezTo>
                      <a:pt x="298" y="779"/>
                      <a:pt x="298" y="780"/>
                      <a:pt x="297" y="781"/>
                    </a:cubicBezTo>
                    <a:cubicBezTo>
                      <a:pt x="297" y="789"/>
                      <a:pt x="297" y="789"/>
                      <a:pt x="297" y="789"/>
                    </a:cubicBezTo>
                    <a:cubicBezTo>
                      <a:pt x="295" y="828"/>
                      <a:pt x="299" y="866"/>
                      <a:pt x="308" y="901"/>
                    </a:cubicBezTo>
                    <a:cubicBezTo>
                      <a:pt x="317" y="936"/>
                      <a:pt x="331" y="967"/>
                      <a:pt x="345" y="995"/>
                    </a:cubicBezTo>
                    <a:cubicBezTo>
                      <a:pt x="347" y="998"/>
                      <a:pt x="349" y="1002"/>
                      <a:pt x="351" y="1005"/>
                    </a:cubicBezTo>
                    <a:cubicBezTo>
                      <a:pt x="353" y="1009"/>
                      <a:pt x="355" y="1012"/>
                      <a:pt x="357" y="1015"/>
                    </a:cubicBezTo>
                    <a:cubicBezTo>
                      <a:pt x="361" y="1021"/>
                      <a:pt x="365" y="1028"/>
                      <a:pt x="369" y="1034"/>
                    </a:cubicBezTo>
                    <a:cubicBezTo>
                      <a:pt x="377" y="1045"/>
                      <a:pt x="385" y="1057"/>
                      <a:pt x="393" y="1067"/>
                    </a:cubicBezTo>
                    <a:cubicBezTo>
                      <a:pt x="409" y="1087"/>
                      <a:pt x="425" y="1103"/>
                      <a:pt x="438" y="1115"/>
                    </a:cubicBezTo>
                    <a:cubicBezTo>
                      <a:pt x="452" y="1128"/>
                      <a:pt x="463" y="1137"/>
                      <a:pt x="471" y="1143"/>
                    </a:cubicBezTo>
                    <a:cubicBezTo>
                      <a:pt x="479" y="1149"/>
                      <a:pt x="483" y="1152"/>
                      <a:pt x="483" y="1152"/>
                    </a:cubicBezTo>
                    <a:cubicBezTo>
                      <a:pt x="483" y="1152"/>
                      <a:pt x="483" y="1152"/>
                      <a:pt x="483" y="1152"/>
                    </a:cubicBezTo>
                    <a:cubicBezTo>
                      <a:pt x="483" y="1152"/>
                      <a:pt x="479" y="1149"/>
                      <a:pt x="471" y="1143"/>
                    </a:cubicBezTo>
                    <a:cubicBezTo>
                      <a:pt x="463" y="1137"/>
                      <a:pt x="452" y="1127"/>
                      <a:pt x="439" y="1115"/>
                    </a:cubicBezTo>
                    <a:cubicBezTo>
                      <a:pt x="426" y="1102"/>
                      <a:pt x="410" y="1086"/>
                      <a:pt x="394" y="1066"/>
                    </a:cubicBezTo>
                    <a:cubicBezTo>
                      <a:pt x="386" y="1056"/>
                      <a:pt x="378" y="1045"/>
                      <a:pt x="370" y="1033"/>
                    </a:cubicBezTo>
                    <a:cubicBezTo>
                      <a:pt x="366" y="1027"/>
                      <a:pt x="362" y="1021"/>
                      <a:pt x="358" y="1014"/>
                    </a:cubicBezTo>
                    <a:cubicBezTo>
                      <a:pt x="356" y="1011"/>
                      <a:pt x="354" y="1008"/>
                      <a:pt x="353" y="1004"/>
                    </a:cubicBezTo>
                    <a:cubicBezTo>
                      <a:pt x="351" y="1001"/>
                      <a:pt x="349" y="998"/>
                      <a:pt x="347" y="994"/>
                    </a:cubicBezTo>
                    <a:cubicBezTo>
                      <a:pt x="332" y="966"/>
                      <a:pt x="319" y="935"/>
                      <a:pt x="310" y="900"/>
                    </a:cubicBezTo>
                    <a:cubicBezTo>
                      <a:pt x="302" y="865"/>
                      <a:pt x="297" y="828"/>
                      <a:pt x="300" y="789"/>
                    </a:cubicBezTo>
                    <a:cubicBezTo>
                      <a:pt x="300" y="781"/>
                      <a:pt x="300" y="781"/>
                      <a:pt x="300" y="781"/>
                    </a:cubicBezTo>
                    <a:cubicBezTo>
                      <a:pt x="300" y="780"/>
                      <a:pt x="300" y="779"/>
                      <a:pt x="300" y="778"/>
                    </a:cubicBezTo>
                    <a:cubicBezTo>
                      <a:pt x="301" y="774"/>
                      <a:pt x="301" y="774"/>
                      <a:pt x="301" y="774"/>
                    </a:cubicBezTo>
                    <a:cubicBezTo>
                      <a:pt x="301" y="769"/>
                      <a:pt x="302" y="764"/>
                      <a:pt x="302" y="759"/>
                    </a:cubicBezTo>
                    <a:cubicBezTo>
                      <a:pt x="303" y="754"/>
                      <a:pt x="304" y="749"/>
                      <a:pt x="305" y="745"/>
                    </a:cubicBezTo>
                    <a:cubicBezTo>
                      <a:pt x="305" y="740"/>
                      <a:pt x="306" y="735"/>
                      <a:pt x="307" y="730"/>
                    </a:cubicBezTo>
                    <a:cubicBezTo>
                      <a:pt x="309" y="720"/>
                      <a:pt x="311" y="710"/>
                      <a:pt x="313" y="700"/>
                    </a:cubicBezTo>
                    <a:cubicBezTo>
                      <a:pt x="315" y="690"/>
                      <a:pt x="317" y="679"/>
                      <a:pt x="319" y="669"/>
                    </a:cubicBezTo>
                    <a:cubicBezTo>
                      <a:pt x="323" y="649"/>
                      <a:pt x="328" y="628"/>
                      <a:pt x="331" y="607"/>
                    </a:cubicBezTo>
                    <a:cubicBezTo>
                      <a:pt x="335" y="586"/>
                      <a:pt x="337" y="565"/>
                      <a:pt x="339" y="543"/>
                    </a:cubicBezTo>
                    <a:cubicBezTo>
                      <a:pt x="342" y="500"/>
                      <a:pt x="340" y="456"/>
                      <a:pt x="327" y="415"/>
                    </a:cubicBezTo>
                    <a:cubicBezTo>
                      <a:pt x="321" y="394"/>
                      <a:pt x="312" y="375"/>
                      <a:pt x="301" y="357"/>
                    </a:cubicBezTo>
                    <a:cubicBezTo>
                      <a:pt x="296" y="350"/>
                      <a:pt x="296" y="350"/>
                      <a:pt x="296" y="350"/>
                    </a:cubicBezTo>
                    <a:cubicBezTo>
                      <a:pt x="294" y="347"/>
                      <a:pt x="294" y="347"/>
                      <a:pt x="294" y="347"/>
                    </a:cubicBezTo>
                    <a:cubicBezTo>
                      <a:pt x="293" y="346"/>
                      <a:pt x="292" y="345"/>
                      <a:pt x="292" y="344"/>
                    </a:cubicBezTo>
                    <a:cubicBezTo>
                      <a:pt x="287" y="338"/>
                      <a:pt x="287" y="338"/>
                      <a:pt x="287" y="338"/>
                    </a:cubicBezTo>
                    <a:cubicBezTo>
                      <a:pt x="284" y="335"/>
                      <a:pt x="284" y="335"/>
                      <a:pt x="284" y="335"/>
                    </a:cubicBezTo>
                    <a:cubicBezTo>
                      <a:pt x="283" y="333"/>
                      <a:pt x="283" y="333"/>
                      <a:pt x="283" y="333"/>
                    </a:cubicBezTo>
                    <a:cubicBezTo>
                      <a:pt x="283" y="333"/>
                      <a:pt x="283" y="333"/>
                      <a:pt x="283" y="333"/>
                    </a:cubicBezTo>
                    <a:cubicBezTo>
                      <a:pt x="282" y="332"/>
                      <a:pt x="282" y="332"/>
                      <a:pt x="282" y="332"/>
                    </a:cubicBezTo>
                    <a:cubicBezTo>
                      <a:pt x="281" y="332"/>
                      <a:pt x="281" y="332"/>
                      <a:pt x="281" y="332"/>
                    </a:cubicBezTo>
                    <a:cubicBezTo>
                      <a:pt x="278" y="328"/>
                      <a:pt x="274" y="324"/>
                      <a:pt x="271" y="321"/>
                    </a:cubicBezTo>
                    <a:cubicBezTo>
                      <a:pt x="267" y="317"/>
                      <a:pt x="263" y="314"/>
                      <a:pt x="259" y="310"/>
                    </a:cubicBezTo>
                    <a:cubicBezTo>
                      <a:pt x="228" y="284"/>
                      <a:pt x="193" y="266"/>
                      <a:pt x="162" y="247"/>
                    </a:cubicBezTo>
                    <a:cubicBezTo>
                      <a:pt x="146" y="238"/>
                      <a:pt x="131" y="229"/>
                      <a:pt x="118" y="220"/>
                    </a:cubicBezTo>
                    <a:cubicBezTo>
                      <a:pt x="104" y="210"/>
                      <a:pt x="91" y="200"/>
                      <a:pt x="80" y="189"/>
                    </a:cubicBezTo>
                    <a:cubicBezTo>
                      <a:pt x="78" y="186"/>
                      <a:pt x="75" y="183"/>
                      <a:pt x="72" y="180"/>
                    </a:cubicBezTo>
                    <a:cubicBezTo>
                      <a:pt x="70" y="177"/>
                      <a:pt x="67" y="175"/>
                      <a:pt x="65" y="172"/>
                    </a:cubicBezTo>
                    <a:cubicBezTo>
                      <a:pt x="62" y="169"/>
                      <a:pt x="60" y="166"/>
                      <a:pt x="58" y="163"/>
                    </a:cubicBezTo>
                    <a:cubicBezTo>
                      <a:pt x="56" y="160"/>
                      <a:pt x="53" y="157"/>
                      <a:pt x="51" y="154"/>
                    </a:cubicBezTo>
                    <a:cubicBezTo>
                      <a:pt x="47" y="149"/>
                      <a:pt x="43" y="143"/>
                      <a:pt x="40" y="137"/>
                    </a:cubicBezTo>
                    <a:cubicBezTo>
                      <a:pt x="36" y="131"/>
                      <a:pt x="33" y="126"/>
                      <a:pt x="30" y="120"/>
                    </a:cubicBezTo>
                    <a:cubicBezTo>
                      <a:pt x="18" y="97"/>
                      <a:pt x="12" y="76"/>
                      <a:pt x="7" y="58"/>
                    </a:cubicBezTo>
                    <a:cubicBezTo>
                      <a:pt x="3" y="40"/>
                      <a:pt x="2" y="25"/>
                      <a:pt x="1" y="16"/>
                    </a:cubicBezTo>
                    <a:cubicBezTo>
                      <a:pt x="1" y="11"/>
                      <a:pt x="1" y="7"/>
                      <a:pt x="1" y="4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7714164" y="1362075"/>
                <a:ext cx="1809750" cy="4330700"/>
              </a:xfrm>
              <a:custGeom>
                <a:avLst/>
                <a:gdLst>
                  <a:gd name="T0" fmla="*/ 0 w 482"/>
                  <a:gd name="T1" fmla="*/ 16 h 1152"/>
                  <a:gd name="T2" fmla="*/ 73 w 482"/>
                  <a:gd name="T3" fmla="*/ 194 h 1152"/>
                  <a:gd name="T4" fmla="*/ 250 w 482"/>
                  <a:gd name="T5" fmla="*/ 320 h 1152"/>
                  <a:gd name="T6" fmla="*/ 280 w 482"/>
                  <a:gd name="T7" fmla="*/ 352 h 1152"/>
                  <a:gd name="T8" fmla="*/ 289 w 482"/>
                  <a:gd name="T9" fmla="*/ 364 h 1152"/>
                  <a:gd name="T10" fmla="*/ 323 w 482"/>
                  <a:gd name="T11" fmla="*/ 542 h 1152"/>
                  <a:gd name="T12" fmla="*/ 293 w 482"/>
                  <a:gd name="T13" fmla="*/ 727 h 1152"/>
                  <a:gd name="T14" fmla="*/ 287 w 482"/>
                  <a:gd name="T15" fmla="*/ 773 h 1152"/>
                  <a:gd name="T16" fmla="*/ 286 w 482"/>
                  <a:gd name="T17" fmla="*/ 788 h 1152"/>
                  <a:gd name="T18" fmla="*/ 345 w 482"/>
                  <a:gd name="T19" fmla="*/ 1008 h 1152"/>
                  <a:gd name="T20" fmla="*/ 389 w 482"/>
                  <a:gd name="T21" fmla="*/ 1069 h 1152"/>
                  <a:gd name="T22" fmla="*/ 482 w 482"/>
                  <a:gd name="T23" fmla="*/ 1152 h 1152"/>
                  <a:gd name="T24" fmla="*/ 470 w 482"/>
                  <a:gd name="T25" fmla="*/ 1143 h 1152"/>
                  <a:gd name="T26" fmla="*/ 364 w 482"/>
                  <a:gd name="T27" fmla="*/ 1036 h 1152"/>
                  <a:gd name="T28" fmla="*/ 340 w 482"/>
                  <a:gd name="T29" fmla="*/ 997 h 1152"/>
                  <a:gd name="T30" fmla="*/ 291 w 482"/>
                  <a:gd name="T31" fmla="*/ 758 h 1152"/>
                  <a:gd name="T32" fmla="*/ 307 w 482"/>
                  <a:gd name="T33" fmla="*/ 667 h 1152"/>
                  <a:gd name="T34" fmla="*/ 327 w 482"/>
                  <a:gd name="T35" fmla="*/ 480 h 1152"/>
                  <a:gd name="T36" fmla="*/ 287 w 482"/>
                  <a:gd name="T37" fmla="*/ 356 h 1152"/>
                  <a:gd name="T38" fmla="*/ 273 w 482"/>
                  <a:gd name="T39" fmla="*/ 339 h 1152"/>
                  <a:gd name="T40" fmla="*/ 157 w 482"/>
                  <a:gd name="T41" fmla="*/ 255 h 1152"/>
                  <a:gd name="T42" fmla="*/ 25 w 482"/>
                  <a:gd name="T43" fmla="*/ 122 h 1152"/>
                  <a:gd name="T44" fmla="*/ 0 w 482"/>
                  <a:gd name="T45" fmla="*/ 4 h 1152"/>
                  <a:gd name="T46" fmla="*/ 0 w 482"/>
                  <a:gd name="T47" fmla="*/ 16 h 1152"/>
                  <a:gd name="T48" fmla="*/ 36 w 482"/>
                  <a:gd name="T49" fmla="*/ 138 h 1152"/>
                  <a:gd name="T50" fmla="*/ 114 w 482"/>
                  <a:gd name="T51" fmla="*/ 223 h 1152"/>
                  <a:gd name="T52" fmla="*/ 266 w 482"/>
                  <a:gd name="T53" fmla="*/ 324 h 1152"/>
                  <a:gd name="T54" fmla="*/ 289 w 482"/>
                  <a:gd name="T55" fmla="*/ 350 h 1152"/>
                  <a:gd name="T56" fmla="*/ 321 w 482"/>
                  <a:gd name="T57" fmla="*/ 417 h 1152"/>
                  <a:gd name="T58" fmla="*/ 313 w 482"/>
                  <a:gd name="T59" fmla="*/ 668 h 1152"/>
                  <a:gd name="T60" fmla="*/ 343 w 482"/>
                  <a:gd name="T61" fmla="*/ 996 h 1152"/>
                  <a:gd name="T62" fmla="*/ 367 w 482"/>
                  <a:gd name="T63" fmla="*/ 1035 h 1152"/>
                  <a:gd name="T64" fmla="*/ 470 w 482"/>
                  <a:gd name="T65" fmla="*/ 1143 h 1152"/>
                  <a:gd name="T66" fmla="*/ 482 w 482"/>
                  <a:gd name="T67" fmla="*/ 1152 h 1152"/>
                  <a:gd name="T68" fmla="*/ 392 w 482"/>
                  <a:gd name="T69" fmla="*/ 1067 h 1152"/>
                  <a:gd name="T70" fmla="*/ 350 w 482"/>
                  <a:gd name="T71" fmla="*/ 1005 h 1152"/>
                  <a:gd name="T72" fmla="*/ 296 w 482"/>
                  <a:gd name="T73" fmla="*/ 789 h 1152"/>
                  <a:gd name="T74" fmla="*/ 297 w 482"/>
                  <a:gd name="T75" fmla="*/ 774 h 1152"/>
                  <a:gd name="T76" fmla="*/ 303 w 482"/>
                  <a:gd name="T77" fmla="*/ 729 h 1152"/>
                  <a:gd name="T78" fmla="*/ 335 w 482"/>
                  <a:gd name="T79" fmla="*/ 543 h 1152"/>
                  <a:gd name="T80" fmla="*/ 293 w 482"/>
                  <a:gd name="T81" fmla="*/ 352 h 1152"/>
                  <a:gd name="T82" fmla="*/ 278 w 482"/>
                  <a:gd name="T83" fmla="*/ 333 h 1152"/>
                  <a:gd name="T84" fmla="*/ 160 w 482"/>
                  <a:gd name="T85" fmla="*/ 249 h 1152"/>
                  <a:gd name="T86" fmla="*/ 49 w 482"/>
                  <a:gd name="T87" fmla="*/ 155 h 1152"/>
                  <a:gd name="T88" fmla="*/ 6 w 482"/>
                  <a:gd name="T89" fmla="*/ 58 h 1152"/>
                  <a:gd name="T90" fmla="*/ 0 w 482"/>
                  <a:gd name="T91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2" h="1152"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26"/>
                      <a:pt x="0" y="40"/>
                      <a:pt x="4" y="59"/>
                    </a:cubicBezTo>
                    <a:cubicBezTo>
                      <a:pt x="7" y="77"/>
                      <a:pt x="13" y="99"/>
                      <a:pt x="24" y="122"/>
                    </a:cubicBezTo>
                    <a:cubicBezTo>
                      <a:pt x="35" y="146"/>
                      <a:pt x="52" y="171"/>
                      <a:pt x="73" y="194"/>
                    </a:cubicBezTo>
                    <a:cubicBezTo>
                      <a:pt x="84" y="206"/>
                      <a:pt x="97" y="217"/>
                      <a:pt x="111" y="227"/>
                    </a:cubicBezTo>
                    <a:cubicBezTo>
                      <a:pt x="125" y="238"/>
                      <a:pt x="140" y="247"/>
                      <a:pt x="156" y="257"/>
                    </a:cubicBezTo>
                    <a:cubicBezTo>
                      <a:pt x="187" y="276"/>
                      <a:pt x="220" y="294"/>
                      <a:pt x="250" y="320"/>
                    </a:cubicBezTo>
                    <a:cubicBezTo>
                      <a:pt x="254" y="323"/>
                      <a:pt x="257" y="326"/>
                      <a:pt x="261" y="330"/>
                    </a:cubicBezTo>
                    <a:cubicBezTo>
                      <a:pt x="264" y="333"/>
                      <a:pt x="267" y="337"/>
                      <a:pt x="271" y="340"/>
                    </a:cubicBezTo>
                    <a:cubicBezTo>
                      <a:pt x="274" y="344"/>
                      <a:pt x="277" y="348"/>
                      <a:pt x="280" y="352"/>
                    </a:cubicBezTo>
                    <a:cubicBezTo>
                      <a:pt x="281" y="353"/>
                      <a:pt x="282" y="354"/>
                      <a:pt x="282" y="355"/>
                    </a:cubicBezTo>
                    <a:cubicBezTo>
                      <a:pt x="284" y="358"/>
                      <a:pt x="284" y="358"/>
                      <a:pt x="284" y="358"/>
                    </a:cubicBezTo>
                    <a:cubicBezTo>
                      <a:pt x="289" y="364"/>
                      <a:pt x="289" y="364"/>
                      <a:pt x="289" y="364"/>
                    </a:cubicBezTo>
                    <a:cubicBezTo>
                      <a:pt x="299" y="381"/>
                      <a:pt x="307" y="399"/>
                      <a:pt x="313" y="419"/>
                    </a:cubicBezTo>
                    <a:cubicBezTo>
                      <a:pt x="319" y="439"/>
                      <a:pt x="322" y="459"/>
                      <a:pt x="324" y="480"/>
                    </a:cubicBezTo>
                    <a:cubicBezTo>
                      <a:pt x="325" y="500"/>
                      <a:pt x="325" y="521"/>
                      <a:pt x="323" y="542"/>
                    </a:cubicBezTo>
                    <a:cubicBezTo>
                      <a:pt x="322" y="563"/>
                      <a:pt x="320" y="584"/>
                      <a:pt x="316" y="605"/>
                    </a:cubicBezTo>
                    <a:cubicBezTo>
                      <a:pt x="313" y="625"/>
                      <a:pt x="309" y="646"/>
                      <a:pt x="305" y="666"/>
                    </a:cubicBezTo>
                    <a:cubicBezTo>
                      <a:pt x="300" y="687"/>
                      <a:pt x="296" y="707"/>
                      <a:pt x="293" y="727"/>
                    </a:cubicBezTo>
                    <a:cubicBezTo>
                      <a:pt x="292" y="732"/>
                      <a:pt x="291" y="738"/>
                      <a:pt x="291" y="743"/>
                    </a:cubicBezTo>
                    <a:cubicBezTo>
                      <a:pt x="290" y="748"/>
                      <a:pt x="289" y="753"/>
                      <a:pt x="288" y="758"/>
                    </a:cubicBezTo>
                    <a:cubicBezTo>
                      <a:pt x="288" y="763"/>
                      <a:pt x="287" y="768"/>
                      <a:pt x="287" y="773"/>
                    </a:cubicBezTo>
                    <a:cubicBezTo>
                      <a:pt x="287" y="777"/>
                      <a:pt x="287" y="777"/>
                      <a:pt x="287" y="777"/>
                    </a:cubicBezTo>
                    <a:cubicBezTo>
                      <a:pt x="286" y="778"/>
                      <a:pt x="286" y="779"/>
                      <a:pt x="286" y="781"/>
                    </a:cubicBezTo>
                    <a:cubicBezTo>
                      <a:pt x="286" y="788"/>
                      <a:pt x="286" y="788"/>
                      <a:pt x="286" y="788"/>
                    </a:cubicBezTo>
                    <a:cubicBezTo>
                      <a:pt x="284" y="828"/>
                      <a:pt x="289" y="867"/>
                      <a:pt x="299" y="903"/>
                    </a:cubicBezTo>
                    <a:cubicBezTo>
                      <a:pt x="309" y="938"/>
                      <a:pt x="323" y="970"/>
                      <a:pt x="339" y="998"/>
                    </a:cubicBezTo>
                    <a:cubicBezTo>
                      <a:pt x="341" y="1002"/>
                      <a:pt x="343" y="1005"/>
                      <a:pt x="345" y="1008"/>
                    </a:cubicBezTo>
                    <a:cubicBezTo>
                      <a:pt x="347" y="1012"/>
                      <a:pt x="349" y="1015"/>
                      <a:pt x="351" y="1018"/>
                    </a:cubicBezTo>
                    <a:cubicBezTo>
                      <a:pt x="355" y="1025"/>
                      <a:pt x="359" y="1031"/>
                      <a:pt x="363" y="1037"/>
                    </a:cubicBezTo>
                    <a:cubicBezTo>
                      <a:pt x="372" y="1049"/>
                      <a:pt x="380" y="1060"/>
                      <a:pt x="389" y="1069"/>
                    </a:cubicBezTo>
                    <a:cubicBezTo>
                      <a:pt x="405" y="1089"/>
                      <a:pt x="422" y="1105"/>
                      <a:pt x="436" y="1117"/>
                    </a:cubicBezTo>
                    <a:cubicBezTo>
                      <a:pt x="450" y="1129"/>
                      <a:pt x="462" y="1138"/>
                      <a:pt x="470" y="1144"/>
                    </a:cubicBezTo>
                    <a:cubicBezTo>
                      <a:pt x="478" y="1149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78" y="1149"/>
                      <a:pt x="470" y="1143"/>
                    </a:cubicBezTo>
                    <a:cubicBezTo>
                      <a:pt x="462" y="1138"/>
                      <a:pt x="450" y="1129"/>
                      <a:pt x="436" y="1117"/>
                    </a:cubicBezTo>
                    <a:cubicBezTo>
                      <a:pt x="423" y="1104"/>
                      <a:pt x="406" y="1089"/>
                      <a:pt x="390" y="1069"/>
                    </a:cubicBezTo>
                    <a:cubicBezTo>
                      <a:pt x="381" y="1059"/>
                      <a:pt x="373" y="1048"/>
                      <a:pt x="364" y="1036"/>
                    </a:cubicBezTo>
                    <a:cubicBezTo>
                      <a:pt x="360" y="1030"/>
                      <a:pt x="356" y="1024"/>
                      <a:pt x="352" y="1017"/>
                    </a:cubicBezTo>
                    <a:cubicBezTo>
                      <a:pt x="350" y="1014"/>
                      <a:pt x="348" y="1011"/>
                      <a:pt x="346" y="1008"/>
                    </a:cubicBezTo>
                    <a:cubicBezTo>
                      <a:pt x="344" y="1004"/>
                      <a:pt x="342" y="1001"/>
                      <a:pt x="340" y="997"/>
                    </a:cubicBezTo>
                    <a:cubicBezTo>
                      <a:pt x="325" y="969"/>
                      <a:pt x="311" y="938"/>
                      <a:pt x="301" y="902"/>
                    </a:cubicBezTo>
                    <a:cubicBezTo>
                      <a:pt x="292" y="867"/>
                      <a:pt x="286" y="828"/>
                      <a:pt x="289" y="788"/>
                    </a:cubicBezTo>
                    <a:cubicBezTo>
                      <a:pt x="289" y="778"/>
                      <a:pt x="290" y="768"/>
                      <a:pt x="291" y="758"/>
                    </a:cubicBezTo>
                    <a:cubicBezTo>
                      <a:pt x="292" y="753"/>
                      <a:pt x="292" y="748"/>
                      <a:pt x="293" y="743"/>
                    </a:cubicBezTo>
                    <a:cubicBezTo>
                      <a:pt x="294" y="738"/>
                      <a:pt x="295" y="733"/>
                      <a:pt x="296" y="728"/>
                    </a:cubicBezTo>
                    <a:cubicBezTo>
                      <a:pt x="299" y="708"/>
                      <a:pt x="303" y="687"/>
                      <a:pt x="307" y="667"/>
                    </a:cubicBezTo>
                    <a:cubicBezTo>
                      <a:pt x="312" y="647"/>
                      <a:pt x="316" y="626"/>
                      <a:pt x="319" y="605"/>
                    </a:cubicBezTo>
                    <a:cubicBezTo>
                      <a:pt x="322" y="584"/>
                      <a:pt x="325" y="564"/>
                      <a:pt x="326" y="543"/>
                    </a:cubicBezTo>
                    <a:cubicBezTo>
                      <a:pt x="328" y="522"/>
                      <a:pt x="328" y="500"/>
                      <a:pt x="327" y="480"/>
                    </a:cubicBezTo>
                    <a:cubicBezTo>
                      <a:pt x="325" y="459"/>
                      <a:pt x="322" y="438"/>
                      <a:pt x="316" y="418"/>
                    </a:cubicBezTo>
                    <a:cubicBezTo>
                      <a:pt x="310" y="398"/>
                      <a:pt x="302" y="380"/>
                      <a:pt x="291" y="363"/>
                    </a:cubicBezTo>
                    <a:cubicBezTo>
                      <a:pt x="287" y="356"/>
                      <a:pt x="287" y="356"/>
                      <a:pt x="287" y="356"/>
                    </a:cubicBezTo>
                    <a:cubicBezTo>
                      <a:pt x="285" y="353"/>
                      <a:pt x="285" y="353"/>
                      <a:pt x="285" y="353"/>
                    </a:cubicBezTo>
                    <a:cubicBezTo>
                      <a:pt x="284" y="352"/>
                      <a:pt x="283" y="351"/>
                      <a:pt x="282" y="350"/>
                    </a:cubicBezTo>
                    <a:cubicBezTo>
                      <a:pt x="279" y="346"/>
                      <a:pt x="276" y="342"/>
                      <a:pt x="273" y="339"/>
                    </a:cubicBezTo>
                    <a:cubicBezTo>
                      <a:pt x="269" y="335"/>
                      <a:pt x="266" y="331"/>
                      <a:pt x="262" y="328"/>
                    </a:cubicBezTo>
                    <a:cubicBezTo>
                      <a:pt x="259" y="324"/>
                      <a:pt x="255" y="321"/>
                      <a:pt x="252" y="318"/>
                    </a:cubicBezTo>
                    <a:cubicBezTo>
                      <a:pt x="222" y="292"/>
                      <a:pt x="188" y="274"/>
                      <a:pt x="157" y="255"/>
                    </a:cubicBezTo>
                    <a:cubicBezTo>
                      <a:pt x="141" y="245"/>
                      <a:pt x="126" y="236"/>
                      <a:pt x="112" y="226"/>
                    </a:cubicBezTo>
                    <a:cubicBezTo>
                      <a:pt x="98" y="216"/>
                      <a:pt x="86" y="205"/>
                      <a:pt x="74" y="193"/>
                    </a:cubicBezTo>
                    <a:cubicBezTo>
                      <a:pt x="53" y="170"/>
                      <a:pt x="36" y="145"/>
                      <a:pt x="25" y="122"/>
                    </a:cubicBezTo>
                    <a:cubicBezTo>
                      <a:pt x="14" y="99"/>
                      <a:pt x="8" y="77"/>
                      <a:pt x="4" y="58"/>
                    </a:cubicBezTo>
                    <a:cubicBezTo>
                      <a:pt x="1" y="40"/>
                      <a:pt x="0" y="26"/>
                      <a:pt x="0" y="16"/>
                    </a:cubicBezTo>
                    <a:cubicBezTo>
                      <a:pt x="0" y="11"/>
                      <a:pt x="0" y="7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4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25"/>
                      <a:pt x="1" y="40"/>
                      <a:pt x="5" y="58"/>
                    </a:cubicBezTo>
                    <a:cubicBezTo>
                      <a:pt x="9" y="76"/>
                      <a:pt x="15" y="98"/>
                      <a:pt x="27" y="121"/>
                    </a:cubicBezTo>
                    <a:cubicBezTo>
                      <a:pt x="30" y="127"/>
                      <a:pt x="33" y="132"/>
                      <a:pt x="36" y="138"/>
                    </a:cubicBezTo>
                    <a:cubicBezTo>
                      <a:pt x="40" y="144"/>
                      <a:pt x="44" y="150"/>
                      <a:pt x="48" y="156"/>
                    </a:cubicBezTo>
                    <a:cubicBezTo>
                      <a:pt x="56" y="168"/>
                      <a:pt x="66" y="180"/>
                      <a:pt x="77" y="191"/>
                    </a:cubicBezTo>
                    <a:cubicBezTo>
                      <a:pt x="88" y="202"/>
                      <a:pt x="100" y="213"/>
                      <a:pt x="114" y="223"/>
                    </a:cubicBezTo>
                    <a:cubicBezTo>
                      <a:pt x="128" y="233"/>
                      <a:pt x="143" y="242"/>
                      <a:pt x="159" y="251"/>
                    </a:cubicBezTo>
                    <a:cubicBezTo>
                      <a:pt x="190" y="270"/>
                      <a:pt x="224" y="288"/>
                      <a:pt x="255" y="314"/>
                    </a:cubicBezTo>
                    <a:cubicBezTo>
                      <a:pt x="259" y="317"/>
                      <a:pt x="262" y="321"/>
                      <a:pt x="266" y="324"/>
                    </a:cubicBezTo>
                    <a:cubicBezTo>
                      <a:pt x="270" y="328"/>
                      <a:pt x="273" y="332"/>
                      <a:pt x="277" y="335"/>
                    </a:cubicBezTo>
                    <a:cubicBezTo>
                      <a:pt x="280" y="339"/>
                      <a:pt x="283" y="343"/>
                      <a:pt x="286" y="347"/>
                    </a:cubicBezTo>
                    <a:cubicBezTo>
                      <a:pt x="287" y="348"/>
                      <a:pt x="288" y="349"/>
                      <a:pt x="289" y="350"/>
                    </a:cubicBezTo>
                    <a:cubicBezTo>
                      <a:pt x="291" y="353"/>
                      <a:pt x="291" y="353"/>
                      <a:pt x="291" y="353"/>
                    </a:cubicBezTo>
                    <a:cubicBezTo>
                      <a:pt x="295" y="360"/>
                      <a:pt x="295" y="360"/>
                      <a:pt x="295" y="360"/>
                    </a:cubicBezTo>
                    <a:cubicBezTo>
                      <a:pt x="306" y="377"/>
                      <a:pt x="315" y="396"/>
                      <a:pt x="321" y="417"/>
                    </a:cubicBezTo>
                    <a:cubicBezTo>
                      <a:pt x="333" y="457"/>
                      <a:pt x="335" y="501"/>
                      <a:pt x="332" y="543"/>
                    </a:cubicBezTo>
                    <a:cubicBezTo>
                      <a:pt x="331" y="564"/>
                      <a:pt x="328" y="585"/>
                      <a:pt x="325" y="606"/>
                    </a:cubicBezTo>
                    <a:cubicBezTo>
                      <a:pt x="321" y="627"/>
                      <a:pt x="317" y="648"/>
                      <a:pt x="313" y="668"/>
                    </a:cubicBezTo>
                    <a:cubicBezTo>
                      <a:pt x="304" y="709"/>
                      <a:pt x="295" y="749"/>
                      <a:pt x="294" y="788"/>
                    </a:cubicBezTo>
                    <a:cubicBezTo>
                      <a:pt x="291" y="828"/>
                      <a:pt x="296" y="866"/>
                      <a:pt x="305" y="901"/>
                    </a:cubicBezTo>
                    <a:cubicBezTo>
                      <a:pt x="314" y="936"/>
                      <a:pt x="328" y="968"/>
                      <a:pt x="343" y="996"/>
                    </a:cubicBezTo>
                    <a:cubicBezTo>
                      <a:pt x="345" y="999"/>
                      <a:pt x="347" y="1003"/>
                      <a:pt x="349" y="1006"/>
                    </a:cubicBezTo>
                    <a:cubicBezTo>
                      <a:pt x="351" y="1009"/>
                      <a:pt x="352" y="1013"/>
                      <a:pt x="355" y="1016"/>
                    </a:cubicBezTo>
                    <a:cubicBezTo>
                      <a:pt x="359" y="1022"/>
                      <a:pt x="363" y="1029"/>
                      <a:pt x="367" y="1035"/>
                    </a:cubicBezTo>
                    <a:cubicBezTo>
                      <a:pt x="375" y="1046"/>
                      <a:pt x="383" y="1058"/>
                      <a:pt x="391" y="1067"/>
                    </a:cubicBezTo>
                    <a:cubicBezTo>
                      <a:pt x="407" y="1088"/>
                      <a:pt x="423" y="1103"/>
                      <a:pt x="437" y="1116"/>
                    </a:cubicBezTo>
                    <a:cubicBezTo>
                      <a:pt x="451" y="1128"/>
                      <a:pt x="462" y="1138"/>
                      <a:pt x="470" y="1143"/>
                    </a:cubicBezTo>
                    <a:cubicBezTo>
                      <a:pt x="478" y="1149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78" y="1149"/>
                      <a:pt x="470" y="1143"/>
                    </a:cubicBezTo>
                    <a:cubicBezTo>
                      <a:pt x="462" y="1137"/>
                      <a:pt x="451" y="1128"/>
                      <a:pt x="437" y="1115"/>
                    </a:cubicBezTo>
                    <a:cubicBezTo>
                      <a:pt x="424" y="1103"/>
                      <a:pt x="408" y="1087"/>
                      <a:pt x="392" y="1067"/>
                    </a:cubicBezTo>
                    <a:cubicBezTo>
                      <a:pt x="384" y="1057"/>
                      <a:pt x="376" y="1045"/>
                      <a:pt x="368" y="1034"/>
                    </a:cubicBezTo>
                    <a:cubicBezTo>
                      <a:pt x="364" y="1028"/>
                      <a:pt x="360" y="1021"/>
                      <a:pt x="356" y="1015"/>
                    </a:cubicBezTo>
                    <a:cubicBezTo>
                      <a:pt x="354" y="1012"/>
                      <a:pt x="352" y="1009"/>
                      <a:pt x="350" y="1005"/>
                    </a:cubicBezTo>
                    <a:cubicBezTo>
                      <a:pt x="348" y="1002"/>
                      <a:pt x="346" y="998"/>
                      <a:pt x="344" y="995"/>
                    </a:cubicBezTo>
                    <a:cubicBezTo>
                      <a:pt x="330" y="967"/>
                      <a:pt x="316" y="936"/>
                      <a:pt x="307" y="901"/>
                    </a:cubicBezTo>
                    <a:cubicBezTo>
                      <a:pt x="298" y="866"/>
                      <a:pt x="294" y="828"/>
                      <a:pt x="296" y="789"/>
                    </a:cubicBezTo>
                    <a:cubicBezTo>
                      <a:pt x="296" y="781"/>
                      <a:pt x="296" y="781"/>
                      <a:pt x="296" y="781"/>
                    </a:cubicBezTo>
                    <a:cubicBezTo>
                      <a:pt x="297" y="780"/>
                      <a:pt x="297" y="779"/>
                      <a:pt x="297" y="778"/>
                    </a:cubicBezTo>
                    <a:cubicBezTo>
                      <a:pt x="297" y="774"/>
                      <a:pt x="297" y="774"/>
                      <a:pt x="297" y="774"/>
                    </a:cubicBezTo>
                    <a:cubicBezTo>
                      <a:pt x="298" y="769"/>
                      <a:pt x="298" y="764"/>
                      <a:pt x="299" y="759"/>
                    </a:cubicBezTo>
                    <a:cubicBezTo>
                      <a:pt x="299" y="754"/>
                      <a:pt x="300" y="749"/>
                      <a:pt x="301" y="744"/>
                    </a:cubicBezTo>
                    <a:cubicBezTo>
                      <a:pt x="302" y="739"/>
                      <a:pt x="302" y="734"/>
                      <a:pt x="303" y="729"/>
                    </a:cubicBezTo>
                    <a:cubicBezTo>
                      <a:pt x="307" y="709"/>
                      <a:pt x="311" y="689"/>
                      <a:pt x="315" y="669"/>
                    </a:cubicBezTo>
                    <a:cubicBezTo>
                      <a:pt x="320" y="648"/>
                      <a:pt x="324" y="628"/>
                      <a:pt x="327" y="607"/>
                    </a:cubicBezTo>
                    <a:cubicBezTo>
                      <a:pt x="331" y="586"/>
                      <a:pt x="333" y="564"/>
                      <a:pt x="335" y="543"/>
                    </a:cubicBezTo>
                    <a:cubicBezTo>
                      <a:pt x="338" y="501"/>
                      <a:pt x="336" y="457"/>
                      <a:pt x="324" y="416"/>
                    </a:cubicBezTo>
                    <a:cubicBezTo>
                      <a:pt x="318" y="395"/>
                      <a:pt x="309" y="376"/>
                      <a:pt x="298" y="358"/>
                    </a:cubicBezTo>
                    <a:cubicBezTo>
                      <a:pt x="293" y="352"/>
                      <a:pt x="293" y="352"/>
                      <a:pt x="293" y="352"/>
                    </a:cubicBezTo>
                    <a:cubicBezTo>
                      <a:pt x="291" y="349"/>
                      <a:pt x="291" y="349"/>
                      <a:pt x="291" y="349"/>
                    </a:cubicBezTo>
                    <a:cubicBezTo>
                      <a:pt x="290" y="347"/>
                      <a:pt x="289" y="346"/>
                      <a:pt x="288" y="345"/>
                    </a:cubicBezTo>
                    <a:cubicBezTo>
                      <a:pt x="285" y="341"/>
                      <a:pt x="282" y="337"/>
                      <a:pt x="278" y="333"/>
                    </a:cubicBezTo>
                    <a:cubicBezTo>
                      <a:pt x="275" y="330"/>
                      <a:pt x="272" y="326"/>
                      <a:pt x="268" y="322"/>
                    </a:cubicBezTo>
                    <a:cubicBezTo>
                      <a:pt x="264" y="319"/>
                      <a:pt x="260" y="315"/>
                      <a:pt x="257" y="312"/>
                    </a:cubicBezTo>
                    <a:cubicBezTo>
                      <a:pt x="226" y="286"/>
                      <a:pt x="191" y="268"/>
                      <a:pt x="160" y="249"/>
                    </a:cubicBezTo>
                    <a:cubicBezTo>
                      <a:pt x="144" y="240"/>
                      <a:pt x="129" y="231"/>
                      <a:pt x="115" y="221"/>
                    </a:cubicBezTo>
                    <a:cubicBezTo>
                      <a:pt x="102" y="212"/>
                      <a:pt x="89" y="201"/>
                      <a:pt x="78" y="190"/>
                    </a:cubicBezTo>
                    <a:cubicBezTo>
                      <a:pt x="67" y="178"/>
                      <a:pt x="58" y="167"/>
                      <a:pt x="49" y="155"/>
                    </a:cubicBezTo>
                    <a:cubicBezTo>
                      <a:pt x="45" y="149"/>
                      <a:pt x="41" y="144"/>
                      <a:pt x="38" y="138"/>
                    </a:cubicBezTo>
                    <a:cubicBezTo>
                      <a:pt x="34" y="132"/>
                      <a:pt x="31" y="126"/>
                      <a:pt x="28" y="120"/>
                    </a:cubicBezTo>
                    <a:cubicBezTo>
                      <a:pt x="16" y="98"/>
                      <a:pt x="10" y="76"/>
                      <a:pt x="6" y="58"/>
                    </a:cubicBezTo>
                    <a:cubicBezTo>
                      <a:pt x="2" y="40"/>
                      <a:pt x="1" y="25"/>
                      <a:pt x="0" y="16"/>
                    </a:cubicBezTo>
                    <a:cubicBezTo>
                      <a:pt x="0" y="11"/>
                      <a:pt x="0" y="7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/>
              <p:cNvSpPr>
                <a:spLocks noEditPoints="1"/>
              </p:cNvSpPr>
              <p:nvPr/>
            </p:nvSpPr>
            <p:spPr bwMode="auto">
              <a:xfrm>
                <a:off x="7714164" y="1362075"/>
                <a:ext cx="1809750" cy="4330700"/>
              </a:xfrm>
              <a:custGeom>
                <a:avLst/>
                <a:gdLst>
                  <a:gd name="T0" fmla="*/ 482 w 482"/>
                  <a:gd name="T1" fmla="*/ 1152 h 1152"/>
                  <a:gd name="T2" fmla="*/ 482 w 482"/>
                  <a:gd name="T3" fmla="*/ 1152 h 1152"/>
                  <a:gd name="T4" fmla="*/ 0 w 482"/>
                  <a:gd name="T5" fmla="*/ 4 h 1152"/>
                  <a:gd name="T6" fmla="*/ 4 w 482"/>
                  <a:gd name="T7" fmla="*/ 58 h 1152"/>
                  <a:gd name="T8" fmla="*/ 74 w 482"/>
                  <a:gd name="T9" fmla="*/ 193 h 1152"/>
                  <a:gd name="T10" fmla="*/ 157 w 482"/>
                  <a:gd name="T11" fmla="*/ 255 h 1152"/>
                  <a:gd name="T12" fmla="*/ 262 w 482"/>
                  <a:gd name="T13" fmla="*/ 328 h 1152"/>
                  <a:gd name="T14" fmla="*/ 282 w 482"/>
                  <a:gd name="T15" fmla="*/ 350 h 1152"/>
                  <a:gd name="T16" fmla="*/ 287 w 482"/>
                  <a:gd name="T17" fmla="*/ 356 h 1152"/>
                  <a:gd name="T18" fmla="*/ 316 w 482"/>
                  <a:gd name="T19" fmla="*/ 418 h 1152"/>
                  <a:gd name="T20" fmla="*/ 326 w 482"/>
                  <a:gd name="T21" fmla="*/ 543 h 1152"/>
                  <a:gd name="T22" fmla="*/ 307 w 482"/>
                  <a:gd name="T23" fmla="*/ 667 h 1152"/>
                  <a:gd name="T24" fmla="*/ 293 w 482"/>
                  <a:gd name="T25" fmla="*/ 743 h 1152"/>
                  <a:gd name="T26" fmla="*/ 289 w 482"/>
                  <a:gd name="T27" fmla="*/ 788 h 1152"/>
                  <a:gd name="T28" fmla="*/ 340 w 482"/>
                  <a:gd name="T29" fmla="*/ 997 h 1152"/>
                  <a:gd name="T30" fmla="*/ 352 w 482"/>
                  <a:gd name="T31" fmla="*/ 1017 h 1152"/>
                  <a:gd name="T32" fmla="*/ 390 w 482"/>
                  <a:gd name="T33" fmla="*/ 1069 h 1152"/>
                  <a:gd name="T34" fmla="*/ 470 w 482"/>
                  <a:gd name="T35" fmla="*/ 1143 h 1152"/>
                  <a:gd name="T36" fmla="*/ 470 w 482"/>
                  <a:gd name="T37" fmla="*/ 1143 h 1152"/>
                  <a:gd name="T38" fmla="*/ 391 w 482"/>
                  <a:gd name="T39" fmla="*/ 1067 h 1152"/>
                  <a:gd name="T40" fmla="*/ 355 w 482"/>
                  <a:gd name="T41" fmla="*/ 1016 h 1152"/>
                  <a:gd name="T42" fmla="*/ 343 w 482"/>
                  <a:gd name="T43" fmla="*/ 996 h 1152"/>
                  <a:gd name="T44" fmla="*/ 294 w 482"/>
                  <a:gd name="T45" fmla="*/ 788 h 1152"/>
                  <a:gd name="T46" fmla="*/ 325 w 482"/>
                  <a:gd name="T47" fmla="*/ 606 h 1152"/>
                  <a:gd name="T48" fmla="*/ 321 w 482"/>
                  <a:gd name="T49" fmla="*/ 417 h 1152"/>
                  <a:gd name="T50" fmla="*/ 291 w 482"/>
                  <a:gd name="T51" fmla="*/ 353 h 1152"/>
                  <a:gd name="T52" fmla="*/ 286 w 482"/>
                  <a:gd name="T53" fmla="*/ 347 h 1152"/>
                  <a:gd name="T54" fmla="*/ 266 w 482"/>
                  <a:gd name="T55" fmla="*/ 324 h 1152"/>
                  <a:gd name="T56" fmla="*/ 159 w 482"/>
                  <a:gd name="T57" fmla="*/ 251 h 1152"/>
                  <a:gd name="T58" fmla="*/ 77 w 482"/>
                  <a:gd name="T59" fmla="*/ 191 h 1152"/>
                  <a:gd name="T60" fmla="*/ 36 w 482"/>
                  <a:gd name="T61" fmla="*/ 138 h 1152"/>
                  <a:gd name="T62" fmla="*/ 5 w 482"/>
                  <a:gd name="T63" fmla="*/ 58 h 1152"/>
                  <a:gd name="T64" fmla="*/ 0 w 482"/>
                  <a:gd name="T65" fmla="*/ 4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2" h="1152">
                    <a:moveTo>
                      <a:pt x="482" y="1152"/>
                    </a:move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cubicBezTo>
                      <a:pt x="482" y="1152"/>
                      <a:pt x="482" y="1152"/>
                      <a:pt x="482" y="1152"/>
                    </a:cubicBezTo>
                    <a:moveTo>
                      <a:pt x="0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0" y="7"/>
                      <a:pt x="0" y="11"/>
                      <a:pt x="0" y="16"/>
                    </a:cubicBezTo>
                    <a:cubicBezTo>
                      <a:pt x="0" y="26"/>
                      <a:pt x="1" y="40"/>
                      <a:pt x="4" y="58"/>
                    </a:cubicBezTo>
                    <a:cubicBezTo>
                      <a:pt x="8" y="77"/>
                      <a:pt x="14" y="99"/>
                      <a:pt x="25" y="122"/>
                    </a:cubicBezTo>
                    <a:cubicBezTo>
                      <a:pt x="36" y="145"/>
                      <a:pt x="53" y="170"/>
                      <a:pt x="74" y="193"/>
                    </a:cubicBezTo>
                    <a:cubicBezTo>
                      <a:pt x="86" y="205"/>
                      <a:pt x="98" y="216"/>
                      <a:pt x="112" y="226"/>
                    </a:cubicBezTo>
                    <a:cubicBezTo>
                      <a:pt x="126" y="236"/>
                      <a:pt x="141" y="245"/>
                      <a:pt x="157" y="255"/>
                    </a:cubicBezTo>
                    <a:cubicBezTo>
                      <a:pt x="188" y="274"/>
                      <a:pt x="222" y="292"/>
                      <a:pt x="252" y="318"/>
                    </a:cubicBezTo>
                    <a:cubicBezTo>
                      <a:pt x="255" y="321"/>
                      <a:pt x="259" y="324"/>
                      <a:pt x="262" y="328"/>
                    </a:cubicBezTo>
                    <a:cubicBezTo>
                      <a:pt x="266" y="331"/>
                      <a:pt x="269" y="335"/>
                      <a:pt x="273" y="339"/>
                    </a:cubicBezTo>
                    <a:cubicBezTo>
                      <a:pt x="276" y="342"/>
                      <a:pt x="279" y="346"/>
                      <a:pt x="282" y="350"/>
                    </a:cubicBezTo>
                    <a:cubicBezTo>
                      <a:pt x="283" y="351"/>
                      <a:pt x="284" y="352"/>
                      <a:pt x="285" y="353"/>
                    </a:cubicBezTo>
                    <a:cubicBezTo>
                      <a:pt x="287" y="356"/>
                      <a:pt x="287" y="356"/>
                      <a:pt x="287" y="356"/>
                    </a:cubicBezTo>
                    <a:cubicBezTo>
                      <a:pt x="291" y="363"/>
                      <a:pt x="291" y="363"/>
                      <a:pt x="291" y="363"/>
                    </a:cubicBezTo>
                    <a:cubicBezTo>
                      <a:pt x="302" y="380"/>
                      <a:pt x="310" y="398"/>
                      <a:pt x="316" y="418"/>
                    </a:cubicBezTo>
                    <a:cubicBezTo>
                      <a:pt x="322" y="438"/>
                      <a:pt x="325" y="459"/>
                      <a:pt x="327" y="480"/>
                    </a:cubicBezTo>
                    <a:cubicBezTo>
                      <a:pt x="328" y="500"/>
                      <a:pt x="328" y="522"/>
                      <a:pt x="326" y="543"/>
                    </a:cubicBezTo>
                    <a:cubicBezTo>
                      <a:pt x="325" y="564"/>
                      <a:pt x="322" y="584"/>
                      <a:pt x="319" y="605"/>
                    </a:cubicBezTo>
                    <a:cubicBezTo>
                      <a:pt x="316" y="626"/>
                      <a:pt x="312" y="647"/>
                      <a:pt x="307" y="667"/>
                    </a:cubicBezTo>
                    <a:cubicBezTo>
                      <a:pt x="303" y="687"/>
                      <a:pt x="299" y="708"/>
                      <a:pt x="296" y="728"/>
                    </a:cubicBezTo>
                    <a:cubicBezTo>
                      <a:pt x="295" y="733"/>
                      <a:pt x="294" y="738"/>
                      <a:pt x="293" y="743"/>
                    </a:cubicBezTo>
                    <a:cubicBezTo>
                      <a:pt x="292" y="748"/>
                      <a:pt x="292" y="753"/>
                      <a:pt x="291" y="758"/>
                    </a:cubicBezTo>
                    <a:cubicBezTo>
                      <a:pt x="290" y="768"/>
                      <a:pt x="289" y="778"/>
                      <a:pt x="289" y="788"/>
                    </a:cubicBezTo>
                    <a:cubicBezTo>
                      <a:pt x="286" y="828"/>
                      <a:pt x="292" y="867"/>
                      <a:pt x="301" y="902"/>
                    </a:cubicBezTo>
                    <a:cubicBezTo>
                      <a:pt x="311" y="938"/>
                      <a:pt x="325" y="969"/>
                      <a:pt x="340" y="997"/>
                    </a:cubicBezTo>
                    <a:cubicBezTo>
                      <a:pt x="342" y="1001"/>
                      <a:pt x="344" y="1004"/>
                      <a:pt x="346" y="1008"/>
                    </a:cubicBezTo>
                    <a:cubicBezTo>
                      <a:pt x="348" y="1011"/>
                      <a:pt x="350" y="1014"/>
                      <a:pt x="352" y="1017"/>
                    </a:cubicBezTo>
                    <a:cubicBezTo>
                      <a:pt x="356" y="1024"/>
                      <a:pt x="360" y="1030"/>
                      <a:pt x="364" y="1036"/>
                    </a:cubicBezTo>
                    <a:cubicBezTo>
                      <a:pt x="373" y="1048"/>
                      <a:pt x="381" y="1059"/>
                      <a:pt x="390" y="1069"/>
                    </a:cubicBezTo>
                    <a:cubicBezTo>
                      <a:pt x="406" y="1089"/>
                      <a:pt x="423" y="1104"/>
                      <a:pt x="436" y="1117"/>
                    </a:cubicBezTo>
                    <a:cubicBezTo>
                      <a:pt x="450" y="1129"/>
                      <a:pt x="462" y="1138"/>
                      <a:pt x="470" y="1143"/>
                    </a:cubicBezTo>
                    <a:cubicBezTo>
                      <a:pt x="478" y="1149"/>
                      <a:pt x="482" y="1152"/>
                      <a:pt x="482" y="1152"/>
                    </a:cubicBezTo>
                    <a:cubicBezTo>
                      <a:pt x="482" y="1152"/>
                      <a:pt x="478" y="1149"/>
                      <a:pt x="470" y="1143"/>
                    </a:cubicBezTo>
                    <a:cubicBezTo>
                      <a:pt x="462" y="1138"/>
                      <a:pt x="451" y="1128"/>
                      <a:pt x="437" y="1116"/>
                    </a:cubicBezTo>
                    <a:cubicBezTo>
                      <a:pt x="423" y="1103"/>
                      <a:pt x="407" y="1088"/>
                      <a:pt x="391" y="1067"/>
                    </a:cubicBezTo>
                    <a:cubicBezTo>
                      <a:pt x="383" y="1058"/>
                      <a:pt x="375" y="1046"/>
                      <a:pt x="367" y="1035"/>
                    </a:cubicBezTo>
                    <a:cubicBezTo>
                      <a:pt x="363" y="1029"/>
                      <a:pt x="359" y="1022"/>
                      <a:pt x="355" y="1016"/>
                    </a:cubicBezTo>
                    <a:cubicBezTo>
                      <a:pt x="352" y="1013"/>
                      <a:pt x="351" y="1009"/>
                      <a:pt x="349" y="1006"/>
                    </a:cubicBezTo>
                    <a:cubicBezTo>
                      <a:pt x="347" y="1003"/>
                      <a:pt x="345" y="999"/>
                      <a:pt x="343" y="996"/>
                    </a:cubicBezTo>
                    <a:cubicBezTo>
                      <a:pt x="328" y="968"/>
                      <a:pt x="314" y="936"/>
                      <a:pt x="305" y="901"/>
                    </a:cubicBezTo>
                    <a:cubicBezTo>
                      <a:pt x="296" y="866"/>
                      <a:pt x="291" y="828"/>
                      <a:pt x="294" y="788"/>
                    </a:cubicBezTo>
                    <a:cubicBezTo>
                      <a:pt x="295" y="749"/>
                      <a:pt x="304" y="709"/>
                      <a:pt x="313" y="668"/>
                    </a:cubicBezTo>
                    <a:cubicBezTo>
                      <a:pt x="317" y="648"/>
                      <a:pt x="321" y="627"/>
                      <a:pt x="325" y="606"/>
                    </a:cubicBezTo>
                    <a:cubicBezTo>
                      <a:pt x="328" y="585"/>
                      <a:pt x="331" y="564"/>
                      <a:pt x="332" y="543"/>
                    </a:cubicBezTo>
                    <a:cubicBezTo>
                      <a:pt x="335" y="501"/>
                      <a:pt x="333" y="457"/>
                      <a:pt x="321" y="417"/>
                    </a:cubicBezTo>
                    <a:cubicBezTo>
                      <a:pt x="315" y="396"/>
                      <a:pt x="306" y="377"/>
                      <a:pt x="295" y="360"/>
                    </a:cubicBezTo>
                    <a:cubicBezTo>
                      <a:pt x="291" y="353"/>
                      <a:pt x="291" y="353"/>
                      <a:pt x="291" y="353"/>
                    </a:cubicBezTo>
                    <a:cubicBezTo>
                      <a:pt x="289" y="350"/>
                      <a:pt x="289" y="350"/>
                      <a:pt x="289" y="350"/>
                    </a:cubicBezTo>
                    <a:cubicBezTo>
                      <a:pt x="288" y="349"/>
                      <a:pt x="287" y="348"/>
                      <a:pt x="286" y="347"/>
                    </a:cubicBezTo>
                    <a:cubicBezTo>
                      <a:pt x="283" y="343"/>
                      <a:pt x="280" y="339"/>
                      <a:pt x="277" y="335"/>
                    </a:cubicBezTo>
                    <a:cubicBezTo>
                      <a:pt x="273" y="332"/>
                      <a:pt x="270" y="328"/>
                      <a:pt x="266" y="324"/>
                    </a:cubicBezTo>
                    <a:cubicBezTo>
                      <a:pt x="262" y="321"/>
                      <a:pt x="259" y="317"/>
                      <a:pt x="255" y="314"/>
                    </a:cubicBezTo>
                    <a:cubicBezTo>
                      <a:pt x="224" y="288"/>
                      <a:pt x="190" y="270"/>
                      <a:pt x="159" y="251"/>
                    </a:cubicBezTo>
                    <a:cubicBezTo>
                      <a:pt x="143" y="242"/>
                      <a:pt x="128" y="233"/>
                      <a:pt x="114" y="223"/>
                    </a:cubicBezTo>
                    <a:cubicBezTo>
                      <a:pt x="100" y="213"/>
                      <a:pt x="88" y="202"/>
                      <a:pt x="77" y="191"/>
                    </a:cubicBezTo>
                    <a:cubicBezTo>
                      <a:pt x="66" y="180"/>
                      <a:pt x="56" y="168"/>
                      <a:pt x="48" y="156"/>
                    </a:cubicBezTo>
                    <a:cubicBezTo>
                      <a:pt x="44" y="150"/>
                      <a:pt x="40" y="144"/>
                      <a:pt x="36" y="138"/>
                    </a:cubicBezTo>
                    <a:cubicBezTo>
                      <a:pt x="33" y="132"/>
                      <a:pt x="30" y="127"/>
                      <a:pt x="27" y="121"/>
                    </a:cubicBezTo>
                    <a:cubicBezTo>
                      <a:pt x="15" y="98"/>
                      <a:pt x="9" y="76"/>
                      <a:pt x="5" y="58"/>
                    </a:cubicBezTo>
                    <a:cubicBezTo>
                      <a:pt x="1" y="40"/>
                      <a:pt x="0" y="25"/>
                      <a:pt x="0" y="16"/>
                    </a:cubicBezTo>
                    <a:cubicBezTo>
                      <a:pt x="0" y="11"/>
                      <a:pt x="0" y="7"/>
                      <a:pt x="0" y="4"/>
                    </a:cubicBezTo>
                    <a:cubicBezTo>
                      <a:pt x="0" y="2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-1" y="-1"/>
              <a:ext cx="6082845" cy="6901050"/>
            </a:xfrm>
            <a:custGeom>
              <a:avLst/>
              <a:gdLst>
                <a:gd name="T0" fmla="*/ 853 w 1044"/>
                <a:gd name="T1" fmla="*/ 778 h 1152"/>
                <a:gd name="T2" fmla="*/ 884 w 1044"/>
                <a:gd name="T3" fmla="*/ 600 h 1152"/>
                <a:gd name="T4" fmla="*/ 837 w 1044"/>
                <a:gd name="T5" fmla="*/ 337 h 1152"/>
                <a:gd name="T6" fmla="*/ 637 w 1044"/>
                <a:gd name="T7" fmla="*/ 192 h 1152"/>
                <a:gd name="T8" fmla="*/ 561 w 1044"/>
                <a:gd name="T9" fmla="*/ 0 h 1152"/>
                <a:gd name="T10" fmla="*/ 280 w 1044"/>
                <a:gd name="T11" fmla="*/ 0 h 1152"/>
                <a:gd name="T12" fmla="*/ 0 w 1044"/>
                <a:gd name="T13" fmla="*/ 0 h 1152"/>
                <a:gd name="T14" fmla="*/ 0 w 1044"/>
                <a:gd name="T15" fmla="*/ 1152 h 1152"/>
                <a:gd name="T16" fmla="*/ 0 w 1044"/>
                <a:gd name="T17" fmla="*/ 1152 h 1152"/>
                <a:gd name="T18" fmla="*/ 280 w 1044"/>
                <a:gd name="T19" fmla="*/ 1152 h 1152"/>
                <a:gd name="T20" fmla="*/ 1044 w 1044"/>
                <a:gd name="T21" fmla="*/ 1152 h 1152"/>
                <a:gd name="T22" fmla="*/ 853 w 1044"/>
                <a:gd name="T23" fmla="*/ 77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4" h="1152">
                  <a:moveTo>
                    <a:pt x="853" y="778"/>
                  </a:moveTo>
                  <a:cubicBezTo>
                    <a:pt x="858" y="718"/>
                    <a:pt x="875" y="659"/>
                    <a:pt x="884" y="600"/>
                  </a:cubicBezTo>
                  <a:cubicBezTo>
                    <a:pt x="898" y="511"/>
                    <a:pt x="900" y="409"/>
                    <a:pt x="837" y="337"/>
                  </a:cubicBezTo>
                  <a:cubicBezTo>
                    <a:pt x="781" y="274"/>
                    <a:pt x="695" y="252"/>
                    <a:pt x="637" y="192"/>
                  </a:cubicBezTo>
                  <a:cubicBezTo>
                    <a:pt x="587" y="139"/>
                    <a:pt x="559" y="73"/>
                    <a:pt x="561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280" y="1152"/>
                    <a:pt x="280" y="1152"/>
                    <a:pt x="280" y="1152"/>
                  </a:cubicBezTo>
                  <a:cubicBezTo>
                    <a:pt x="1044" y="1152"/>
                    <a:pt x="1044" y="1152"/>
                    <a:pt x="1044" y="1152"/>
                  </a:cubicBezTo>
                  <a:cubicBezTo>
                    <a:pt x="924" y="1070"/>
                    <a:pt x="841" y="924"/>
                    <a:pt x="853" y="7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66189" y="266740"/>
            <a:ext cx="2038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33" name="矩形 32"/>
          <p:cNvSpPr/>
          <p:nvPr/>
        </p:nvSpPr>
        <p:spPr>
          <a:xfrm>
            <a:off x="386959" y="1190811"/>
            <a:ext cx="25776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  <a:ea typeface="经典行楷繁" panose="02010609000101010101" pitchFamily="49" charset="-122"/>
                <a:cs typeface="Arial" panose="020B0604020202020204" pitchFamily="34" charset="0"/>
              </a:rPr>
              <a:t>contents</a:t>
            </a:r>
            <a:endParaRPr lang="zh-CN" altLang="en-US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29229" y="221538"/>
            <a:ext cx="33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b="1" dirty="0">
                <a:solidFill>
                  <a:schemeClr val="accent1"/>
                </a:solidFill>
                <a:latin typeface="方正正中黑简体"/>
              </a:rPr>
              <a:t>项目概述</a:t>
            </a:r>
          </a:p>
        </p:txBody>
      </p:sp>
      <p:sp>
        <p:nvSpPr>
          <p:cNvPr id="39" name="矩形 38"/>
          <p:cNvSpPr/>
          <p:nvPr/>
        </p:nvSpPr>
        <p:spPr>
          <a:xfrm>
            <a:off x="7191769" y="181399"/>
            <a:ext cx="796454" cy="79645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  <a:ea typeface="方正大标宋简体" panose="03000509000000000000" pitchFamily="65" charset="-122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  <a:ea typeface="方正大标宋简体" panose="03000509000000000000" pitchFamily="65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621139" y="1705830"/>
            <a:ext cx="33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2"/>
                </a:solidFill>
                <a:latin typeface="+mn-ea"/>
              </a:rPr>
              <a:t>框架设计</a:t>
            </a:r>
          </a:p>
        </p:txBody>
      </p:sp>
      <p:sp>
        <p:nvSpPr>
          <p:cNvPr id="42" name="矩形 41"/>
          <p:cNvSpPr/>
          <p:nvPr/>
        </p:nvSpPr>
        <p:spPr>
          <a:xfrm>
            <a:off x="7191769" y="1628574"/>
            <a:ext cx="796454" cy="79645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Impact" panose="020B0806030902050204" pitchFamily="34" charset="0"/>
                <a:ea typeface="方正大标宋简体" panose="03000509000000000000" pitchFamily="65" charset="-122"/>
              </a:rPr>
              <a:t>02</a:t>
            </a:r>
            <a:endParaRPr lang="zh-CN" altLang="en-US" sz="4000" dirty="0">
              <a:solidFill>
                <a:schemeClr val="accent2"/>
              </a:solidFill>
              <a:latin typeface="Impact" panose="020B0806030902050204" pitchFamily="34" charset="0"/>
              <a:ea typeface="方正大标宋简体" panose="03000509000000000000" pitchFamily="65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621138" y="3119959"/>
            <a:ext cx="33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关键技术</a:t>
            </a:r>
          </a:p>
        </p:txBody>
      </p:sp>
      <p:sp>
        <p:nvSpPr>
          <p:cNvPr id="45" name="矩形 44"/>
          <p:cNvSpPr/>
          <p:nvPr/>
        </p:nvSpPr>
        <p:spPr>
          <a:xfrm>
            <a:off x="7191769" y="3075749"/>
            <a:ext cx="796454" cy="79645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  <a:ea typeface="方正大标宋简体" panose="03000509000000000000" pitchFamily="65" charset="-122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  <a:ea typeface="方正大标宋简体" panose="03000509000000000000" pitchFamily="65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619975" y="4597986"/>
            <a:ext cx="33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2"/>
                </a:solidFill>
                <a:latin typeface="+mn-ea"/>
              </a:rPr>
              <a:t>功能模块</a:t>
            </a:r>
            <a:endParaRPr lang="zh-CN" altLang="en-US" sz="36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91769" y="4522925"/>
            <a:ext cx="796454" cy="79645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2"/>
                </a:solidFill>
                <a:latin typeface="Impact" panose="020B0806030902050204" pitchFamily="34" charset="0"/>
                <a:ea typeface="方正大标宋简体" panose="03000509000000000000" pitchFamily="65" charset="-122"/>
              </a:rPr>
              <a:t>04</a:t>
            </a:r>
            <a:endParaRPr lang="zh-CN" altLang="en-US" sz="4000" dirty="0">
              <a:solidFill>
                <a:schemeClr val="accent2"/>
              </a:solidFill>
              <a:latin typeface="Impact" panose="020B0806030902050204" pitchFamily="34" charset="0"/>
              <a:ea typeface="方正大标宋简体" panose="03000509000000000000" pitchFamily="65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D0E05DD-DC68-4448-8D5F-52C0EE9EE972}"/>
              </a:ext>
            </a:extLst>
          </p:cNvPr>
          <p:cNvSpPr txBox="1"/>
          <p:nvPr/>
        </p:nvSpPr>
        <p:spPr>
          <a:xfrm>
            <a:off x="7619975" y="6020291"/>
            <a:ext cx="332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成果与总结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CBE9C31-CF7E-425A-95A7-8986F02B151F}"/>
              </a:ext>
            </a:extLst>
          </p:cNvPr>
          <p:cNvSpPr/>
          <p:nvPr/>
        </p:nvSpPr>
        <p:spPr>
          <a:xfrm>
            <a:off x="7190606" y="5976081"/>
            <a:ext cx="796454" cy="79645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  <a:ea typeface="方正大标宋简体" panose="03000509000000000000" pitchFamily="65" charset="-122"/>
              </a:rPr>
              <a:t>05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  <a:ea typeface="方正大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15569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273538" y="241323"/>
            <a:ext cx="2668852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求助帖相关性分析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DF4D6F-FBA2-47AC-8FA9-3EAF8BCCA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3"/>
          <a:stretch>
            <a:fillRect/>
          </a:stretch>
        </p:blipFill>
        <p:spPr bwMode="auto">
          <a:xfrm>
            <a:off x="677854" y="740227"/>
            <a:ext cx="6937374" cy="4270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6D86CD1-83A8-48E6-A747-7A65D112AE88}"/>
              </a:ext>
            </a:extLst>
          </p:cNvPr>
          <p:cNvGrpSpPr/>
          <p:nvPr/>
        </p:nvGrpSpPr>
        <p:grpSpPr>
          <a:xfrm>
            <a:off x="3237499" y="5140664"/>
            <a:ext cx="5861896" cy="641994"/>
            <a:chOff x="721025" y="1383283"/>
            <a:chExt cx="5374083" cy="641994"/>
          </a:xfrm>
        </p:grpSpPr>
        <p:sp>
          <p:nvSpPr>
            <p:cNvPr id="6" name="MH_Text_1">
              <a:extLst>
                <a:ext uri="{FF2B5EF4-FFF2-40B4-BE49-F238E27FC236}">
                  <a16:creationId xmlns:a16="http://schemas.microsoft.com/office/drawing/2014/main" id="{51015266-77C7-4537-AB01-571030C4C349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6" y="1383283"/>
              <a:ext cx="4880802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每日武汉市总空闲床位的总数和每日发布的求助帖总数为</a:t>
              </a:r>
              <a:r>
                <a:rPr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负相关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关系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Oval 1">
              <a:extLst>
                <a:ext uri="{FF2B5EF4-FFF2-40B4-BE49-F238E27FC236}">
                  <a16:creationId xmlns:a16="http://schemas.microsoft.com/office/drawing/2014/main" id="{0311849B-B2B1-452B-81B8-615996B73131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4D54581-5470-4587-B03B-9C9689C6823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731" y="2433320"/>
            <a:ext cx="4052570" cy="19913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7457440" y="3352800"/>
            <a:ext cx="3281680" cy="18288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69055" y="278562"/>
            <a:ext cx="50584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2.03</a:t>
            </a:r>
            <a:r>
              <a:rPr lang="zh-CN" altLang="en-US" dirty="0"/>
              <a:t>到</a:t>
            </a:r>
            <a:r>
              <a:rPr lang="en-US" altLang="zh-CN" dirty="0"/>
              <a:t>2.25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r>
              <a:rPr lang="zh-CN" altLang="en-US" dirty="0" smtClean="0"/>
              <a:t>武汉市</a:t>
            </a:r>
            <a:r>
              <a:rPr lang="zh-CN" altLang="en-US" dirty="0"/>
              <a:t>的现有床位、已占用床位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r>
              <a:rPr lang="zh-CN" altLang="en-US" dirty="0" smtClean="0"/>
              <a:t>新</a:t>
            </a:r>
            <a:r>
              <a:rPr lang="zh-CN" altLang="en-US" dirty="0"/>
              <a:t>浪微博新冠肺炎求助者超话中的求助帖数据</a:t>
            </a:r>
          </a:p>
        </p:txBody>
      </p:sp>
    </p:spTree>
    <p:extLst>
      <p:ext uri="{BB962C8B-B14F-4D97-AF65-F5344CB8AC3E}">
        <p14:creationId xmlns:p14="http://schemas.microsoft.com/office/powerpoint/2010/main" val="22680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01F6EA64-C10A-48AA-B5CA-9F46D4E015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7" y="1269260"/>
            <a:ext cx="5201579" cy="400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204AD71-212E-4A38-AA29-2E7C1F9000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14617"/>
            <a:ext cx="5024940" cy="451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19D2CB5-6339-4735-8537-A923DAD8619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540" y="2569580"/>
            <a:ext cx="1036029" cy="29631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ACD459D-97DA-4408-96CF-DE0BCB9736BE}"/>
              </a:ext>
            </a:extLst>
          </p:cNvPr>
          <p:cNvSpPr txBox="1"/>
          <p:nvPr/>
        </p:nvSpPr>
        <p:spPr>
          <a:xfrm>
            <a:off x="557746" y="5342159"/>
            <a:ext cx="5262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/>
              <a:t>武汉市各区</a:t>
            </a:r>
            <a:r>
              <a:rPr lang="en-US" altLang="zh-CN" sz="2000" dirty="0"/>
              <a:t>POI</a:t>
            </a:r>
            <a:r>
              <a:rPr lang="zh-CN" altLang="zh-CN" sz="2000" dirty="0"/>
              <a:t>数与确诊人数</a:t>
            </a:r>
            <a:r>
              <a:rPr lang="zh-CN" altLang="en-US" sz="2000" dirty="0"/>
              <a:t>正相关</a:t>
            </a:r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endParaRPr lang="en-US" altLang="zh-CN" sz="2000" dirty="0"/>
          </a:p>
          <a:p>
            <a:pPr algn="ctr"/>
            <a:r>
              <a:rPr lang="zh-CN" altLang="en-US" sz="2000" dirty="0"/>
              <a:t>人口流动与确诊人数正相关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53C71B1D-AC33-4613-BF26-7379C0C0AFA1}"/>
              </a:ext>
            </a:extLst>
          </p:cNvPr>
          <p:cNvSpPr/>
          <p:nvPr/>
        </p:nvSpPr>
        <p:spPr>
          <a:xfrm>
            <a:off x="2882096" y="5720832"/>
            <a:ext cx="358815" cy="552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273538" y="241323"/>
            <a:ext cx="3351758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POI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数据的疫情分析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03078" y="241323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POI</a:t>
            </a:r>
            <a:r>
              <a:rPr lang="zh-CN" altLang="en-US" dirty="0"/>
              <a:t>数据、确诊人数数据</a:t>
            </a:r>
          </a:p>
        </p:txBody>
      </p:sp>
    </p:spTree>
    <p:extLst>
      <p:ext uri="{BB962C8B-B14F-4D97-AF65-F5344CB8AC3E}">
        <p14:creationId xmlns:p14="http://schemas.microsoft.com/office/powerpoint/2010/main" val="47571776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7511CA9-02E4-4DC3-BC7E-98CD3224B9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6210" y="826484"/>
            <a:ext cx="6189401" cy="37374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BA80F7-900F-4365-A9B0-89C6EB3FBC88}"/>
              </a:ext>
            </a:extLst>
          </p:cNvPr>
          <p:cNvSpPr txBox="1"/>
          <p:nvPr/>
        </p:nvSpPr>
        <p:spPr>
          <a:xfrm>
            <a:off x="1342663" y="4563957"/>
            <a:ext cx="325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各国疫情情况</a:t>
            </a:r>
            <a:r>
              <a:rPr lang="en-US" altLang="zh-CN" dirty="0"/>
              <a:t>(</a:t>
            </a:r>
            <a:r>
              <a:rPr lang="zh-CN" altLang="en-US" dirty="0"/>
              <a:t>越红表示越严重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217F29-733C-437B-9D25-6A2CB9E47BC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6162" y="826484"/>
            <a:ext cx="5881360" cy="38496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AB378C-54B8-4B2F-8070-F8C56E517F39}"/>
              </a:ext>
            </a:extLst>
          </p:cNvPr>
          <p:cNvSpPr txBox="1"/>
          <p:nvPr/>
        </p:nvSpPr>
        <p:spPr>
          <a:xfrm>
            <a:off x="6947341" y="4563957"/>
            <a:ext cx="4548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我国援助各国顺序情况</a:t>
            </a:r>
            <a:r>
              <a:rPr lang="en-US" altLang="zh-CN" dirty="0"/>
              <a:t>(</a:t>
            </a:r>
            <a:r>
              <a:rPr lang="zh-CN" altLang="en-US" dirty="0"/>
              <a:t>越红表示越早援助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5F31B0-7740-4A9F-ADA1-40DC96D256F2}"/>
              </a:ext>
            </a:extLst>
          </p:cNvPr>
          <p:cNvSpPr txBox="1"/>
          <p:nvPr/>
        </p:nvSpPr>
        <p:spPr>
          <a:xfrm>
            <a:off x="1441048" y="5198039"/>
            <a:ext cx="9309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人类命运共同体</a:t>
            </a:r>
            <a:endParaRPr lang="en-US" altLang="zh-CN" sz="3200" dirty="0"/>
          </a:p>
          <a:p>
            <a:pPr algn="ctr"/>
            <a:r>
              <a:rPr lang="zh-CN" altLang="en-US" sz="2400" dirty="0"/>
              <a:t>率先为疫情严重地区施以援助</a:t>
            </a:r>
            <a:endParaRPr lang="en-US" altLang="zh-CN" sz="2400" dirty="0"/>
          </a:p>
          <a:p>
            <a:pPr algn="ctr"/>
            <a:r>
              <a:rPr lang="zh-CN" altLang="en-US" sz="2400" dirty="0"/>
              <a:t>“投我以木桃，报之以琼瑶”</a:t>
            </a:r>
            <a:r>
              <a:rPr lang="zh-CN" altLang="zh-CN" sz="2400" dirty="0"/>
              <a:t> “烈火炼真金，患难见真情”</a:t>
            </a:r>
            <a:r>
              <a:rPr lang="zh-CN" altLang="en-US" sz="2400" dirty="0"/>
              <a:t>   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5D30638-4036-4D94-B346-222DAA1A97EF}"/>
              </a:ext>
            </a:extLst>
          </p:cNvPr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数据分析</a:t>
            </a: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0896A085-264A-4409-81FE-DF8CF83120F7}"/>
              </a:ext>
            </a:extLst>
          </p:cNvPr>
          <p:cNvSpPr/>
          <p:nvPr/>
        </p:nvSpPr>
        <p:spPr>
          <a:xfrm>
            <a:off x="2273537" y="241323"/>
            <a:ext cx="4062073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我国对他国的疫情帮扶分析</a:t>
            </a:r>
          </a:p>
        </p:txBody>
      </p:sp>
    </p:spTree>
    <p:extLst>
      <p:ext uri="{BB962C8B-B14F-4D97-AF65-F5344CB8AC3E}">
        <p14:creationId xmlns:p14="http://schemas.microsoft.com/office/powerpoint/2010/main" val="415467568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193793" y="192402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危险系数地图分析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5F31B0-7740-4A9F-ADA1-40DC96D256F2}"/>
              </a:ext>
            </a:extLst>
          </p:cNvPr>
          <p:cNvSpPr txBox="1"/>
          <p:nvPr/>
        </p:nvSpPr>
        <p:spPr>
          <a:xfrm>
            <a:off x="2688303" y="5529182"/>
            <a:ext cx="9309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科学出行</a:t>
            </a:r>
            <a:endParaRPr lang="en-US" altLang="zh-CN" sz="3200" dirty="0"/>
          </a:p>
          <a:p>
            <a:pPr algn="ctr"/>
            <a:r>
              <a:rPr lang="zh-CN" altLang="en-US" sz="3200" dirty="0"/>
              <a:t>出行安全性检查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310C54-1C3B-4F13-9CBD-5D9AF4B13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3" y="1054046"/>
            <a:ext cx="6565909" cy="33559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931B4AB-76D8-428B-8979-05E25494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93" y="3816104"/>
            <a:ext cx="3838942" cy="2251687"/>
          </a:xfrm>
          <a:prstGeom prst="rect">
            <a:avLst/>
          </a:prstGeom>
        </p:spPr>
      </p:pic>
      <p:sp>
        <p:nvSpPr>
          <p:cNvPr id="13" name="Google Shape;2210;p60">
            <a:extLst>
              <a:ext uri="{FF2B5EF4-FFF2-40B4-BE49-F238E27FC236}">
                <a16:creationId xmlns:a16="http://schemas.microsoft.com/office/drawing/2014/main" id="{39C60BA9-8795-475A-A16C-A3248BEA3D7E}"/>
              </a:ext>
            </a:extLst>
          </p:cNvPr>
          <p:cNvSpPr txBox="1">
            <a:spLocks/>
          </p:cNvSpPr>
          <p:nvPr/>
        </p:nvSpPr>
        <p:spPr>
          <a:xfrm>
            <a:off x="7343255" y="826484"/>
            <a:ext cx="76746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latin typeface="+mn-ea"/>
                <a:cs typeface="Staatliches"/>
                <a:sym typeface="Staatliches"/>
              </a:rPr>
              <a:t>数据</a:t>
            </a:r>
          </a:p>
          <a:p>
            <a:pPr marL="457200" indent="-3048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</a:pPr>
            <a:r>
              <a:rPr lang="en-US" altLang="zh-CN" sz="1800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2km</a:t>
            </a:r>
            <a:r>
              <a:rPr lang="zh-CN" altLang="en-US" sz="1800" dirty="0">
                <a:uFill>
                  <a:noFill/>
                </a:uFill>
                <a:latin typeface="+mn-ea"/>
              </a:rPr>
              <a:t>缓冲区内的历史数据</a:t>
            </a:r>
            <a:endParaRPr lang="en-US" altLang="zh-CN" sz="1800" dirty="0">
              <a:uFill>
                <a:noFill/>
              </a:uFill>
              <a:latin typeface="+mn-ea"/>
            </a:endParaRPr>
          </a:p>
          <a:p>
            <a:pPr marL="0" indent="0">
              <a:spcBef>
                <a:spcPts val="1600"/>
              </a:spcBef>
              <a:buSzPts val="1200"/>
              <a:buNone/>
            </a:pPr>
            <a:r>
              <a:rPr lang="zh-CN" altLang="en-US" sz="2000" dirty="0">
                <a:latin typeface="+mn-ea"/>
                <a:cs typeface="Staatliches"/>
                <a:sym typeface="Staatliches"/>
              </a:rPr>
              <a:t>自变量</a:t>
            </a:r>
          </a:p>
          <a:p>
            <a:pPr marL="457200" indent="-3048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</a:pPr>
            <a:r>
              <a:rPr lang="zh-CN" altLang="en-US" sz="1800" dirty="0">
                <a:uFill>
                  <a:noFill/>
                </a:uFill>
                <a:latin typeface="+mn-ea"/>
              </a:rPr>
              <a:t>有效时间 </a:t>
            </a:r>
            <a:r>
              <a:rPr lang="en-US" altLang="zh-CN" sz="1800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1800" dirty="0">
              <a:uFill>
                <a:noFill/>
              </a:uFill>
              <a:latin typeface="+mn-ea"/>
            </a:endParaRPr>
          </a:p>
          <a:p>
            <a:pPr marL="457200" indent="-3048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</a:pPr>
            <a:r>
              <a:rPr lang="zh-CN" altLang="en-US" sz="1800" dirty="0">
                <a:uFill>
                  <a:noFill/>
                </a:uFill>
                <a:latin typeface="+mn-ea"/>
              </a:rPr>
              <a:t>停留时间 </a:t>
            </a:r>
            <a:r>
              <a:rPr lang="en-US" altLang="zh-CN" sz="1800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048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</a:pPr>
            <a:r>
              <a:rPr lang="zh-CN" altLang="en-US" sz="1800" dirty="0">
                <a:uFill>
                  <a:noFill/>
                </a:uFill>
                <a:latin typeface="+mn-ea"/>
              </a:rPr>
              <a:t>社交距离 </a:t>
            </a:r>
            <a:r>
              <a:rPr lang="en-US" altLang="zh-CN" sz="1800" dirty="0" err="1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SDis</a:t>
            </a:r>
            <a:endParaRPr lang="zh-CN" altLang="en-US" sz="1800" dirty="0">
              <a:uFill>
                <a:noFill/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3048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</a:pPr>
            <a:r>
              <a:rPr lang="zh-CN" altLang="en-US" sz="1800" dirty="0">
                <a:uFill>
                  <a:noFill/>
                </a:uFill>
                <a:latin typeface="+mn-ea"/>
              </a:rPr>
              <a:t>真实距离 </a:t>
            </a:r>
            <a:r>
              <a:rPr lang="en-US" altLang="zh-CN" sz="1800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+mn-ea"/>
                <a:cs typeface="Staatliches"/>
                <a:sym typeface="Staatliches"/>
              </a:rPr>
              <a:t>因变量</a:t>
            </a:r>
          </a:p>
          <a:p>
            <a:pPr marL="457200" indent="-304800">
              <a:lnSpc>
                <a:spcPct val="100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Arial" panose="020B0604020202020204" pitchFamily="34" charset="0"/>
              <a:buChar char="●"/>
            </a:pPr>
            <a:r>
              <a:rPr lang="zh-CN" altLang="en-US" sz="1800" dirty="0">
                <a:uFill>
                  <a:noFill/>
                </a:uFill>
                <a:latin typeface="+mn-ea"/>
              </a:rPr>
              <a:t>危险系数 </a:t>
            </a:r>
            <a:r>
              <a:rPr lang="en-US" altLang="zh-CN" sz="1800" dirty="0">
                <a:uFill>
                  <a:no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taatliches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zh-CN" altLang="en-US" sz="14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4142838-7455-4B1E-86AB-58F29DAB9910}"/>
                  </a:ext>
                </a:extLst>
              </p:cNvPr>
              <p:cNvSpPr/>
              <p:nvPr/>
            </p:nvSpPr>
            <p:spPr>
              <a:xfrm>
                <a:off x="9968257" y="2429586"/>
                <a:ext cx="1575047" cy="49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𝑑𝑔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4142838-7455-4B1E-86AB-58F29DAB9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257" y="2429586"/>
                <a:ext cx="1575047" cy="497124"/>
              </a:xfrm>
              <a:prstGeom prst="rect">
                <a:avLst/>
              </a:prstGeom>
              <a:blipFill>
                <a:blip r:embed="rId6"/>
                <a:stretch>
                  <a:fillRect r="-14286" b="-13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F30FA67-C00F-49E6-9E55-4FB2A5AD7069}"/>
                  </a:ext>
                </a:extLst>
              </p:cNvPr>
              <p:cNvSpPr/>
              <p:nvPr/>
            </p:nvSpPr>
            <p:spPr>
              <a:xfrm>
                <a:off x="9865903" y="3123977"/>
                <a:ext cx="1867819" cy="614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DG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𝑑𝑔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F30FA67-C00F-49E6-9E55-4FB2A5AD7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903" y="3123977"/>
                <a:ext cx="1867819" cy="614079"/>
              </a:xfrm>
              <a:prstGeom prst="rect">
                <a:avLst/>
              </a:prstGeom>
              <a:blipFill>
                <a:blip r:embed="rId7"/>
                <a:stretch>
                  <a:fillRect r="-15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80884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204" y="2486091"/>
            <a:ext cx="12186005" cy="198302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5"/>
          <p:cNvSpPr/>
          <p:nvPr/>
        </p:nvSpPr>
        <p:spPr>
          <a:xfrm>
            <a:off x="2424127" y="2084239"/>
            <a:ext cx="1960383" cy="2786722"/>
          </a:xfrm>
          <a:custGeom>
            <a:avLst/>
            <a:gdLst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3411024 w 5606122"/>
              <a:gd name="connsiteY0" fmla="*/ 1700500 h 4820873"/>
              <a:gd name="connsiteX1" fmla="*/ 0 w 5606122"/>
              <a:gd name="connsiteY1" fmla="*/ 0 h 4820873"/>
              <a:gd name="connsiteX2" fmla="*/ 5606122 w 5606122"/>
              <a:gd name="connsiteY2" fmla="*/ 1700500 h 4820873"/>
              <a:gd name="connsiteX3" fmla="*/ 5606122 w 5606122"/>
              <a:gd name="connsiteY3" fmla="*/ 4820873 h 4820873"/>
              <a:gd name="connsiteX4" fmla="*/ 3411024 w 5606122"/>
              <a:gd name="connsiteY4" fmla="*/ 4820873 h 4820873"/>
              <a:gd name="connsiteX5" fmla="*/ 3411024 w 5606122"/>
              <a:gd name="connsiteY5" fmla="*/ 1700500 h 4820873"/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0 w 2195098"/>
              <a:gd name="connsiteY0" fmla="*/ 0 h 3120373"/>
              <a:gd name="connsiteX1" fmla="*/ 1463399 w 2195098"/>
              <a:gd name="connsiteY1" fmla="*/ 0 h 3120373"/>
              <a:gd name="connsiteX2" fmla="*/ 2195098 w 2195098"/>
              <a:gd name="connsiteY2" fmla="*/ 0 h 3120373"/>
              <a:gd name="connsiteX3" fmla="*/ 2195098 w 2195098"/>
              <a:gd name="connsiteY3" fmla="*/ 3120373 h 3120373"/>
              <a:gd name="connsiteX4" fmla="*/ 0 w 2195098"/>
              <a:gd name="connsiteY4" fmla="*/ 3120373 h 3120373"/>
              <a:gd name="connsiteX5" fmla="*/ 0 w 2195098"/>
              <a:gd name="connsiteY5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3120373 h 3120373"/>
              <a:gd name="connsiteX5" fmla="*/ 0 w 2195098"/>
              <a:gd name="connsiteY5" fmla="*/ 3120373 h 3120373"/>
              <a:gd name="connsiteX6" fmla="*/ 0 w 2195098"/>
              <a:gd name="connsiteY6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2080249 h 3120373"/>
              <a:gd name="connsiteX5" fmla="*/ 2195098 w 2195098"/>
              <a:gd name="connsiteY5" fmla="*/ 3120373 h 3120373"/>
              <a:gd name="connsiteX6" fmla="*/ 0 w 2195098"/>
              <a:gd name="connsiteY6" fmla="*/ 3120373 h 3120373"/>
              <a:gd name="connsiteX7" fmla="*/ 0 w 2195098"/>
              <a:gd name="connsiteY7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0 w 2195098"/>
              <a:gd name="connsiteY7" fmla="*/ 3120373 h 3120373"/>
              <a:gd name="connsiteX8" fmla="*/ 0 w 2195098"/>
              <a:gd name="connsiteY8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731699 w 2195098"/>
              <a:gd name="connsiteY7" fmla="*/ 3120373 h 3120373"/>
              <a:gd name="connsiteX8" fmla="*/ 0 w 2195098"/>
              <a:gd name="connsiteY8" fmla="*/ 3120373 h 3120373"/>
              <a:gd name="connsiteX9" fmla="*/ 0 w 2195098"/>
              <a:gd name="connsiteY9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1040124 h 3120373"/>
              <a:gd name="connsiteX11" fmla="*/ 0 w 2195098"/>
              <a:gd name="connsiteY11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2080249 h 3120373"/>
              <a:gd name="connsiteX11" fmla="*/ 0 w 2195098"/>
              <a:gd name="connsiteY11" fmla="*/ 1040124 h 3120373"/>
              <a:gd name="connsiteX12" fmla="*/ 0 w 2195098"/>
              <a:gd name="connsiteY12" fmla="*/ 0 h 3120373"/>
              <a:gd name="connsiteX0" fmla="*/ 0 w 2195098"/>
              <a:gd name="connsiteY0" fmla="*/ 0 h 3120373"/>
              <a:gd name="connsiteX1" fmla="*/ 487799 w 2195098"/>
              <a:gd name="connsiteY1" fmla="*/ 0 h 3120373"/>
              <a:gd name="connsiteX2" fmla="*/ 731699 w 2195098"/>
              <a:gd name="connsiteY2" fmla="*/ 0 h 3120373"/>
              <a:gd name="connsiteX3" fmla="*/ 1463399 w 2195098"/>
              <a:gd name="connsiteY3" fmla="*/ 0 h 3120373"/>
              <a:gd name="connsiteX4" fmla="*/ 2195098 w 2195098"/>
              <a:gd name="connsiteY4" fmla="*/ 0 h 3120373"/>
              <a:gd name="connsiteX5" fmla="*/ 2195098 w 2195098"/>
              <a:gd name="connsiteY5" fmla="*/ 1040125 h 3120373"/>
              <a:gd name="connsiteX6" fmla="*/ 2195098 w 2195098"/>
              <a:gd name="connsiteY6" fmla="*/ 2080249 h 3120373"/>
              <a:gd name="connsiteX7" fmla="*/ 2195098 w 2195098"/>
              <a:gd name="connsiteY7" fmla="*/ 3120373 h 3120373"/>
              <a:gd name="connsiteX8" fmla="*/ 1463399 w 2195098"/>
              <a:gd name="connsiteY8" fmla="*/ 3120373 h 3120373"/>
              <a:gd name="connsiteX9" fmla="*/ 731699 w 2195098"/>
              <a:gd name="connsiteY9" fmla="*/ 3120373 h 3120373"/>
              <a:gd name="connsiteX10" fmla="*/ 0 w 2195098"/>
              <a:gd name="connsiteY10" fmla="*/ 3120373 h 3120373"/>
              <a:gd name="connsiteX11" fmla="*/ 0 w 2195098"/>
              <a:gd name="connsiteY11" fmla="*/ 2080249 h 3120373"/>
              <a:gd name="connsiteX12" fmla="*/ 0 w 2195098"/>
              <a:gd name="connsiteY12" fmla="*/ 1040124 h 3120373"/>
              <a:gd name="connsiteX13" fmla="*/ 0 w 2195098"/>
              <a:gd name="connsiteY1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463399 w 2195098"/>
              <a:gd name="connsiteY4" fmla="*/ 0 h 3120373"/>
              <a:gd name="connsiteX5" fmla="*/ 2195098 w 2195098"/>
              <a:gd name="connsiteY5" fmla="*/ 0 h 3120373"/>
              <a:gd name="connsiteX6" fmla="*/ 2195098 w 2195098"/>
              <a:gd name="connsiteY6" fmla="*/ 1040125 h 3120373"/>
              <a:gd name="connsiteX7" fmla="*/ 2195098 w 2195098"/>
              <a:gd name="connsiteY7" fmla="*/ 2080249 h 3120373"/>
              <a:gd name="connsiteX8" fmla="*/ 2195098 w 2195098"/>
              <a:gd name="connsiteY8" fmla="*/ 3120373 h 3120373"/>
              <a:gd name="connsiteX9" fmla="*/ 1463399 w 2195098"/>
              <a:gd name="connsiteY9" fmla="*/ 3120373 h 3120373"/>
              <a:gd name="connsiteX10" fmla="*/ 731699 w 2195098"/>
              <a:gd name="connsiteY10" fmla="*/ 3120373 h 3120373"/>
              <a:gd name="connsiteX11" fmla="*/ 0 w 2195098"/>
              <a:gd name="connsiteY11" fmla="*/ 3120373 h 3120373"/>
              <a:gd name="connsiteX12" fmla="*/ 0 w 2195098"/>
              <a:gd name="connsiteY12" fmla="*/ 2080249 h 3120373"/>
              <a:gd name="connsiteX13" fmla="*/ 0 w 2195098"/>
              <a:gd name="connsiteY13" fmla="*/ 1040124 h 3120373"/>
              <a:gd name="connsiteX14" fmla="*/ 0 w 2195098"/>
              <a:gd name="connsiteY1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219499 w 2195098"/>
              <a:gd name="connsiteY4" fmla="*/ 0 h 3120373"/>
              <a:gd name="connsiteX5" fmla="*/ 1463399 w 2195098"/>
              <a:gd name="connsiteY5" fmla="*/ 0 h 3120373"/>
              <a:gd name="connsiteX6" fmla="*/ 2195098 w 2195098"/>
              <a:gd name="connsiteY6" fmla="*/ 0 h 3120373"/>
              <a:gd name="connsiteX7" fmla="*/ 2195098 w 2195098"/>
              <a:gd name="connsiteY7" fmla="*/ 1040125 h 3120373"/>
              <a:gd name="connsiteX8" fmla="*/ 2195098 w 2195098"/>
              <a:gd name="connsiteY8" fmla="*/ 2080249 h 3120373"/>
              <a:gd name="connsiteX9" fmla="*/ 2195098 w 2195098"/>
              <a:gd name="connsiteY9" fmla="*/ 3120373 h 3120373"/>
              <a:gd name="connsiteX10" fmla="*/ 1463399 w 2195098"/>
              <a:gd name="connsiteY10" fmla="*/ 3120373 h 3120373"/>
              <a:gd name="connsiteX11" fmla="*/ 731699 w 2195098"/>
              <a:gd name="connsiteY11" fmla="*/ 3120373 h 3120373"/>
              <a:gd name="connsiteX12" fmla="*/ 0 w 2195098"/>
              <a:gd name="connsiteY12" fmla="*/ 3120373 h 3120373"/>
              <a:gd name="connsiteX13" fmla="*/ 0 w 2195098"/>
              <a:gd name="connsiteY13" fmla="*/ 2080249 h 3120373"/>
              <a:gd name="connsiteX14" fmla="*/ 0 w 2195098"/>
              <a:gd name="connsiteY14" fmla="*/ 1040124 h 3120373"/>
              <a:gd name="connsiteX15" fmla="*/ 0 w 2195098"/>
              <a:gd name="connsiteY1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2195098 w 2195098"/>
              <a:gd name="connsiteY7" fmla="*/ 0 h 3120373"/>
              <a:gd name="connsiteX8" fmla="*/ 2195098 w 2195098"/>
              <a:gd name="connsiteY8" fmla="*/ 1040125 h 3120373"/>
              <a:gd name="connsiteX9" fmla="*/ 2195098 w 2195098"/>
              <a:gd name="connsiteY9" fmla="*/ 2080249 h 3120373"/>
              <a:gd name="connsiteX10" fmla="*/ 2195098 w 2195098"/>
              <a:gd name="connsiteY10" fmla="*/ 3120373 h 3120373"/>
              <a:gd name="connsiteX11" fmla="*/ 1463399 w 2195098"/>
              <a:gd name="connsiteY11" fmla="*/ 3120373 h 3120373"/>
              <a:gd name="connsiteX12" fmla="*/ 731699 w 2195098"/>
              <a:gd name="connsiteY12" fmla="*/ 3120373 h 3120373"/>
              <a:gd name="connsiteX13" fmla="*/ 0 w 2195098"/>
              <a:gd name="connsiteY13" fmla="*/ 3120373 h 3120373"/>
              <a:gd name="connsiteX14" fmla="*/ 0 w 2195098"/>
              <a:gd name="connsiteY14" fmla="*/ 2080249 h 3120373"/>
              <a:gd name="connsiteX15" fmla="*/ 0 w 2195098"/>
              <a:gd name="connsiteY15" fmla="*/ 1040124 h 3120373"/>
              <a:gd name="connsiteX16" fmla="*/ 0 w 2195098"/>
              <a:gd name="connsiteY1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951198 w 2195098"/>
              <a:gd name="connsiteY7" fmla="*/ 0 h 3120373"/>
              <a:gd name="connsiteX8" fmla="*/ 2195098 w 2195098"/>
              <a:gd name="connsiteY8" fmla="*/ 0 h 3120373"/>
              <a:gd name="connsiteX9" fmla="*/ 2195098 w 2195098"/>
              <a:gd name="connsiteY9" fmla="*/ 1040125 h 3120373"/>
              <a:gd name="connsiteX10" fmla="*/ 2195098 w 2195098"/>
              <a:gd name="connsiteY10" fmla="*/ 2080249 h 3120373"/>
              <a:gd name="connsiteX11" fmla="*/ 2195098 w 2195098"/>
              <a:gd name="connsiteY11" fmla="*/ 3120373 h 3120373"/>
              <a:gd name="connsiteX12" fmla="*/ 1463399 w 2195098"/>
              <a:gd name="connsiteY12" fmla="*/ 3120373 h 3120373"/>
              <a:gd name="connsiteX13" fmla="*/ 731699 w 2195098"/>
              <a:gd name="connsiteY13" fmla="*/ 3120373 h 3120373"/>
              <a:gd name="connsiteX14" fmla="*/ 0 w 2195098"/>
              <a:gd name="connsiteY14" fmla="*/ 3120373 h 3120373"/>
              <a:gd name="connsiteX15" fmla="*/ 0 w 2195098"/>
              <a:gd name="connsiteY15" fmla="*/ 2080249 h 3120373"/>
              <a:gd name="connsiteX16" fmla="*/ 0 w 2195098"/>
              <a:gd name="connsiteY16" fmla="*/ 1040124 h 3120373"/>
              <a:gd name="connsiteX17" fmla="*/ 0 w 2195098"/>
              <a:gd name="connsiteY1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1040125 h 3120373"/>
              <a:gd name="connsiteX11" fmla="*/ 2195098 w 2195098"/>
              <a:gd name="connsiteY11" fmla="*/ 2080249 h 3120373"/>
              <a:gd name="connsiteX12" fmla="*/ 2195098 w 2195098"/>
              <a:gd name="connsiteY12" fmla="*/ 3120373 h 3120373"/>
              <a:gd name="connsiteX13" fmla="*/ 1463399 w 2195098"/>
              <a:gd name="connsiteY13" fmla="*/ 3120373 h 3120373"/>
              <a:gd name="connsiteX14" fmla="*/ 731699 w 2195098"/>
              <a:gd name="connsiteY14" fmla="*/ 3120373 h 3120373"/>
              <a:gd name="connsiteX15" fmla="*/ 0 w 2195098"/>
              <a:gd name="connsiteY15" fmla="*/ 3120373 h 3120373"/>
              <a:gd name="connsiteX16" fmla="*/ 0 w 2195098"/>
              <a:gd name="connsiteY16" fmla="*/ 2080249 h 3120373"/>
              <a:gd name="connsiteX17" fmla="*/ 0 w 2195098"/>
              <a:gd name="connsiteY17" fmla="*/ 1040124 h 3120373"/>
              <a:gd name="connsiteX18" fmla="*/ 0 w 2195098"/>
              <a:gd name="connsiteY1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693417 h 3120373"/>
              <a:gd name="connsiteX11" fmla="*/ 2195098 w 2195098"/>
              <a:gd name="connsiteY11" fmla="*/ 1040125 h 3120373"/>
              <a:gd name="connsiteX12" fmla="*/ 2195098 w 2195098"/>
              <a:gd name="connsiteY12" fmla="*/ 2080249 h 3120373"/>
              <a:gd name="connsiteX13" fmla="*/ 2195098 w 2195098"/>
              <a:gd name="connsiteY13" fmla="*/ 3120373 h 3120373"/>
              <a:gd name="connsiteX14" fmla="*/ 1463399 w 2195098"/>
              <a:gd name="connsiteY14" fmla="*/ 3120373 h 3120373"/>
              <a:gd name="connsiteX15" fmla="*/ 731699 w 2195098"/>
              <a:gd name="connsiteY15" fmla="*/ 3120373 h 3120373"/>
              <a:gd name="connsiteX16" fmla="*/ 0 w 2195098"/>
              <a:gd name="connsiteY16" fmla="*/ 3120373 h 3120373"/>
              <a:gd name="connsiteX17" fmla="*/ 0 w 2195098"/>
              <a:gd name="connsiteY17" fmla="*/ 2080249 h 3120373"/>
              <a:gd name="connsiteX18" fmla="*/ 0 w 2195098"/>
              <a:gd name="connsiteY18" fmla="*/ 1040124 h 3120373"/>
              <a:gd name="connsiteX19" fmla="*/ 0 w 2195098"/>
              <a:gd name="connsiteY1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2080249 h 3120373"/>
              <a:gd name="connsiteX14" fmla="*/ 2195098 w 2195098"/>
              <a:gd name="connsiteY14" fmla="*/ 3120373 h 3120373"/>
              <a:gd name="connsiteX15" fmla="*/ 1463399 w 2195098"/>
              <a:gd name="connsiteY15" fmla="*/ 3120373 h 3120373"/>
              <a:gd name="connsiteX16" fmla="*/ 731699 w 2195098"/>
              <a:gd name="connsiteY16" fmla="*/ 3120373 h 3120373"/>
              <a:gd name="connsiteX17" fmla="*/ 0 w 2195098"/>
              <a:gd name="connsiteY17" fmla="*/ 3120373 h 3120373"/>
              <a:gd name="connsiteX18" fmla="*/ 0 w 2195098"/>
              <a:gd name="connsiteY18" fmla="*/ 2080249 h 3120373"/>
              <a:gd name="connsiteX19" fmla="*/ 0 w 2195098"/>
              <a:gd name="connsiteY19" fmla="*/ 1040124 h 3120373"/>
              <a:gd name="connsiteX20" fmla="*/ 0 w 2195098"/>
              <a:gd name="connsiteY2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733541 h 3120373"/>
              <a:gd name="connsiteX14" fmla="*/ 2195098 w 2195098"/>
              <a:gd name="connsiteY14" fmla="*/ 2080249 h 3120373"/>
              <a:gd name="connsiteX15" fmla="*/ 2195098 w 2195098"/>
              <a:gd name="connsiteY15" fmla="*/ 3120373 h 3120373"/>
              <a:gd name="connsiteX16" fmla="*/ 1463399 w 2195098"/>
              <a:gd name="connsiteY16" fmla="*/ 3120373 h 3120373"/>
              <a:gd name="connsiteX17" fmla="*/ 731699 w 2195098"/>
              <a:gd name="connsiteY17" fmla="*/ 3120373 h 3120373"/>
              <a:gd name="connsiteX18" fmla="*/ 0 w 2195098"/>
              <a:gd name="connsiteY18" fmla="*/ 3120373 h 3120373"/>
              <a:gd name="connsiteX19" fmla="*/ 0 w 2195098"/>
              <a:gd name="connsiteY19" fmla="*/ 2080249 h 3120373"/>
              <a:gd name="connsiteX20" fmla="*/ 0 w 2195098"/>
              <a:gd name="connsiteY20" fmla="*/ 1040124 h 3120373"/>
              <a:gd name="connsiteX21" fmla="*/ 0 w 2195098"/>
              <a:gd name="connsiteY2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3120373 h 3120373"/>
              <a:gd name="connsiteX17" fmla="*/ 1463399 w 2195098"/>
              <a:gd name="connsiteY17" fmla="*/ 3120373 h 3120373"/>
              <a:gd name="connsiteX18" fmla="*/ 731699 w 2195098"/>
              <a:gd name="connsiteY18" fmla="*/ 3120373 h 3120373"/>
              <a:gd name="connsiteX19" fmla="*/ 0 w 2195098"/>
              <a:gd name="connsiteY19" fmla="*/ 3120373 h 3120373"/>
              <a:gd name="connsiteX20" fmla="*/ 0 w 2195098"/>
              <a:gd name="connsiteY20" fmla="*/ 2080249 h 3120373"/>
              <a:gd name="connsiteX21" fmla="*/ 0 w 2195098"/>
              <a:gd name="connsiteY21" fmla="*/ 1040124 h 3120373"/>
              <a:gd name="connsiteX22" fmla="*/ 0 w 2195098"/>
              <a:gd name="connsiteY2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773665 h 3120373"/>
              <a:gd name="connsiteX17" fmla="*/ 2195098 w 2195098"/>
              <a:gd name="connsiteY17" fmla="*/ 3120373 h 3120373"/>
              <a:gd name="connsiteX18" fmla="*/ 1463399 w 2195098"/>
              <a:gd name="connsiteY18" fmla="*/ 3120373 h 3120373"/>
              <a:gd name="connsiteX19" fmla="*/ 731699 w 2195098"/>
              <a:gd name="connsiteY19" fmla="*/ 3120373 h 3120373"/>
              <a:gd name="connsiteX20" fmla="*/ 0 w 2195098"/>
              <a:gd name="connsiteY20" fmla="*/ 3120373 h 3120373"/>
              <a:gd name="connsiteX21" fmla="*/ 0 w 2195098"/>
              <a:gd name="connsiteY21" fmla="*/ 2080249 h 3120373"/>
              <a:gd name="connsiteX22" fmla="*/ 0 w 2195098"/>
              <a:gd name="connsiteY22" fmla="*/ 1040124 h 3120373"/>
              <a:gd name="connsiteX23" fmla="*/ 0 w 2195098"/>
              <a:gd name="connsiteY2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463399 w 2195098"/>
              <a:gd name="connsiteY19" fmla="*/ 3120373 h 3120373"/>
              <a:gd name="connsiteX20" fmla="*/ 731699 w 2195098"/>
              <a:gd name="connsiteY20" fmla="*/ 3120373 h 3120373"/>
              <a:gd name="connsiteX21" fmla="*/ 0 w 2195098"/>
              <a:gd name="connsiteY21" fmla="*/ 3120373 h 3120373"/>
              <a:gd name="connsiteX22" fmla="*/ 0 w 2195098"/>
              <a:gd name="connsiteY22" fmla="*/ 2080249 h 3120373"/>
              <a:gd name="connsiteX23" fmla="*/ 0 w 2195098"/>
              <a:gd name="connsiteY23" fmla="*/ 1040124 h 3120373"/>
              <a:gd name="connsiteX24" fmla="*/ 0 w 2195098"/>
              <a:gd name="connsiteY2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707299 w 2195098"/>
              <a:gd name="connsiteY19" fmla="*/ 3120373 h 3120373"/>
              <a:gd name="connsiteX20" fmla="*/ 1463399 w 2195098"/>
              <a:gd name="connsiteY20" fmla="*/ 3120373 h 3120373"/>
              <a:gd name="connsiteX21" fmla="*/ 731699 w 2195098"/>
              <a:gd name="connsiteY21" fmla="*/ 3120373 h 3120373"/>
              <a:gd name="connsiteX22" fmla="*/ 0 w 2195098"/>
              <a:gd name="connsiteY22" fmla="*/ 3120373 h 3120373"/>
              <a:gd name="connsiteX23" fmla="*/ 0 w 2195098"/>
              <a:gd name="connsiteY23" fmla="*/ 2080249 h 3120373"/>
              <a:gd name="connsiteX24" fmla="*/ 0 w 2195098"/>
              <a:gd name="connsiteY24" fmla="*/ 1040124 h 3120373"/>
              <a:gd name="connsiteX25" fmla="*/ 0 w 2195098"/>
              <a:gd name="connsiteY2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731699 w 2195098"/>
              <a:gd name="connsiteY22" fmla="*/ 3120373 h 3120373"/>
              <a:gd name="connsiteX23" fmla="*/ 0 w 2195098"/>
              <a:gd name="connsiteY23" fmla="*/ 3120373 h 3120373"/>
              <a:gd name="connsiteX24" fmla="*/ 0 w 2195098"/>
              <a:gd name="connsiteY24" fmla="*/ 2080249 h 3120373"/>
              <a:gd name="connsiteX25" fmla="*/ 0 w 2195098"/>
              <a:gd name="connsiteY25" fmla="*/ 1040124 h 3120373"/>
              <a:gd name="connsiteX26" fmla="*/ 0 w 2195098"/>
              <a:gd name="connsiteY2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975599 w 2195098"/>
              <a:gd name="connsiteY22" fmla="*/ 3120373 h 3120373"/>
              <a:gd name="connsiteX23" fmla="*/ 731699 w 2195098"/>
              <a:gd name="connsiteY23" fmla="*/ 3120373 h 3120373"/>
              <a:gd name="connsiteX24" fmla="*/ 0 w 2195098"/>
              <a:gd name="connsiteY24" fmla="*/ 3120373 h 3120373"/>
              <a:gd name="connsiteX25" fmla="*/ 0 w 2195098"/>
              <a:gd name="connsiteY25" fmla="*/ 2080249 h 3120373"/>
              <a:gd name="connsiteX26" fmla="*/ 0 w 2195098"/>
              <a:gd name="connsiteY26" fmla="*/ 1040124 h 3120373"/>
              <a:gd name="connsiteX27" fmla="*/ 0 w 2195098"/>
              <a:gd name="connsiteY2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0 w 2195098"/>
              <a:gd name="connsiteY25" fmla="*/ 3120373 h 3120373"/>
              <a:gd name="connsiteX26" fmla="*/ 0 w 2195098"/>
              <a:gd name="connsiteY26" fmla="*/ 2080249 h 3120373"/>
              <a:gd name="connsiteX27" fmla="*/ 0 w 2195098"/>
              <a:gd name="connsiteY27" fmla="*/ 1040124 h 3120373"/>
              <a:gd name="connsiteX28" fmla="*/ 0 w 2195098"/>
              <a:gd name="connsiteY2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243900 w 2195098"/>
              <a:gd name="connsiteY25" fmla="*/ 3120373 h 3120373"/>
              <a:gd name="connsiteX26" fmla="*/ 0 w 2195098"/>
              <a:gd name="connsiteY26" fmla="*/ 3120373 h 3120373"/>
              <a:gd name="connsiteX27" fmla="*/ 0 w 2195098"/>
              <a:gd name="connsiteY27" fmla="*/ 2080249 h 3120373"/>
              <a:gd name="connsiteX28" fmla="*/ 0 w 2195098"/>
              <a:gd name="connsiteY28" fmla="*/ 1040124 h 3120373"/>
              <a:gd name="connsiteX29" fmla="*/ 0 w 2195098"/>
              <a:gd name="connsiteY2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080249 h 3120373"/>
              <a:gd name="connsiteX29" fmla="*/ 0 w 2195098"/>
              <a:gd name="connsiteY29" fmla="*/ 1040124 h 3120373"/>
              <a:gd name="connsiteX30" fmla="*/ 0 w 2195098"/>
              <a:gd name="connsiteY3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426957 h 3120373"/>
              <a:gd name="connsiteX29" fmla="*/ 0 w 2195098"/>
              <a:gd name="connsiteY29" fmla="*/ 2080249 h 3120373"/>
              <a:gd name="connsiteX30" fmla="*/ 0 w 2195098"/>
              <a:gd name="connsiteY30" fmla="*/ 1040124 h 3120373"/>
              <a:gd name="connsiteX31" fmla="*/ 0 w 2195098"/>
              <a:gd name="connsiteY3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040124 h 3120373"/>
              <a:gd name="connsiteX32" fmla="*/ 0 w 2195098"/>
              <a:gd name="connsiteY3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386832 h 3120373"/>
              <a:gd name="connsiteX32" fmla="*/ 0 w 2195098"/>
              <a:gd name="connsiteY32" fmla="*/ 1040124 h 3120373"/>
              <a:gd name="connsiteX33" fmla="*/ 0 w 2195098"/>
              <a:gd name="connsiteY3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346708 h 3120373"/>
              <a:gd name="connsiteX35" fmla="*/ 0 w 2195098"/>
              <a:gd name="connsiteY3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693416 h 3120373"/>
              <a:gd name="connsiteX35" fmla="*/ 0 w 2195098"/>
              <a:gd name="connsiteY35" fmla="*/ 346708 h 3120373"/>
              <a:gd name="connsiteX36" fmla="*/ 0 w 2195098"/>
              <a:gd name="connsiteY36" fmla="*/ 0 h 3120373"/>
              <a:gd name="connsiteX0" fmla="*/ 0 w 2195098"/>
              <a:gd name="connsiteY0" fmla="*/ 0 h 3120373"/>
              <a:gd name="connsiteX1" fmla="*/ 162600 w 2195098"/>
              <a:gd name="connsiteY1" fmla="*/ 0 h 3120373"/>
              <a:gd name="connsiteX2" fmla="*/ 243900 w 2195098"/>
              <a:gd name="connsiteY2" fmla="*/ 0 h 3120373"/>
              <a:gd name="connsiteX3" fmla="*/ 487799 w 2195098"/>
              <a:gd name="connsiteY3" fmla="*/ 0 h 3120373"/>
              <a:gd name="connsiteX4" fmla="*/ 731699 w 2195098"/>
              <a:gd name="connsiteY4" fmla="*/ 0 h 3120373"/>
              <a:gd name="connsiteX5" fmla="*/ 975599 w 2195098"/>
              <a:gd name="connsiteY5" fmla="*/ 0 h 3120373"/>
              <a:gd name="connsiteX6" fmla="*/ 1219499 w 2195098"/>
              <a:gd name="connsiteY6" fmla="*/ 0 h 3120373"/>
              <a:gd name="connsiteX7" fmla="*/ 1463399 w 2195098"/>
              <a:gd name="connsiteY7" fmla="*/ 0 h 3120373"/>
              <a:gd name="connsiteX8" fmla="*/ 1707299 w 2195098"/>
              <a:gd name="connsiteY8" fmla="*/ 0 h 3120373"/>
              <a:gd name="connsiteX9" fmla="*/ 1951198 w 2195098"/>
              <a:gd name="connsiteY9" fmla="*/ 0 h 3120373"/>
              <a:gd name="connsiteX10" fmla="*/ 2195098 w 2195098"/>
              <a:gd name="connsiteY10" fmla="*/ 0 h 3120373"/>
              <a:gd name="connsiteX11" fmla="*/ 2195098 w 2195098"/>
              <a:gd name="connsiteY11" fmla="*/ 346708 h 3120373"/>
              <a:gd name="connsiteX12" fmla="*/ 2195098 w 2195098"/>
              <a:gd name="connsiteY12" fmla="*/ 693417 h 3120373"/>
              <a:gd name="connsiteX13" fmla="*/ 2195098 w 2195098"/>
              <a:gd name="connsiteY13" fmla="*/ 1040125 h 3120373"/>
              <a:gd name="connsiteX14" fmla="*/ 2195098 w 2195098"/>
              <a:gd name="connsiteY14" fmla="*/ 1386833 h 3120373"/>
              <a:gd name="connsiteX15" fmla="*/ 2195098 w 2195098"/>
              <a:gd name="connsiteY15" fmla="*/ 1733541 h 3120373"/>
              <a:gd name="connsiteX16" fmla="*/ 2195098 w 2195098"/>
              <a:gd name="connsiteY16" fmla="*/ 2080249 h 3120373"/>
              <a:gd name="connsiteX17" fmla="*/ 2195098 w 2195098"/>
              <a:gd name="connsiteY17" fmla="*/ 2426957 h 3120373"/>
              <a:gd name="connsiteX18" fmla="*/ 2195098 w 2195098"/>
              <a:gd name="connsiteY18" fmla="*/ 2773665 h 3120373"/>
              <a:gd name="connsiteX19" fmla="*/ 2195098 w 2195098"/>
              <a:gd name="connsiteY19" fmla="*/ 3120373 h 3120373"/>
              <a:gd name="connsiteX20" fmla="*/ 1951198 w 2195098"/>
              <a:gd name="connsiteY20" fmla="*/ 3120373 h 3120373"/>
              <a:gd name="connsiteX21" fmla="*/ 1707299 w 2195098"/>
              <a:gd name="connsiteY21" fmla="*/ 3120373 h 3120373"/>
              <a:gd name="connsiteX22" fmla="*/ 1463399 w 2195098"/>
              <a:gd name="connsiteY22" fmla="*/ 3120373 h 3120373"/>
              <a:gd name="connsiteX23" fmla="*/ 1219499 w 2195098"/>
              <a:gd name="connsiteY23" fmla="*/ 3120373 h 3120373"/>
              <a:gd name="connsiteX24" fmla="*/ 975599 w 2195098"/>
              <a:gd name="connsiteY24" fmla="*/ 3120373 h 3120373"/>
              <a:gd name="connsiteX25" fmla="*/ 731699 w 2195098"/>
              <a:gd name="connsiteY25" fmla="*/ 3120373 h 3120373"/>
              <a:gd name="connsiteX26" fmla="*/ 487799 w 2195098"/>
              <a:gd name="connsiteY26" fmla="*/ 3120373 h 3120373"/>
              <a:gd name="connsiteX27" fmla="*/ 243900 w 2195098"/>
              <a:gd name="connsiteY27" fmla="*/ 3120373 h 3120373"/>
              <a:gd name="connsiteX28" fmla="*/ 0 w 2195098"/>
              <a:gd name="connsiteY28" fmla="*/ 3120373 h 3120373"/>
              <a:gd name="connsiteX29" fmla="*/ 0 w 2195098"/>
              <a:gd name="connsiteY29" fmla="*/ 2773665 h 3120373"/>
              <a:gd name="connsiteX30" fmla="*/ 0 w 2195098"/>
              <a:gd name="connsiteY30" fmla="*/ 2426957 h 3120373"/>
              <a:gd name="connsiteX31" fmla="*/ 0 w 2195098"/>
              <a:gd name="connsiteY31" fmla="*/ 2080249 h 3120373"/>
              <a:gd name="connsiteX32" fmla="*/ 0 w 2195098"/>
              <a:gd name="connsiteY32" fmla="*/ 1733541 h 3120373"/>
              <a:gd name="connsiteX33" fmla="*/ 0 w 2195098"/>
              <a:gd name="connsiteY33" fmla="*/ 1386832 h 3120373"/>
              <a:gd name="connsiteX34" fmla="*/ 0 w 2195098"/>
              <a:gd name="connsiteY34" fmla="*/ 1040124 h 3120373"/>
              <a:gd name="connsiteX35" fmla="*/ 0 w 2195098"/>
              <a:gd name="connsiteY35" fmla="*/ 693416 h 3120373"/>
              <a:gd name="connsiteX36" fmla="*/ 0 w 2195098"/>
              <a:gd name="connsiteY36" fmla="*/ 346708 h 3120373"/>
              <a:gd name="connsiteX37" fmla="*/ 0 w 2195098"/>
              <a:gd name="connsiteY3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87799 w 2195098"/>
              <a:gd name="connsiteY4" fmla="*/ 0 h 3120373"/>
              <a:gd name="connsiteX5" fmla="*/ 731699 w 2195098"/>
              <a:gd name="connsiteY5" fmla="*/ 0 h 3120373"/>
              <a:gd name="connsiteX6" fmla="*/ 975599 w 2195098"/>
              <a:gd name="connsiteY6" fmla="*/ 0 h 3120373"/>
              <a:gd name="connsiteX7" fmla="*/ 1219499 w 2195098"/>
              <a:gd name="connsiteY7" fmla="*/ 0 h 3120373"/>
              <a:gd name="connsiteX8" fmla="*/ 1463399 w 2195098"/>
              <a:gd name="connsiteY8" fmla="*/ 0 h 3120373"/>
              <a:gd name="connsiteX9" fmla="*/ 1707299 w 2195098"/>
              <a:gd name="connsiteY9" fmla="*/ 0 h 3120373"/>
              <a:gd name="connsiteX10" fmla="*/ 1951198 w 2195098"/>
              <a:gd name="connsiteY10" fmla="*/ 0 h 3120373"/>
              <a:gd name="connsiteX11" fmla="*/ 2195098 w 2195098"/>
              <a:gd name="connsiteY11" fmla="*/ 0 h 3120373"/>
              <a:gd name="connsiteX12" fmla="*/ 2195098 w 2195098"/>
              <a:gd name="connsiteY12" fmla="*/ 346708 h 3120373"/>
              <a:gd name="connsiteX13" fmla="*/ 2195098 w 2195098"/>
              <a:gd name="connsiteY13" fmla="*/ 693417 h 3120373"/>
              <a:gd name="connsiteX14" fmla="*/ 2195098 w 2195098"/>
              <a:gd name="connsiteY14" fmla="*/ 1040125 h 3120373"/>
              <a:gd name="connsiteX15" fmla="*/ 2195098 w 2195098"/>
              <a:gd name="connsiteY15" fmla="*/ 1386833 h 3120373"/>
              <a:gd name="connsiteX16" fmla="*/ 2195098 w 2195098"/>
              <a:gd name="connsiteY16" fmla="*/ 1733541 h 3120373"/>
              <a:gd name="connsiteX17" fmla="*/ 2195098 w 2195098"/>
              <a:gd name="connsiteY17" fmla="*/ 2080249 h 3120373"/>
              <a:gd name="connsiteX18" fmla="*/ 2195098 w 2195098"/>
              <a:gd name="connsiteY18" fmla="*/ 2426957 h 3120373"/>
              <a:gd name="connsiteX19" fmla="*/ 2195098 w 2195098"/>
              <a:gd name="connsiteY19" fmla="*/ 2773665 h 3120373"/>
              <a:gd name="connsiteX20" fmla="*/ 2195098 w 2195098"/>
              <a:gd name="connsiteY20" fmla="*/ 3120373 h 3120373"/>
              <a:gd name="connsiteX21" fmla="*/ 1951198 w 2195098"/>
              <a:gd name="connsiteY21" fmla="*/ 3120373 h 3120373"/>
              <a:gd name="connsiteX22" fmla="*/ 1707299 w 2195098"/>
              <a:gd name="connsiteY22" fmla="*/ 3120373 h 3120373"/>
              <a:gd name="connsiteX23" fmla="*/ 1463399 w 2195098"/>
              <a:gd name="connsiteY23" fmla="*/ 3120373 h 3120373"/>
              <a:gd name="connsiteX24" fmla="*/ 1219499 w 2195098"/>
              <a:gd name="connsiteY24" fmla="*/ 3120373 h 3120373"/>
              <a:gd name="connsiteX25" fmla="*/ 975599 w 2195098"/>
              <a:gd name="connsiteY25" fmla="*/ 3120373 h 3120373"/>
              <a:gd name="connsiteX26" fmla="*/ 731699 w 2195098"/>
              <a:gd name="connsiteY26" fmla="*/ 3120373 h 3120373"/>
              <a:gd name="connsiteX27" fmla="*/ 487799 w 2195098"/>
              <a:gd name="connsiteY27" fmla="*/ 3120373 h 3120373"/>
              <a:gd name="connsiteX28" fmla="*/ 243900 w 2195098"/>
              <a:gd name="connsiteY28" fmla="*/ 3120373 h 3120373"/>
              <a:gd name="connsiteX29" fmla="*/ 0 w 2195098"/>
              <a:gd name="connsiteY29" fmla="*/ 3120373 h 3120373"/>
              <a:gd name="connsiteX30" fmla="*/ 0 w 2195098"/>
              <a:gd name="connsiteY30" fmla="*/ 2773665 h 3120373"/>
              <a:gd name="connsiteX31" fmla="*/ 0 w 2195098"/>
              <a:gd name="connsiteY31" fmla="*/ 2426957 h 3120373"/>
              <a:gd name="connsiteX32" fmla="*/ 0 w 2195098"/>
              <a:gd name="connsiteY32" fmla="*/ 2080249 h 3120373"/>
              <a:gd name="connsiteX33" fmla="*/ 0 w 2195098"/>
              <a:gd name="connsiteY33" fmla="*/ 1733541 h 3120373"/>
              <a:gd name="connsiteX34" fmla="*/ 0 w 2195098"/>
              <a:gd name="connsiteY34" fmla="*/ 1386832 h 3120373"/>
              <a:gd name="connsiteX35" fmla="*/ 0 w 2195098"/>
              <a:gd name="connsiteY35" fmla="*/ 1040124 h 3120373"/>
              <a:gd name="connsiteX36" fmla="*/ 0 w 2195098"/>
              <a:gd name="connsiteY36" fmla="*/ 693416 h 3120373"/>
              <a:gd name="connsiteX37" fmla="*/ 0 w 2195098"/>
              <a:gd name="connsiteY37" fmla="*/ 346708 h 3120373"/>
              <a:gd name="connsiteX38" fmla="*/ 0 w 2195098"/>
              <a:gd name="connsiteY3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06499 w 2195098"/>
              <a:gd name="connsiteY4" fmla="*/ 0 h 3120373"/>
              <a:gd name="connsiteX5" fmla="*/ 487799 w 2195098"/>
              <a:gd name="connsiteY5" fmla="*/ 0 h 3120373"/>
              <a:gd name="connsiteX6" fmla="*/ 731699 w 2195098"/>
              <a:gd name="connsiteY6" fmla="*/ 0 h 3120373"/>
              <a:gd name="connsiteX7" fmla="*/ 975599 w 2195098"/>
              <a:gd name="connsiteY7" fmla="*/ 0 h 3120373"/>
              <a:gd name="connsiteX8" fmla="*/ 1219499 w 2195098"/>
              <a:gd name="connsiteY8" fmla="*/ 0 h 3120373"/>
              <a:gd name="connsiteX9" fmla="*/ 1463399 w 2195098"/>
              <a:gd name="connsiteY9" fmla="*/ 0 h 3120373"/>
              <a:gd name="connsiteX10" fmla="*/ 1707299 w 2195098"/>
              <a:gd name="connsiteY10" fmla="*/ 0 h 3120373"/>
              <a:gd name="connsiteX11" fmla="*/ 1951198 w 2195098"/>
              <a:gd name="connsiteY11" fmla="*/ 0 h 3120373"/>
              <a:gd name="connsiteX12" fmla="*/ 2195098 w 2195098"/>
              <a:gd name="connsiteY12" fmla="*/ 0 h 3120373"/>
              <a:gd name="connsiteX13" fmla="*/ 2195098 w 2195098"/>
              <a:gd name="connsiteY13" fmla="*/ 346708 h 3120373"/>
              <a:gd name="connsiteX14" fmla="*/ 2195098 w 2195098"/>
              <a:gd name="connsiteY14" fmla="*/ 693417 h 3120373"/>
              <a:gd name="connsiteX15" fmla="*/ 2195098 w 2195098"/>
              <a:gd name="connsiteY15" fmla="*/ 1040125 h 3120373"/>
              <a:gd name="connsiteX16" fmla="*/ 2195098 w 2195098"/>
              <a:gd name="connsiteY16" fmla="*/ 1386833 h 3120373"/>
              <a:gd name="connsiteX17" fmla="*/ 2195098 w 2195098"/>
              <a:gd name="connsiteY17" fmla="*/ 1733541 h 3120373"/>
              <a:gd name="connsiteX18" fmla="*/ 2195098 w 2195098"/>
              <a:gd name="connsiteY18" fmla="*/ 2080249 h 3120373"/>
              <a:gd name="connsiteX19" fmla="*/ 2195098 w 2195098"/>
              <a:gd name="connsiteY19" fmla="*/ 2426957 h 3120373"/>
              <a:gd name="connsiteX20" fmla="*/ 2195098 w 2195098"/>
              <a:gd name="connsiteY20" fmla="*/ 2773665 h 3120373"/>
              <a:gd name="connsiteX21" fmla="*/ 2195098 w 2195098"/>
              <a:gd name="connsiteY21" fmla="*/ 3120373 h 3120373"/>
              <a:gd name="connsiteX22" fmla="*/ 1951198 w 2195098"/>
              <a:gd name="connsiteY22" fmla="*/ 3120373 h 3120373"/>
              <a:gd name="connsiteX23" fmla="*/ 1707299 w 2195098"/>
              <a:gd name="connsiteY23" fmla="*/ 3120373 h 3120373"/>
              <a:gd name="connsiteX24" fmla="*/ 1463399 w 2195098"/>
              <a:gd name="connsiteY24" fmla="*/ 3120373 h 3120373"/>
              <a:gd name="connsiteX25" fmla="*/ 1219499 w 2195098"/>
              <a:gd name="connsiteY25" fmla="*/ 3120373 h 3120373"/>
              <a:gd name="connsiteX26" fmla="*/ 975599 w 2195098"/>
              <a:gd name="connsiteY26" fmla="*/ 3120373 h 3120373"/>
              <a:gd name="connsiteX27" fmla="*/ 731699 w 2195098"/>
              <a:gd name="connsiteY27" fmla="*/ 3120373 h 3120373"/>
              <a:gd name="connsiteX28" fmla="*/ 487799 w 2195098"/>
              <a:gd name="connsiteY28" fmla="*/ 3120373 h 3120373"/>
              <a:gd name="connsiteX29" fmla="*/ 243900 w 2195098"/>
              <a:gd name="connsiteY29" fmla="*/ 3120373 h 3120373"/>
              <a:gd name="connsiteX30" fmla="*/ 0 w 2195098"/>
              <a:gd name="connsiteY30" fmla="*/ 3120373 h 3120373"/>
              <a:gd name="connsiteX31" fmla="*/ 0 w 2195098"/>
              <a:gd name="connsiteY31" fmla="*/ 2773665 h 3120373"/>
              <a:gd name="connsiteX32" fmla="*/ 0 w 2195098"/>
              <a:gd name="connsiteY32" fmla="*/ 2426957 h 3120373"/>
              <a:gd name="connsiteX33" fmla="*/ 0 w 2195098"/>
              <a:gd name="connsiteY33" fmla="*/ 2080249 h 3120373"/>
              <a:gd name="connsiteX34" fmla="*/ 0 w 2195098"/>
              <a:gd name="connsiteY34" fmla="*/ 1733541 h 3120373"/>
              <a:gd name="connsiteX35" fmla="*/ 0 w 2195098"/>
              <a:gd name="connsiteY35" fmla="*/ 1386832 h 3120373"/>
              <a:gd name="connsiteX36" fmla="*/ 0 w 2195098"/>
              <a:gd name="connsiteY36" fmla="*/ 1040124 h 3120373"/>
              <a:gd name="connsiteX37" fmla="*/ 0 w 2195098"/>
              <a:gd name="connsiteY37" fmla="*/ 693416 h 3120373"/>
              <a:gd name="connsiteX38" fmla="*/ 0 w 2195098"/>
              <a:gd name="connsiteY38" fmla="*/ 346708 h 3120373"/>
              <a:gd name="connsiteX39" fmla="*/ 0 w 2195098"/>
              <a:gd name="connsiteY3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731699 w 2195098"/>
              <a:gd name="connsiteY7" fmla="*/ 0 h 3120373"/>
              <a:gd name="connsiteX8" fmla="*/ 975599 w 2195098"/>
              <a:gd name="connsiteY8" fmla="*/ 0 h 3120373"/>
              <a:gd name="connsiteX9" fmla="*/ 1219499 w 2195098"/>
              <a:gd name="connsiteY9" fmla="*/ 0 h 3120373"/>
              <a:gd name="connsiteX10" fmla="*/ 1463399 w 2195098"/>
              <a:gd name="connsiteY10" fmla="*/ 0 h 3120373"/>
              <a:gd name="connsiteX11" fmla="*/ 1707299 w 2195098"/>
              <a:gd name="connsiteY11" fmla="*/ 0 h 3120373"/>
              <a:gd name="connsiteX12" fmla="*/ 1951198 w 2195098"/>
              <a:gd name="connsiteY12" fmla="*/ 0 h 3120373"/>
              <a:gd name="connsiteX13" fmla="*/ 2195098 w 2195098"/>
              <a:gd name="connsiteY13" fmla="*/ 0 h 3120373"/>
              <a:gd name="connsiteX14" fmla="*/ 2195098 w 2195098"/>
              <a:gd name="connsiteY14" fmla="*/ 346708 h 3120373"/>
              <a:gd name="connsiteX15" fmla="*/ 2195098 w 2195098"/>
              <a:gd name="connsiteY15" fmla="*/ 693417 h 3120373"/>
              <a:gd name="connsiteX16" fmla="*/ 2195098 w 2195098"/>
              <a:gd name="connsiteY16" fmla="*/ 1040125 h 3120373"/>
              <a:gd name="connsiteX17" fmla="*/ 2195098 w 2195098"/>
              <a:gd name="connsiteY17" fmla="*/ 1386833 h 3120373"/>
              <a:gd name="connsiteX18" fmla="*/ 2195098 w 2195098"/>
              <a:gd name="connsiteY18" fmla="*/ 1733541 h 3120373"/>
              <a:gd name="connsiteX19" fmla="*/ 2195098 w 2195098"/>
              <a:gd name="connsiteY19" fmla="*/ 2080249 h 3120373"/>
              <a:gd name="connsiteX20" fmla="*/ 2195098 w 2195098"/>
              <a:gd name="connsiteY20" fmla="*/ 2426957 h 3120373"/>
              <a:gd name="connsiteX21" fmla="*/ 2195098 w 2195098"/>
              <a:gd name="connsiteY21" fmla="*/ 2773665 h 3120373"/>
              <a:gd name="connsiteX22" fmla="*/ 2195098 w 2195098"/>
              <a:gd name="connsiteY22" fmla="*/ 3120373 h 3120373"/>
              <a:gd name="connsiteX23" fmla="*/ 1951198 w 2195098"/>
              <a:gd name="connsiteY23" fmla="*/ 3120373 h 3120373"/>
              <a:gd name="connsiteX24" fmla="*/ 1707299 w 2195098"/>
              <a:gd name="connsiteY24" fmla="*/ 3120373 h 3120373"/>
              <a:gd name="connsiteX25" fmla="*/ 1463399 w 2195098"/>
              <a:gd name="connsiteY25" fmla="*/ 3120373 h 3120373"/>
              <a:gd name="connsiteX26" fmla="*/ 1219499 w 2195098"/>
              <a:gd name="connsiteY26" fmla="*/ 3120373 h 3120373"/>
              <a:gd name="connsiteX27" fmla="*/ 975599 w 2195098"/>
              <a:gd name="connsiteY27" fmla="*/ 3120373 h 3120373"/>
              <a:gd name="connsiteX28" fmla="*/ 731699 w 2195098"/>
              <a:gd name="connsiteY28" fmla="*/ 3120373 h 3120373"/>
              <a:gd name="connsiteX29" fmla="*/ 487799 w 2195098"/>
              <a:gd name="connsiteY29" fmla="*/ 3120373 h 3120373"/>
              <a:gd name="connsiteX30" fmla="*/ 2439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2773665 h 3120373"/>
              <a:gd name="connsiteX33" fmla="*/ 0 w 2195098"/>
              <a:gd name="connsiteY33" fmla="*/ 2426957 h 3120373"/>
              <a:gd name="connsiteX34" fmla="*/ 0 w 2195098"/>
              <a:gd name="connsiteY34" fmla="*/ 2080249 h 3120373"/>
              <a:gd name="connsiteX35" fmla="*/ 0 w 2195098"/>
              <a:gd name="connsiteY35" fmla="*/ 1733541 h 3120373"/>
              <a:gd name="connsiteX36" fmla="*/ 0 w 2195098"/>
              <a:gd name="connsiteY36" fmla="*/ 1386832 h 3120373"/>
              <a:gd name="connsiteX37" fmla="*/ 0 w 2195098"/>
              <a:gd name="connsiteY37" fmla="*/ 1040124 h 3120373"/>
              <a:gd name="connsiteX38" fmla="*/ 0 w 2195098"/>
              <a:gd name="connsiteY38" fmla="*/ 693416 h 3120373"/>
              <a:gd name="connsiteX39" fmla="*/ 0 w 2195098"/>
              <a:gd name="connsiteY39" fmla="*/ 346708 h 3120373"/>
              <a:gd name="connsiteX40" fmla="*/ 0 w 2195098"/>
              <a:gd name="connsiteY4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650399 w 2195098"/>
              <a:gd name="connsiteY7" fmla="*/ 0 h 3120373"/>
              <a:gd name="connsiteX8" fmla="*/ 731699 w 2195098"/>
              <a:gd name="connsiteY8" fmla="*/ 0 h 3120373"/>
              <a:gd name="connsiteX9" fmla="*/ 975599 w 2195098"/>
              <a:gd name="connsiteY9" fmla="*/ 0 h 3120373"/>
              <a:gd name="connsiteX10" fmla="*/ 1219499 w 2195098"/>
              <a:gd name="connsiteY10" fmla="*/ 0 h 3120373"/>
              <a:gd name="connsiteX11" fmla="*/ 1463399 w 2195098"/>
              <a:gd name="connsiteY11" fmla="*/ 0 h 3120373"/>
              <a:gd name="connsiteX12" fmla="*/ 1707299 w 2195098"/>
              <a:gd name="connsiteY12" fmla="*/ 0 h 3120373"/>
              <a:gd name="connsiteX13" fmla="*/ 1951198 w 2195098"/>
              <a:gd name="connsiteY13" fmla="*/ 0 h 3120373"/>
              <a:gd name="connsiteX14" fmla="*/ 2195098 w 2195098"/>
              <a:gd name="connsiteY14" fmla="*/ 0 h 3120373"/>
              <a:gd name="connsiteX15" fmla="*/ 2195098 w 2195098"/>
              <a:gd name="connsiteY15" fmla="*/ 346708 h 3120373"/>
              <a:gd name="connsiteX16" fmla="*/ 2195098 w 2195098"/>
              <a:gd name="connsiteY16" fmla="*/ 693417 h 3120373"/>
              <a:gd name="connsiteX17" fmla="*/ 2195098 w 2195098"/>
              <a:gd name="connsiteY17" fmla="*/ 1040125 h 3120373"/>
              <a:gd name="connsiteX18" fmla="*/ 2195098 w 2195098"/>
              <a:gd name="connsiteY18" fmla="*/ 1386833 h 3120373"/>
              <a:gd name="connsiteX19" fmla="*/ 2195098 w 2195098"/>
              <a:gd name="connsiteY19" fmla="*/ 1733541 h 3120373"/>
              <a:gd name="connsiteX20" fmla="*/ 2195098 w 2195098"/>
              <a:gd name="connsiteY20" fmla="*/ 2080249 h 3120373"/>
              <a:gd name="connsiteX21" fmla="*/ 2195098 w 2195098"/>
              <a:gd name="connsiteY21" fmla="*/ 2426957 h 3120373"/>
              <a:gd name="connsiteX22" fmla="*/ 2195098 w 2195098"/>
              <a:gd name="connsiteY22" fmla="*/ 2773665 h 3120373"/>
              <a:gd name="connsiteX23" fmla="*/ 2195098 w 2195098"/>
              <a:gd name="connsiteY23" fmla="*/ 3120373 h 3120373"/>
              <a:gd name="connsiteX24" fmla="*/ 1951198 w 2195098"/>
              <a:gd name="connsiteY24" fmla="*/ 3120373 h 3120373"/>
              <a:gd name="connsiteX25" fmla="*/ 1707299 w 2195098"/>
              <a:gd name="connsiteY25" fmla="*/ 3120373 h 3120373"/>
              <a:gd name="connsiteX26" fmla="*/ 1463399 w 2195098"/>
              <a:gd name="connsiteY26" fmla="*/ 3120373 h 3120373"/>
              <a:gd name="connsiteX27" fmla="*/ 1219499 w 2195098"/>
              <a:gd name="connsiteY27" fmla="*/ 3120373 h 3120373"/>
              <a:gd name="connsiteX28" fmla="*/ 975599 w 2195098"/>
              <a:gd name="connsiteY28" fmla="*/ 3120373 h 3120373"/>
              <a:gd name="connsiteX29" fmla="*/ 731699 w 2195098"/>
              <a:gd name="connsiteY29" fmla="*/ 3120373 h 3120373"/>
              <a:gd name="connsiteX30" fmla="*/ 487799 w 2195098"/>
              <a:gd name="connsiteY30" fmla="*/ 3120373 h 3120373"/>
              <a:gd name="connsiteX31" fmla="*/ 2439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2773665 h 3120373"/>
              <a:gd name="connsiteX34" fmla="*/ 0 w 2195098"/>
              <a:gd name="connsiteY34" fmla="*/ 2426957 h 3120373"/>
              <a:gd name="connsiteX35" fmla="*/ 0 w 2195098"/>
              <a:gd name="connsiteY35" fmla="*/ 2080249 h 3120373"/>
              <a:gd name="connsiteX36" fmla="*/ 0 w 2195098"/>
              <a:gd name="connsiteY36" fmla="*/ 1733541 h 3120373"/>
              <a:gd name="connsiteX37" fmla="*/ 0 w 2195098"/>
              <a:gd name="connsiteY37" fmla="*/ 1386832 h 3120373"/>
              <a:gd name="connsiteX38" fmla="*/ 0 w 2195098"/>
              <a:gd name="connsiteY38" fmla="*/ 1040124 h 3120373"/>
              <a:gd name="connsiteX39" fmla="*/ 0 w 2195098"/>
              <a:gd name="connsiteY39" fmla="*/ 693416 h 3120373"/>
              <a:gd name="connsiteX40" fmla="*/ 0 w 2195098"/>
              <a:gd name="connsiteY40" fmla="*/ 346708 h 3120373"/>
              <a:gd name="connsiteX41" fmla="*/ 0 w 2195098"/>
              <a:gd name="connsiteY4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975599 w 2195098"/>
              <a:gd name="connsiteY10" fmla="*/ 0 h 3120373"/>
              <a:gd name="connsiteX11" fmla="*/ 1219499 w 2195098"/>
              <a:gd name="connsiteY11" fmla="*/ 0 h 3120373"/>
              <a:gd name="connsiteX12" fmla="*/ 1463399 w 2195098"/>
              <a:gd name="connsiteY12" fmla="*/ 0 h 3120373"/>
              <a:gd name="connsiteX13" fmla="*/ 1707299 w 2195098"/>
              <a:gd name="connsiteY13" fmla="*/ 0 h 3120373"/>
              <a:gd name="connsiteX14" fmla="*/ 1951198 w 2195098"/>
              <a:gd name="connsiteY14" fmla="*/ 0 h 3120373"/>
              <a:gd name="connsiteX15" fmla="*/ 2195098 w 2195098"/>
              <a:gd name="connsiteY15" fmla="*/ 0 h 3120373"/>
              <a:gd name="connsiteX16" fmla="*/ 2195098 w 2195098"/>
              <a:gd name="connsiteY16" fmla="*/ 346708 h 3120373"/>
              <a:gd name="connsiteX17" fmla="*/ 2195098 w 2195098"/>
              <a:gd name="connsiteY17" fmla="*/ 693417 h 3120373"/>
              <a:gd name="connsiteX18" fmla="*/ 2195098 w 2195098"/>
              <a:gd name="connsiteY18" fmla="*/ 1040125 h 3120373"/>
              <a:gd name="connsiteX19" fmla="*/ 2195098 w 2195098"/>
              <a:gd name="connsiteY19" fmla="*/ 1386833 h 3120373"/>
              <a:gd name="connsiteX20" fmla="*/ 2195098 w 2195098"/>
              <a:gd name="connsiteY20" fmla="*/ 1733541 h 3120373"/>
              <a:gd name="connsiteX21" fmla="*/ 2195098 w 2195098"/>
              <a:gd name="connsiteY21" fmla="*/ 2080249 h 3120373"/>
              <a:gd name="connsiteX22" fmla="*/ 2195098 w 2195098"/>
              <a:gd name="connsiteY22" fmla="*/ 2426957 h 3120373"/>
              <a:gd name="connsiteX23" fmla="*/ 2195098 w 2195098"/>
              <a:gd name="connsiteY23" fmla="*/ 2773665 h 3120373"/>
              <a:gd name="connsiteX24" fmla="*/ 2195098 w 2195098"/>
              <a:gd name="connsiteY24" fmla="*/ 3120373 h 3120373"/>
              <a:gd name="connsiteX25" fmla="*/ 1951198 w 2195098"/>
              <a:gd name="connsiteY25" fmla="*/ 3120373 h 3120373"/>
              <a:gd name="connsiteX26" fmla="*/ 1707299 w 2195098"/>
              <a:gd name="connsiteY26" fmla="*/ 3120373 h 3120373"/>
              <a:gd name="connsiteX27" fmla="*/ 1463399 w 2195098"/>
              <a:gd name="connsiteY27" fmla="*/ 3120373 h 3120373"/>
              <a:gd name="connsiteX28" fmla="*/ 1219499 w 2195098"/>
              <a:gd name="connsiteY28" fmla="*/ 3120373 h 3120373"/>
              <a:gd name="connsiteX29" fmla="*/ 975599 w 2195098"/>
              <a:gd name="connsiteY29" fmla="*/ 3120373 h 3120373"/>
              <a:gd name="connsiteX30" fmla="*/ 731699 w 2195098"/>
              <a:gd name="connsiteY30" fmla="*/ 3120373 h 3120373"/>
              <a:gd name="connsiteX31" fmla="*/ 487799 w 2195098"/>
              <a:gd name="connsiteY31" fmla="*/ 3120373 h 3120373"/>
              <a:gd name="connsiteX32" fmla="*/ 2439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2773665 h 3120373"/>
              <a:gd name="connsiteX35" fmla="*/ 0 w 2195098"/>
              <a:gd name="connsiteY35" fmla="*/ 2426957 h 3120373"/>
              <a:gd name="connsiteX36" fmla="*/ 0 w 2195098"/>
              <a:gd name="connsiteY36" fmla="*/ 2080249 h 3120373"/>
              <a:gd name="connsiteX37" fmla="*/ 0 w 2195098"/>
              <a:gd name="connsiteY37" fmla="*/ 1733541 h 3120373"/>
              <a:gd name="connsiteX38" fmla="*/ 0 w 2195098"/>
              <a:gd name="connsiteY38" fmla="*/ 1386832 h 3120373"/>
              <a:gd name="connsiteX39" fmla="*/ 0 w 2195098"/>
              <a:gd name="connsiteY39" fmla="*/ 1040124 h 3120373"/>
              <a:gd name="connsiteX40" fmla="*/ 0 w 2195098"/>
              <a:gd name="connsiteY40" fmla="*/ 693416 h 3120373"/>
              <a:gd name="connsiteX41" fmla="*/ 0 w 2195098"/>
              <a:gd name="connsiteY41" fmla="*/ 346708 h 3120373"/>
              <a:gd name="connsiteX42" fmla="*/ 0 w 2195098"/>
              <a:gd name="connsiteY4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94299 w 2195098"/>
              <a:gd name="connsiteY10" fmla="*/ 0 h 3120373"/>
              <a:gd name="connsiteX11" fmla="*/ 975599 w 2195098"/>
              <a:gd name="connsiteY11" fmla="*/ 0 h 3120373"/>
              <a:gd name="connsiteX12" fmla="*/ 1219499 w 2195098"/>
              <a:gd name="connsiteY12" fmla="*/ 0 h 3120373"/>
              <a:gd name="connsiteX13" fmla="*/ 1463399 w 2195098"/>
              <a:gd name="connsiteY13" fmla="*/ 0 h 3120373"/>
              <a:gd name="connsiteX14" fmla="*/ 1707299 w 2195098"/>
              <a:gd name="connsiteY14" fmla="*/ 0 h 3120373"/>
              <a:gd name="connsiteX15" fmla="*/ 1951198 w 2195098"/>
              <a:gd name="connsiteY15" fmla="*/ 0 h 3120373"/>
              <a:gd name="connsiteX16" fmla="*/ 2195098 w 2195098"/>
              <a:gd name="connsiteY16" fmla="*/ 0 h 3120373"/>
              <a:gd name="connsiteX17" fmla="*/ 2195098 w 2195098"/>
              <a:gd name="connsiteY17" fmla="*/ 346708 h 3120373"/>
              <a:gd name="connsiteX18" fmla="*/ 2195098 w 2195098"/>
              <a:gd name="connsiteY18" fmla="*/ 693417 h 3120373"/>
              <a:gd name="connsiteX19" fmla="*/ 2195098 w 2195098"/>
              <a:gd name="connsiteY19" fmla="*/ 1040125 h 3120373"/>
              <a:gd name="connsiteX20" fmla="*/ 2195098 w 2195098"/>
              <a:gd name="connsiteY20" fmla="*/ 1386833 h 3120373"/>
              <a:gd name="connsiteX21" fmla="*/ 2195098 w 2195098"/>
              <a:gd name="connsiteY21" fmla="*/ 1733541 h 3120373"/>
              <a:gd name="connsiteX22" fmla="*/ 2195098 w 2195098"/>
              <a:gd name="connsiteY22" fmla="*/ 2080249 h 3120373"/>
              <a:gd name="connsiteX23" fmla="*/ 2195098 w 2195098"/>
              <a:gd name="connsiteY23" fmla="*/ 2426957 h 3120373"/>
              <a:gd name="connsiteX24" fmla="*/ 2195098 w 2195098"/>
              <a:gd name="connsiteY24" fmla="*/ 2773665 h 3120373"/>
              <a:gd name="connsiteX25" fmla="*/ 2195098 w 2195098"/>
              <a:gd name="connsiteY25" fmla="*/ 3120373 h 3120373"/>
              <a:gd name="connsiteX26" fmla="*/ 1951198 w 2195098"/>
              <a:gd name="connsiteY26" fmla="*/ 3120373 h 3120373"/>
              <a:gd name="connsiteX27" fmla="*/ 1707299 w 2195098"/>
              <a:gd name="connsiteY27" fmla="*/ 3120373 h 3120373"/>
              <a:gd name="connsiteX28" fmla="*/ 1463399 w 2195098"/>
              <a:gd name="connsiteY28" fmla="*/ 3120373 h 3120373"/>
              <a:gd name="connsiteX29" fmla="*/ 1219499 w 2195098"/>
              <a:gd name="connsiteY29" fmla="*/ 3120373 h 3120373"/>
              <a:gd name="connsiteX30" fmla="*/ 975599 w 2195098"/>
              <a:gd name="connsiteY30" fmla="*/ 3120373 h 3120373"/>
              <a:gd name="connsiteX31" fmla="*/ 731699 w 2195098"/>
              <a:gd name="connsiteY31" fmla="*/ 3120373 h 3120373"/>
              <a:gd name="connsiteX32" fmla="*/ 487799 w 2195098"/>
              <a:gd name="connsiteY32" fmla="*/ 3120373 h 3120373"/>
              <a:gd name="connsiteX33" fmla="*/ 2439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2773665 h 3120373"/>
              <a:gd name="connsiteX36" fmla="*/ 0 w 2195098"/>
              <a:gd name="connsiteY36" fmla="*/ 2426957 h 3120373"/>
              <a:gd name="connsiteX37" fmla="*/ 0 w 2195098"/>
              <a:gd name="connsiteY37" fmla="*/ 2080249 h 3120373"/>
              <a:gd name="connsiteX38" fmla="*/ 0 w 2195098"/>
              <a:gd name="connsiteY38" fmla="*/ 1733541 h 3120373"/>
              <a:gd name="connsiteX39" fmla="*/ 0 w 2195098"/>
              <a:gd name="connsiteY39" fmla="*/ 1386832 h 3120373"/>
              <a:gd name="connsiteX40" fmla="*/ 0 w 2195098"/>
              <a:gd name="connsiteY40" fmla="*/ 1040124 h 3120373"/>
              <a:gd name="connsiteX41" fmla="*/ 0 w 2195098"/>
              <a:gd name="connsiteY41" fmla="*/ 693416 h 3120373"/>
              <a:gd name="connsiteX42" fmla="*/ 0 w 2195098"/>
              <a:gd name="connsiteY42" fmla="*/ 346708 h 3120373"/>
              <a:gd name="connsiteX43" fmla="*/ 0 w 2195098"/>
              <a:gd name="connsiteY4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219499 w 2195098"/>
              <a:gd name="connsiteY13" fmla="*/ 0 h 3120373"/>
              <a:gd name="connsiteX14" fmla="*/ 1463399 w 2195098"/>
              <a:gd name="connsiteY14" fmla="*/ 0 h 3120373"/>
              <a:gd name="connsiteX15" fmla="*/ 1707299 w 2195098"/>
              <a:gd name="connsiteY15" fmla="*/ 0 h 3120373"/>
              <a:gd name="connsiteX16" fmla="*/ 1951198 w 2195098"/>
              <a:gd name="connsiteY16" fmla="*/ 0 h 3120373"/>
              <a:gd name="connsiteX17" fmla="*/ 2195098 w 2195098"/>
              <a:gd name="connsiteY17" fmla="*/ 0 h 3120373"/>
              <a:gd name="connsiteX18" fmla="*/ 2195098 w 2195098"/>
              <a:gd name="connsiteY18" fmla="*/ 346708 h 3120373"/>
              <a:gd name="connsiteX19" fmla="*/ 2195098 w 2195098"/>
              <a:gd name="connsiteY19" fmla="*/ 693417 h 3120373"/>
              <a:gd name="connsiteX20" fmla="*/ 2195098 w 2195098"/>
              <a:gd name="connsiteY20" fmla="*/ 1040125 h 3120373"/>
              <a:gd name="connsiteX21" fmla="*/ 2195098 w 2195098"/>
              <a:gd name="connsiteY21" fmla="*/ 1386833 h 3120373"/>
              <a:gd name="connsiteX22" fmla="*/ 2195098 w 2195098"/>
              <a:gd name="connsiteY22" fmla="*/ 1733541 h 3120373"/>
              <a:gd name="connsiteX23" fmla="*/ 2195098 w 2195098"/>
              <a:gd name="connsiteY23" fmla="*/ 2080249 h 3120373"/>
              <a:gd name="connsiteX24" fmla="*/ 2195098 w 2195098"/>
              <a:gd name="connsiteY24" fmla="*/ 2426957 h 3120373"/>
              <a:gd name="connsiteX25" fmla="*/ 2195098 w 2195098"/>
              <a:gd name="connsiteY25" fmla="*/ 2773665 h 3120373"/>
              <a:gd name="connsiteX26" fmla="*/ 2195098 w 2195098"/>
              <a:gd name="connsiteY26" fmla="*/ 3120373 h 3120373"/>
              <a:gd name="connsiteX27" fmla="*/ 1951198 w 2195098"/>
              <a:gd name="connsiteY27" fmla="*/ 3120373 h 3120373"/>
              <a:gd name="connsiteX28" fmla="*/ 1707299 w 2195098"/>
              <a:gd name="connsiteY28" fmla="*/ 3120373 h 3120373"/>
              <a:gd name="connsiteX29" fmla="*/ 1463399 w 2195098"/>
              <a:gd name="connsiteY29" fmla="*/ 3120373 h 3120373"/>
              <a:gd name="connsiteX30" fmla="*/ 1219499 w 2195098"/>
              <a:gd name="connsiteY30" fmla="*/ 3120373 h 3120373"/>
              <a:gd name="connsiteX31" fmla="*/ 975599 w 2195098"/>
              <a:gd name="connsiteY31" fmla="*/ 3120373 h 3120373"/>
              <a:gd name="connsiteX32" fmla="*/ 731699 w 2195098"/>
              <a:gd name="connsiteY32" fmla="*/ 3120373 h 3120373"/>
              <a:gd name="connsiteX33" fmla="*/ 487799 w 2195098"/>
              <a:gd name="connsiteY33" fmla="*/ 3120373 h 3120373"/>
              <a:gd name="connsiteX34" fmla="*/ 2439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2773665 h 3120373"/>
              <a:gd name="connsiteX37" fmla="*/ 0 w 2195098"/>
              <a:gd name="connsiteY37" fmla="*/ 2426957 h 3120373"/>
              <a:gd name="connsiteX38" fmla="*/ 0 w 2195098"/>
              <a:gd name="connsiteY38" fmla="*/ 2080249 h 3120373"/>
              <a:gd name="connsiteX39" fmla="*/ 0 w 2195098"/>
              <a:gd name="connsiteY39" fmla="*/ 1733541 h 3120373"/>
              <a:gd name="connsiteX40" fmla="*/ 0 w 2195098"/>
              <a:gd name="connsiteY40" fmla="*/ 1386832 h 3120373"/>
              <a:gd name="connsiteX41" fmla="*/ 0 w 2195098"/>
              <a:gd name="connsiteY41" fmla="*/ 1040124 h 3120373"/>
              <a:gd name="connsiteX42" fmla="*/ 0 w 2195098"/>
              <a:gd name="connsiteY42" fmla="*/ 693416 h 3120373"/>
              <a:gd name="connsiteX43" fmla="*/ 0 w 2195098"/>
              <a:gd name="connsiteY43" fmla="*/ 346708 h 3120373"/>
              <a:gd name="connsiteX44" fmla="*/ 0 w 2195098"/>
              <a:gd name="connsiteY4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138199 w 2195098"/>
              <a:gd name="connsiteY13" fmla="*/ 0 h 3120373"/>
              <a:gd name="connsiteX14" fmla="*/ 1219499 w 2195098"/>
              <a:gd name="connsiteY14" fmla="*/ 0 h 3120373"/>
              <a:gd name="connsiteX15" fmla="*/ 1463399 w 2195098"/>
              <a:gd name="connsiteY15" fmla="*/ 0 h 3120373"/>
              <a:gd name="connsiteX16" fmla="*/ 1707299 w 2195098"/>
              <a:gd name="connsiteY16" fmla="*/ 0 h 3120373"/>
              <a:gd name="connsiteX17" fmla="*/ 1951198 w 2195098"/>
              <a:gd name="connsiteY17" fmla="*/ 0 h 3120373"/>
              <a:gd name="connsiteX18" fmla="*/ 2195098 w 2195098"/>
              <a:gd name="connsiteY18" fmla="*/ 0 h 3120373"/>
              <a:gd name="connsiteX19" fmla="*/ 2195098 w 2195098"/>
              <a:gd name="connsiteY19" fmla="*/ 346708 h 3120373"/>
              <a:gd name="connsiteX20" fmla="*/ 2195098 w 2195098"/>
              <a:gd name="connsiteY20" fmla="*/ 693417 h 3120373"/>
              <a:gd name="connsiteX21" fmla="*/ 2195098 w 2195098"/>
              <a:gd name="connsiteY21" fmla="*/ 1040125 h 3120373"/>
              <a:gd name="connsiteX22" fmla="*/ 2195098 w 2195098"/>
              <a:gd name="connsiteY22" fmla="*/ 1386833 h 3120373"/>
              <a:gd name="connsiteX23" fmla="*/ 2195098 w 2195098"/>
              <a:gd name="connsiteY23" fmla="*/ 1733541 h 3120373"/>
              <a:gd name="connsiteX24" fmla="*/ 2195098 w 2195098"/>
              <a:gd name="connsiteY24" fmla="*/ 2080249 h 3120373"/>
              <a:gd name="connsiteX25" fmla="*/ 2195098 w 2195098"/>
              <a:gd name="connsiteY25" fmla="*/ 2426957 h 3120373"/>
              <a:gd name="connsiteX26" fmla="*/ 2195098 w 2195098"/>
              <a:gd name="connsiteY26" fmla="*/ 2773665 h 3120373"/>
              <a:gd name="connsiteX27" fmla="*/ 2195098 w 2195098"/>
              <a:gd name="connsiteY27" fmla="*/ 3120373 h 3120373"/>
              <a:gd name="connsiteX28" fmla="*/ 1951198 w 2195098"/>
              <a:gd name="connsiteY28" fmla="*/ 3120373 h 3120373"/>
              <a:gd name="connsiteX29" fmla="*/ 1707299 w 2195098"/>
              <a:gd name="connsiteY29" fmla="*/ 3120373 h 3120373"/>
              <a:gd name="connsiteX30" fmla="*/ 1463399 w 2195098"/>
              <a:gd name="connsiteY30" fmla="*/ 3120373 h 3120373"/>
              <a:gd name="connsiteX31" fmla="*/ 1219499 w 2195098"/>
              <a:gd name="connsiteY31" fmla="*/ 3120373 h 3120373"/>
              <a:gd name="connsiteX32" fmla="*/ 975599 w 2195098"/>
              <a:gd name="connsiteY32" fmla="*/ 3120373 h 3120373"/>
              <a:gd name="connsiteX33" fmla="*/ 731699 w 2195098"/>
              <a:gd name="connsiteY33" fmla="*/ 3120373 h 3120373"/>
              <a:gd name="connsiteX34" fmla="*/ 487799 w 2195098"/>
              <a:gd name="connsiteY34" fmla="*/ 3120373 h 3120373"/>
              <a:gd name="connsiteX35" fmla="*/ 2439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2773665 h 3120373"/>
              <a:gd name="connsiteX38" fmla="*/ 0 w 2195098"/>
              <a:gd name="connsiteY38" fmla="*/ 2426957 h 3120373"/>
              <a:gd name="connsiteX39" fmla="*/ 0 w 2195098"/>
              <a:gd name="connsiteY39" fmla="*/ 2080249 h 3120373"/>
              <a:gd name="connsiteX40" fmla="*/ 0 w 2195098"/>
              <a:gd name="connsiteY40" fmla="*/ 1733541 h 3120373"/>
              <a:gd name="connsiteX41" fmla="*/ 0 w 2195098"/>
              <a:gd name="connsiteY41" fmla="*/ 1386832 h 3120373"/>
              <a:gd name="connsiteX42" fmla="*/ 0 w 2195098"/>
              <a:gd name="connsiteY42" fmla="*/ 1040124 h 3120373"/>
              <a:gd name="connsiteX43" fmla="*/ 0 w 2195098"/>
              <a:gd name="connsiteY43" fmla="*/ 693416 h 3120373"/>
              <a:gd name="connsiteX44" fmla="*/ 0 w 2195098"/>
              <a:gd name="connsiteY44" fmla="*/ 346708 h 3120373"/>
              <a:gd name="connsiteX45" fmla="*/ 0 w 2195098"/>
              <a:gd name="connsiteY4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463399 w 2195098"/>
              <a:gd name="connsiteY16" fmla="*/ 0 h 3120373"/>
              <a:gd name="connsiteX17" fmla="*/ 1707299 w 2195098"/>
              <a:gd name="connsiteY17" fmla="*/ 0 h 3120373"/>
              <a:gd name="connsiteX18" fmla="*/ 1951198 w 2195098"/>
              <a:gd name="connsiteY18" fmla="*/ 0 h 3120373"/>
              <a:gd name="connsiteX19" fmla="*/ 2195098 w 2195098"/>
              <a:gd name="connsiteY19" fmla="*/ 0 h 3120373"/>
              <a:gd name="connsiteX20" fmla="*/ 2195098 w 2195098"/>
              <a:gd name="connsiteY20" fmla="*/ 346708 h 3120373"/>
              <a:gd name="connsiteX21" fmla="*/ 2195098 w 2195098"/>
              <a:gd name="connsiteY21" fmla="*/ 693417 h 3120373"/>
              <a:gd name="connsiteX22" fmla="*/ 2195098 w 2195098"/>
              <a:gd name="connsiteY22" fmla="*/ 1040125 h 3120373"/>
              <a:gd name="connsiteX23" fmla="*/ 2195098 w 2195098"/>
              <a:gd name="connsiteY23" fmla="*/ 1386833 h 3120373"/>
              <a:gd name="connsiteX24" fmla="*/ 2195098 w 2195098"/>
              <a:gd name="connsiteY24" fmla="*/ 1733541 h 3120373"/>
              <a:gd name="connsiteX25" fmla="*/ 2195098 w 2195098"/>
              <a:gd name="connsiteY25" fmla="*/ 2080249 h 3120373"/>
              <a:gd name="connsiteX26" fmla="*/ 2195098 w 2195098"/>
              <a:gd name="connsiteY26" fmla="*/ 2426957 h 3120373"/>
              <a:gd name="connsiteX27" fmla="*/ 2195098 w 2195098"/>
              <a:gd name="connsiteY27" fmla="*/ 2773665 h 3120373"/>
              <a:gd name="connsiteX28" fmla="*/ 2195098 w 2195098"/>
              <a:gd name="connsiteY28" fmla="*/ 3120373 h 3120373"/>
              <a:gd name="connsiteX29" fmla="*/ 1951198 w 2195098"/>
              <a:gd name="connsiteY29" fmla="*/ 3120373 h 3120373"/>
              <a:gd name="connsiteX30" fmla="*/ 1707299 w 2195098"/>
              <a:gd name="connsiteY30" fmla="*/ 3120373 h 3120373"/>
              <a:gd name="connsiteX31" fmla="*/ 1463399 w 2195098"/>
              <a:gd name="connsiteY31" fmla="*/ 3120373 h 3120373"/>
              <a:gd name="connsiteX32" fmla="*/ 1219499 w 2195098"/>
              <a:gd name="connsiteY32" fmla="*/ 3120373 h 3120373"/>
              <a:gd name="connsiteX33" fmla="*/ 975599 w 2195098"/>
              <a:gd name="connsiteY33" fmla="*/ 3120373 h 3120373"/>
              <a:gd name="connsiteX34" fmla="*/ 731699 w 2195098"/>
              <a:gd name="connsiteY34" fmla="*/ 3120373 h 3120373"/>
              <a:gd name="connsiteX35" fmla="*/ 487799 w 2195098"/>
              <a:gd name="connsiteY35" fmla="*/ 3120373 h 3120373"/>
              <a:gd name="connsiteX36" fmla="*/ 2439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2773665 h 3120373"/>
              <a:gd name="connsiteX39" fmla="*/ 0 w 2195098"/>
              <a:gd name="connsiteY39" fmla="*/ 2426957 h 3120373"/>
              <a:gd name="connsiteX40" fmla="*/ 0 w 2195098"/>
              <a:gd name="connsiteY40" fmla="*/ 2080249 h 3120373"/>
              <a:gd name="connsiteX41" fmla="*/ 0 w 2195098"/>
              <a:gd name="connsiteY41" fmla="*/ 1733541 h 3120373"/>
              <a:gd name="connsiteX42" fmla="*/ 0 w 2195098"/>
              <a:gd name="connsiteY42" fmla="*/ 1386832 h 3120373"/>
              <a:gd name="connsiteX43" fmla="*/ 0 w 2195098"/>
              <a:gd name="connsiteY43" fmla="*/ 1040124 h 3120373"/>
              <a:gd name="connsiteX44" fmla="*/ 0 w 2195098"/>
              <a:gd name="connsiteY44" fmla="*/ 693416 h 3120373"/>
              <a:gd name="connsiteX45" fmla="*/ 0 w 2195098"/>
              <a:gd name="connsiteY45" fmla="*/ 346708 h 3120373"/>
              <a:gd name="connsiteX46" fmla="*/ 0 w 2195098"/>
              <a:gd name="connsiteY4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82099 w 2195098"/>
              <a:gd name="connsiteY16" fmla="*/ 0 h 3120373"/>
              <a:gd name="connsiteX17" fmla="*/ 1463399 w 2195098"/>
              <a:gd name="connsiteY17" fmla="*/ 0 h 3120373"/>
              <a:gd name="connsiteX18" fmla="*/ 1707299 w 2195098"/>
              <a:gd name="connsiteY18" fmla="*/ 0 h 3120373"/>
              <a:gd name="connsiteX19" fmla="*/ 1951198 w 2195098"/>
              <a:gd name="connsiteY19" fmla="*/ 0 h 3120373"/>
              <a:gd name="connsiteX20" fmla="*/ 2195098 w 2195098"/>
              <a:gd name="connsiteY20" fmla="*/ 0 h 3120373"/>
              <a:gd name="connsiteX21" fmla="*/ 2195098 w 2195098"/>
              <a:gd name="connsiteY21" fmla="*/ 346708 h 3120373"/>
              <a:gd name="connsiteX22" fmla="*/ 2195098 w 2195098"/>
              <a:gd name="connsiteY22" fmla="*/ 693417 h 3120373"/>
              <a:gd name="connsiteX23" fmla="*/ 2195098 w 2195098"/>
              <a:gd name="connsiteY23" fmla="*/ 1040125 h 3120373"/>
              <a:gd name="connsiteX24" fmla="*/ 2195098 w 2195098"/>
              <a:gd name="connsiteY24" fmla="*/ 1386833 h 3120373"/>
              <a:gd name="connsiteX25" fmla="*/ 2195098 w 2195098"/>
              <a:gd name="connsiteY25" fmla="*/ 1733541 h 3120373"/>
              <a:gd name="connsiteX26" fmla="*/ 2195098 w 2195098"/>
              <a:gd name="connsiteY26" fmla="*/ 2080249 h 3120373"/>
              <a:gd name="connsiteX27" fmla="*/ 2195098 w 2195098"/>
              <a:gd name="connsiteY27" fmla="*/ 2426957 h 3120373"/>
              <a:gd name="connsiteX28" fmla="*/ 2195098 w 2195098"/>
              <a:gd name="connsiteY28" fmla="*/ 2773665 h 3120373"/>
              <a:gd name="connsiteX29" fmla="*/ 2195098 w 2195098"/>
              <a:gd name="connsiteY29" fmla="*/ 3120373 h 3120373"/>
              <a:gd name="connsiteX30" fmla="*/ 1951198 w 2195098"/>
              <a:gd name="connsiteY30" fmla="*/ 3120373 h 3120373"/>
              <a:gd name="connsiteX31" fmla="*/ 1707299 w 2195098"/>
              <a:gd name="connsiteY31" fmla="*/ 3120373 h 3120373"/>
              <a:gd name="connsiteX32" fmla="*/ 1463399 w 2195098"/>
              <a:gd name="connsiteY32" fmla="*/ 3120373 h 3120373"/>
              <a:gd name="connsiteX33" fmla="*/ 1219499 w 2195098"/>
              <a:gd name="connsiteY33" fmla="*/ 3120373 h 3120373"/>
              <a:gd name="connsiteX34" fmla="*/ 975599 w 2195098"/>
              <a:gd name="connsiteY34" fmla="*/ 3120373 h 3120373"/>
              <a:gd name="connsiteX35" fmla="*/ 731699 w 2195098"/>
              <a:gd name="connsiteY35" fmla="*/ 3120373 h 3120373"/>
              <a:gd name="connsiteX36" fmla="*/ 487799 w 2195098"/>
              <a:gd name="connsiteY36" fmla="*/ 3120373 h 3120373"/>
              <a:gd name="connsiteX37" fmla="*/ 2439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2773665 h 3120373"/>
              <a:gd name="connsiteX40" fmla="*/ 0 w 2195098"/>
              <a:gd name="connsiteY40" fmla="*/ 2426957 h 3120373"/>
              <a:gd name="connsiteX41" fmla="*/ 0 w 2195098"/>
              <a:gd name="connsiteY41" fmla="*/ 2080249 h 3120373"/>
              <a:gd name="connsiteX42" fmla="*/ 0 w 2195098"/>
              <a:gd name="connsiteY42" fmla="*/ 1733541 h 3120373"/>
              <a:gd name="connsiteX43" fmla="*/ 0 w 2195098"/>
              <a:gd name="connsiteY43" fmla="*/ 1386832 h 3120373"/>
              <a:gd name="connsiteX44" fmla="*/ 0 w 2195098"/>
              <a:gd name="connsiteY44" fmla="*/ 1040124 h 3120373"/>
              <a:gd name="connsiteX45" fmla="*/ 0 w 2195098"/>
              <a:gd name="connsiteY45" fmla="*/ 693416 h 3120373"/>
              <a:gd name="connsiteX46" fmla="*/ 0 w 2195098"/>
              <a:gd name="connsiteY46" fmla="*/ 346708 h 3120373"/>
              <a:gd name="connsiteX47" fmla="*/ 0 w 2195098"/>
              <a:gd name="connsiteY4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707299 w 2195098"/>
              <a:gd name="connsiteY19" fmla="*/ 0 h 3120373"/>
              <a:gd name="connsiteX20" fmla="*/ 1951198 w 2195098"/>
              <a:gd name="connsiteY20" fmla="*/ 0 h 3120373"/>
              <a:gd name="connsiteX21" fmla="*/ 2195098 w 2195098"/>
              <a:gd name="connsiteY21" fmla="*/ 0 h 3120373"/>
              <a:gd name="connsiteX22" fmla="*/ 2195098 w 2195098"/>
              <a:gd name="connsiteY22" fmla="*/ 346708 h 3120373"/>
              <a:gd name="connsiteX23" fmla="*/ 2195098 w 2195098"/>
              <a:gd name="connsiteY23" fmla="*/ 693417 h 3120373"/>
              <a:gd name="connsiteX24" fmla="*/ 2195098 w 2195098"/>
              <a:gd name="connsiteY24" fmla="*/ 1040125 h 3120373"/>
              <a:gd name="connsiteX25" fmla="*/ 2195098 w 2195098"/>
              <a:gd name="connsiteY25" fmla="*/ 1386833 h 3120373"/>
              <a:gd name="connsiteX26" fmla="*/ 2195098 w 2195098"/>
              <a:gd name="connsiteY26" fmla="*/ 1733541 h 3120373"/>
              <a:gd name="connsiteX27" fmla="*/ 2195098 w 2195098"/>
              <a:gd name="connsiteY27" fmla="*/ 2080249 h 3120373"/>
              <a:gd name="connsiteX28" fmla="*/ 2195098 w 2195098"/>
              <a:gd name="connsiteY28" fmla="*/ 2426957 h 3120373"/>
              <a:gd name="connsiteX29" fmla="*/ 2195098 w 2195098"/>
              <a:gd name="connsiteY29" fmla="*/ 2773665 h 3120373"/>
              <a:gd name="connsiteX30" fmla="*/ 2195098 w 2195098"/>
              <a:gd name="connsiteY30" fmla="*/ 3120373 h 3120373"/>
              <a:gd name="connsiteX31" fmla="*/ 1951198 w 2195098"/>
              <a:gd name="connsiteY31" fmla="*/ 3120373 h 3120373"/>
              <a:gd name="connsiteX32" fmla="*/ 1707299 w 2195098"/>
              <a:gd name="connsiteY32" fmla="*/ 3120373 h 3120373"/>
              <a:gd name="connsiteX33" fmla="*/ 1463399 w 2195098"/>
              <a:gd name="connsiteY33" fmla="*/ 3120373 h 3120373"/>
              <a:gd name="connsiteX34" fmla="*/ 1219499 w 2195098"/>
              <a:gd name="connsiteY34" fmla="*/ 3120373 h 3120373"/>
              <a:gd name="connsiteX35" fmla="*/ 975599 w 2195098"/>
              <a:gd name="connsiteY35" fmla="*/ 3120373 h 3120373"/>
              <a:gd name="connsiteX36" fmla="*/ 731699 w 2195098"/>
              <a:gd name="connsiteY36" fmla="*/ 3120373 h 3120373"/>
              <a:gd name="connsiteX37" fmla="*/ 487799 w 2195098"/>
              <a:gd name="connsiteY37" fmla="*/ 3120373 h 3120373"/>
              <a:gd name="connsiteX38" fmla="*/ 2439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2773665 h 3120373"/>
              <a:gd name="connsiteX41" fmla="*/ 0 w 2195098"/>
              <a:gd name="connsiteY41" fmla="*/ 2426957 h 3120373"/>
              <a:gd name="connsiteX42" fmla="*/ 0 w 2195098"/>
              <a:gd name="connsiteY42" fmla="*/ 2080249 h 3120373"/>
              <a:gd name="connsiteX43" fmla="*/ 0 w 2195098"/>
              <a:gd name="connsiteY43" fmla="*/ 1733541 h 3120373"/>
              <a:gd name="connsiteX44" fmla="*/ 0 w 2195098"/>
              <a:gd name="connsiteY44" fmla="*/ 1386832 h 3120373"/>
              <a:gd name="connsiteX45" fmla="*/ 0 w 2195098"/>
              <a:gd name="connsiteY45" fmla="*/ 1040124 h 3120373"/>
              <a:gd name="connsiteX46" fmla="*/ 0 w 2195098"/>
              <a:gd name="connsiteY46" fmla="*/ 693416 h 3120373"/>
              <a:gd name="connsiteX47" fmla="*/ 0 w 2195098"/>
              <a:gd name="connsiteY47" fmla="*/ 346708 h 3120373"/>
              <a:gd name="connsiteX48" fmla="*/ 0 w 2195098"/>
              <a:gd name="connsiteY4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625999 w 2195098"/>
              <a:gd name="connsiteY19" fmla="*/ 0 h 3120373"/>
              <a:gd name="connsiteX20" fmla="*/ 1707299 w 2195098"/>
              <a:gd name="connsiteY20" fmla="*/ 0 h 3120373"/>
              <a:gd name="connsiteX21" fmla="*/ 1951198 w 2195098"/>
              <a:gd name="connsiteY21" fmla="*/ 0 h 3120373"/>
              <a:gd name="connsiteX22" fmla="*/ 2195098 w 2195098"/>
              <a:gd name="connsiteY22" fmla="*/ 0 h 3120373"/>
              <a:gd name="connsiteX23" fmla="*/ 2195098 w 2195098"/>
              <a:gd name="connsiteY23" fmla="*/ 346708 h 3120373"/>
              <a:gd name="connsiteX24" fmla="*/ 2195098 w 2195098"/>
              <a:gd name="connsiteY24" fmla="*/ 693417 h 3120373"/>
              <a:gd name="connsiteX25" fmla="*/ 2195098 w 2195098"/>
              <a:gd name="connsiteY25" fmla="*/ 1040125 h 3120373"/>
              <a:gd name="connsiteX26" fmla="*/ 2195098 w 2195098"/>
              <a:gd name="connsiteY26" fmla="*/ 1386833 h 3120373"/>
              <a:gd name="connsiteX27" fmla="*/ 2195098 w 2195098"/>
              <a:gd name="connsiteY27" fmla="*/ 1733541 h 3120373"/>
              <a:gd name="connsiteX28" fmla="*/ 2195098 w 2195098"/>
              <a:gd name="connsiteY28" fmla="*/ 2080249 h 3120373"/>
              <a:gd name="connsiteX29" fmla="*/ 2195098 w 2195098"/>
              <a:gd name="connsiteY29" fmla="*/ 2426957 h 3120373"/>
              <a:gd name="connsiteX30" fmla="*/ 2195098 w 2195098"/>
              <a:gd name="connsiteY30" fmla="*/ 2773665 h 3120373"/>
              <a:gd name="connsiteX31" fmla="*/ 2195098 w 2195098"/>
              <a:gd name="connsiteY31" fmla="*/ 3120373 h 3120373"/>
              <a:gd name="connsiteX32" fmla="*/ 1951198 w 2195098"/>
              <a:gd name="connsiteY32" fmla="*/ 3120373 h 3120373"/>
              <a:gd name="connsiteX33" fmla="*/ 1707299 w 2195098"/>
              <a:gd name="connsiteY33" fmla="*/ 3120373 h 3120373"/>
              <a:gd name="connsiteX34" fmla="*/ 1463399 w 2195098"/>
              <a:gd name="connsiteY34" fmla="*/ 3120373 h 3120373"/>
              <a:gd name="connsiteX35" fmla="*/ 1219499 w 2195098"/>
              <a:gd name="connsiteY35" fmla="*/ 3120373 h 3120373"/>
              <a:gd name="connsiteX36" fmla="*/ 975599 w 2195098"/>
              <a:gd name="connsiteY36" fmla="*/ 3120373 h 3120373"/>
              <a:gd name="connsiteX37" fmla="*/ 731699 w 2195098"/>
              <a:gd name="connsiteY37" fmla="*/ 3120373 h 3120373"/>
              <a:gd name="connsiteX38" fmla="*/ 487799 w 2195098"/>
              <a:gd name="connsiteY38" fmla="*/ 3120373 h 3120373"/>
              <a:gd name="connsiteX39" fmla="*/ 2439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2773665 h 3120373"/>
              <a:gd name="connsiteX42" fmla="*/ 0 w 2195098"/>
              <a:gd name="connsiteY42" fmla="*/ 2426957 h 3120373"/>
              <a:gd name="connsiteX43" fmla="*/ 0 w 2195098"/>
              <a:gd name="connsiteY43" fmla="*/ 2080249 h 3120373"/>
              <a:gd name="connsiteX44" fmla="*/ 0 w 2195098"/>
              <a:gd name="connsiteY44" fmla="*/ 1733541 h 3120373"/>
              <a:gd name="connsiteX45" fmla="*/ 0 w 2195098"/>
              <a:gd name="connsiteY45" fmla="*/ 1386832 h 3120373"/>
              <a:gd name="connsiteX46" fmla="*/ 0 w 2195098"/>
              <a:gd name="connsiteY46" fmla="*/ 1040124 h 3120373"/>
              <a:gd name="connsiteX47" fmla="*/ 0 w 2195098"/>
              <a:gd name="connsiteY47" fmla="*/ 693416 h 3120373"/>
              <a:gd name="connsiteX48" fmla="*/ 0 w 2195098"/>
              <a:gd name="connsiteY48" fmla="*/ 346708 h 3120373"/>
              <a:gd name="connsiteX49" fmla="*/ 0 w 2195098"/>
              <a:gd name="connsiteY4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951198 w 2195098"/>
              <a:gd name="connsiteY22" fmla="*/ 0 h 3120373"/>
              <a:gd name="connsiteX23" fmla="*/ 2195098 w 2195098"/>
              <a:gd name="connsiteY23" fmla="*/ 0 h 3120373"/>
              <a:gd name="connsiteX24" fmla="*/ 2195098 w 2195098"/>
              <a:gd name="connsiteY24" fmla="*/ 346708 h 3120373"/>
              <a:gd name="connsiteX25" fmla="*/ 2195098 w 2195098"/>
              <a:gd name="connsiteY25" fmla="*/ 693417 h 3120373"/>
              <a:gd name="connsiteX26" fmla="*/ 2195098 w 2195098"/>
              <a:gd name="connsiteY26" fmla="*/ 1040125 h 3120373"/>
              <a:gd name="connsiteX27" fmla="*/ 2195098 w 2195098"/>
              <a:gd name="connsiteY27" fmla="*/ 1386833 h 3120373"/>
              <a:gd name="connsiteX28" fmla="*/ 2195098 w 2195098"/>
              <a:gd name="connsiteY28" fmla="*/ 1733541 h 3120373"/>
              <a:gd name="connsiteX29" fmla="*/ 2195098 w 2195098"/>
              <a:gd name="connsiteY29" fmla="*/ 2080249 h 3120373"/>
              <a:gd name="connsiteX30" fmla="*/ 2195098 w 2195098"/>
              <a:gd name="connsiteY30" fmla="*/ 2426957 h 3120373"/>
              <a:gd name="connsiteX31" fmla="*/ 2195098 w 2195098"/>
              <a:gd name="connsiteY31" fmla="*/ 2773665 h 3120373"/>
              <a:gd name="connsiteX32" fmla="*/ 2195098 w 2195098"/>
              <a:gd name="connsiteY32" fmla="*/ 3120373 h 3120373"/>
              <a:gd name="connsiteX33" fmla="*/ 1951198 w 2195098"/>
              <a:gd name="connsiteY33" fmla="*/ 3120373 h 3120373"/>
              <a:gd name="connsiteX34" fmla="*/ 1707299 w 2195098"/>
              <a:gd name="connsiteY34" fmla="*/ 3120373 h 3120373"/>
              <a:gd name="connsiteX35" fmla="*/ 1463399 w 2195098"/>
              <a:gd name="connsiteY35" fmla="*/ 3120373 h 3120373"/>
              <a:gd name="connsiteX36" fmla="*/ 1219499 w 2195098"/>
              <a:gd name="connsiteY36" fmla="*/ 3120373 h 3120373"/>
              <a:gd name="connsiteX37" fmla="*/ 975599 w 2195098"/>
              <a:gd name="connsiteY37" fmla="*/ 3120373 h 3120373"/>
              <a:gd name="connsiteX38" fmla="*/ 731699 w 2195098"/>
              <a:gd name="connsiteY38" fmla="*/ 3120373 h 3120373"/>
              <a:gd name="connsiteX39" fmla="*/ 487799 w 2195098"/>
              <a:gd name="connsiteY39" fmla="*/ 3120373 h 3120373"/>
              <a:gd name="connsiteX40" fmla="*/ 2439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2773665 h 3120373"/>
              <a:gd name="connsiteX43" fmla="*/ 0 w 2195098"/>
              <a:gd name="connsiteY43" fmla="*/ 2426957 h 3120373"/>
              <a:gd name="connsiteX44" fmla="*/ 0 w 2195098"/>
              <a:gd name="connsiteY44" fmla="*/ 2080249 h 3120373"/>
              <a:gd name="connsiteX45" fmla="*/ 0 w 2195098"/>
              <a:gd name="connsiteY45" fmla="*/ 1733541 h 3120373"/>
              <a:gd name="connsiteX46" fmla="*/ 0 w 2195098"/>
              <a:gd name="connsiteY46" fmla="*/ 1386832 h 3120373"/>
              <a:gd name="connsiteX47" fmla="*/ 0 w 2195098"/>
              <a:gd name="connsiteY47" fmla="*/ 1040124 h 3120373"/>
              <a:gd name="connsiteX48" fmla="*/ 0 w 2195098"/>
              <a:gd name="connsiteY48" fmla="*/ 693416 h 3120373"/>
              <a:gd name="connsiteX49" fmla="*/ 0 w 2195098"/>
              <a:gd name="connsiteY49" fmla="*/ 346708 h 3120373"/>
              <a:gd name="connsiteX50" fmla="*/ 0 w 2195098"/>
              <a:gd name="connsiteY5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869898 w 2195098"/>
              <a:gd name="connsiteY22" fmla="*/ 0 h 3120373"/>
              <a:gd name="connsiteX23" fmla="*/ 1951198 w 2195098"/>
              <a:gd name="connsiteY23" fmla="*/ 0 h 3120373"/>
              <a:gd name="connsiteX24" fmla="*/ 2195098 w 2195098"/>
              <a:gd name="connsiteY24" fmla="*/ 0 h 3120373"/>
              <a:gd name="connsiteX25" fmla="*/ 2195098 w 2195098"/>
              <a:gd name="connsiteY25" fmla="*/ 346708 h 3120373"/>
              <a:gd name="connsiteX26" fmla="*/ 2195098 w 2195098"/>
              <a:gd name="connsiteY26" fmla="*/ 693417 h 3120373"/>
              <a:gd name="connsiteX27" fmla="*/ 2195098 w 2195098"/>
              <a:gd name="connsiteY27" fmla="*/ 1040125 h 3120373"/>
              <a:gd name="connsiteX28" fmla="*/ 2195098 w 2195098"/>
              <a:gd name="connsiteY28" fmla="*/ 1386833 h 3120373"/>
              <a:gd name="connsiteX29" fmla="*/ 2195098 w 2195098"/>
              <a:gd name="connsiteY29" fmla="*/ 1733541 h 3120373"/>
              <a:gd name="connsiteX30" fmla="*/ 2195098 w 2195098"/>
              <a:gd name="connsiteY30" fmla="*/ 2080249 h 3120373"/>
              <a:gd name="connsiteX31" fmla="*/ 2195098 w 2195098"/>
              <a:gd name="connsiteY31" fmla="*/ 2426957 h 3120373"/>
              <a:gd name="connsiteX32" fmla="*/ 2195098 w 2195098"/>
              <a:gd name="connsiteY32" fmla="*/ 2773665 h 3120373"/>
              <a:gd name="connsiteX33" fmla="*/ 2195098 w 2195098"/>
              <a:gd name="connsiteY33" fmla="*/ 3120373 h 3120373"/>
              <a:gd name="connsiteX34" fmla="*/ 1951198 w 2195098"/>
              <a:gd name="connsiteY34" fmla="*/ 3120373 h 3120373"/>
              <a:gd name="connsiteX35" fmla="*/ 1707299 w 2195098"/>
              <a:gd name="connsiteY35" fmla="*/ 3120373 h 3120373"/>
              <a:gd name="connsiteX36" fmla="*/ 1463399 w 2195098"/>
              <a:gd name="connsiteY36" fmla="*/ 3120373 h 3120373"/>
              <a:gd name="connsiteX37" fmla="*/ 1219499 w 2195098"/>
              <a:gd name="connsiteY37" fmla="*/ 3120373 h 3120373"/>
              <a:gd name="connsiteX38" fmla="*/ 975599 w 2195098"/>
              <a:gd name="connsiteY38" fmla="*/ 3120373 h 3120373"/>
              <a:gd name="connsiteX39" fmla="*/ 731699 w 2195098"/>
              <a:gd name="connsiteY39" fmla="*/ 3120373 h 3120373"/>
              <a:gd name="connsiteX40" fmla="*/ 487799 w 2195098"/>
              <a:gd name="connsiteY40" fmla="*/ 3120373 h 3120373"/>
              <a:gd name="connsiteX41" fmla="*/ 2439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2773665 h 3120373"/>
              <a:gd name="connsiteX44" fmla="*/ 0 w 2195098"/>
              <a:gd name="connsiteY44" fmla="*/ 2426957 h 3120373"/>
              <a:gd name="connsiteX45" fmla="*/ 0 w 2195098"/>
              <a:gd name="connsiteY45" fmla="*/ 2080249 h 3120373"/>
              <a:gd name="connsiteX46" fmla="*/ 0 w 2195098"/>
              <a:gd name="connsiteY46" fmla="*/ 1733541 h 3120373"/>
              <a:gd name="connsiteX47" fmla="*/ 0 w 2195098"/>
              <a:gd name="connsiteY47" fmla="*/ 1386832 h 3120373"/>
              <a:gd name="connsiteX48" fmla="*/ 0 w 2195098"/>
              <a:gd name="connsiteY48" fmla="*/ 1040124 h 3120373"/>
              <a:gd name="connsiteX49" fmla="*/ 0 w 2195098"/>
              <a:gd name="connsiteY49" fmla="*/ 693416 h 3120373"/>
              <a:gd name="connsiteX50" fmla="*/ 0 w 2195098"/>
              <a:gd name="connsiteY50" fmla="*/ 346708 h 3120373"/>
              <a:gd name="connsiteX51" fmla="*/ 0 w 2195098"/>
              <a:gd name="connsiteY5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95098 w 2195098"/>
              <a:gd name="connsiteY25" fmla="*/ 0 h 3120373"/>
              <a:gd name="connsiteX26" fmla="*/ 2195098 w 2195098"/>
              <a:gd name="connsiteY26" fmla="*/ 346708 h 3120373"/>
              <a:gd name="connsiteX27" fmla="*/ 2195098 w 2195098"/>
              <a:gd name="connsiteY27" fmla="*/ 693417 h 3120373"/>
              <a:gd name="connsiteX28" fmla="*/ 2195098 w 2195098"/>
              <a:gd name="connsiteY28" fmla="*/ 1040125 h 3120373"/>
              <a:gd name="connsiteX29" fmla="*/ 2195098 w 2195098"/>
              <a:gd name="connsiteY29" fmla="*/ 1386833 h 3120373"/>
              <a:gd name="connsiteX30" fmla="*/ 2195098 w 2195098"/>
              <a:gd name="connsiteY30" fmla="*/ 1733541 h 3120373"/>
              <a:gd name="connsiteX31" fmla="*/ 2195098 w 2195098"/>
              <a:gd name="connsiteY31" fmla="*/ 2080249 h 3120373"/>
              <a:gd name="connsiteX32" fmla="*/ 2195098 w 2195098"/>
              <a:gd name="connsiteY32" fmla="*/ 2426957 h 3120373"/>
              <a:gd name="connsiteX33" fmla="*/ 2195098 w 2195098"/>
              <a:gd name="connsiteY33" fmla="*/ 2773665 h 3120373"/>
              <a:gd name="connsiteX34" fmla="*/ 2195098 w 2195098"/>
              <a:gd name="connsiteY34" fmla="*/ 3120373 h 3120373"/>
              <a:gd name="connsiteX35" fmla="*/ 1951198 w 2195098"/>
              <a:gd name="connsiteY35" fmla="*/ 3120373 h 3120373"/>
              <a:gd name="connsiteX36" fmla="*/ 1707299 w 2195098"/>
              <a:gd name="connsiteY36" fmla="*/ 3120373 h 3120373"/>
              <a:gd name="connsiteX37" fmla="*/ 1463399 w 2195098"/>
              <a:gd name="connsiteY37" fmla="*/ 3120373 h 3120373"/>
              <a:gd name="connsiteX38" fmla="*/ 1219499 w 2195098"/>
              <a:gd name="connsiteY38" fmla="*/ 3120373 h 3120373"/>
              <a:gd name="connsiteX39" fmla="*/ 975599 w 2195098"/>
              <a:gd name="connsiteY39" fmla="*/ 3120373 h 3120373"/>
              <a:gd name="connsiteX40" fmla="*/ 731699 w 2195098"/>
              <a:gd name="connsiteY40" fmla="*/ 3120373 h 3120373"/>
              <a:gd name="connsiteX41" fmla="*/ 487799 w 2195098"/>
              <a:gd name="connsiteY41" fmla="*/ 3120373 h 3120373"/>
              <a:gd name="connsiteX42" fmla="*/ 2439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2773665 h 3120373"/>
              <a:gd name="connsiteX45" fmla="*/ 0 w 2195098"/>
              <a:gd name="connsiteY45" fmla="*/ 2426957 h 3120373"/>
              <a:gd name="connsiteX46" fmla="*/ 0 w 2195098"/>
              <a:gd name="connsiteY46" fmla="*/ 2080249 h 3120373"/>
              <a:gd name="connsiteX47" fmla="*/ 0 w 2195098"/>
              <a:gd name="connsiteY47" fmla="*/ 1733541 h 3120373"/>
              <a:gd name="connsiteX48" fmla="*/ 0 w 2195098"/>
              <a:gd name="connsiteY48" fmla="*/ 1386832 h 3120373"/>
              <a:gd name="connsiteX49" fmla="*/ 0 w 2195098"/>
              <a:gd name="connsiteY49" fmla="*/ 1040124 h 3120373"/>
              <a:gd name="connsiteX50" fmla="*/ 0 w 2195098"/>
              <a:gd name="connsiteY50" fmla="*/ 693416 h 3120373"/>
              <a:gd name="connsiteX51" fmla="*/ 0 w 2195098"/>
              <a:gd name="connsiteY51" fmla="*/ 346708 h 3120373"/>
              <a:gd name="connsiteX52" fmla="*/ 0 w 2195098"/>
              <a:gd name="connsiteY5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13798 w 2195098"/>
              <a:gd name="connsiteY25" fmla="*/ 0 h 3120373"/>
              <a:gd name="connsiteX26" fmla="*/ 2195098 w 2195098"/>
              <a:gd name="connsiteY26" fmla="*/ 0 h 3120373"/>
              <a:gd name="connsiteX27" fmla="*/ 2195098 w 2195098"/>
              <a:gd name="connsiteY27" fmla="*/ 346708 h 3120373"/>
              <a:gd name="connsiteX28" fmla="*/ 2195098 w 2195098"/>
              <a:gd name="connsiteY28" fmla="*/ 693417 h 3120373"/>
              <a:gd name="connsiteX29" fmla="*/ 2195098 w 2195098"/>
              <a:gd name="connsiteY29" fmla="*/ 1040125 h 3120373"/>
              <a:gd name="connsiteX30" fmla="*/ 2195098 w 2195098"/>
              <a:gd name="connsiteY30" fmla="*/ 1386833 h 3120373"/>
              <a:gd name="connsiteX31" fmla="*/ 2195098 w 2195098"/>
              <a:gd name="connsiteY31" fmla="*/ 1733541 h 3120373"/>
              <a:gd name="connsiteX32" fmla="*/ 2195098 w 2195098"/>
              <a:gd name="connsiteY32" fmla="*/ 2080249 h 3120373"/>
              <a:gd name="connsiteX33" fmla="*/ 2195098 w 2195098"/>
              <a:gd name="connsiteY33" fmla="*/ 2426957 h 3120373"/>
              <a:gd name="connsiteX34" fmla="*/ 2195098 w 2195098"/>
              <a:gd name="connsiteY34" fmla="*/ 2773665 h 3120373"/>
              <a:gd name="connsiteX35" fmla="*/ 2195098 w 2195098"/>
              <a:gd name="connsiteY35" fmla="*/ 3120373 h 3120373"/>
              <a:gd name="connsiteX36" fmla="*/ 1951198 w 2195098"/>
              <a:gd name="connsiteY36" fmla="*/ 3120373 h 3120373"/>
              <a:gd name="connsiteX37" fmla="*/ 1707299 w 2195098"/>
              <a:gd name="connsiteY37" fmla="*/ 3120373 h 3120373"/>
              <a:gd name="connsiteX38" fmla="*/ 1463399 w 2195098"/>
              <a:gd name="connsiteY38" fmla="*/ 3120373 h 3120373"/>
              <a:gd name="connsiteX39" fmla="*/ 1219499 w 2195098"/>
              <a:gd name="connsiteY39" fmla="*/ 3120373 h 3120373"/>
              <a:gd name="connsiteX40" fmla="*/ 975599 w 2195098"/>
              <a:gd name="connsiteY40" fmla="*/ 3120373 h 3120373"/>
              <a:gd name="connsiteX41" fmla="*/ 731699 w 2195098"/>
              <a:gd name="connsiteY41" fmla="*/ 3120373 h 3120373"/>
              <a:gd name="connsiteX42" fmla="*/ 487799 w 2195098"/>
              <a:gd name="connsiteY42" fmla="*/ 3120373 h 3120373"/>
              <a:gd name="connsiteX43" fmla="*/ 2439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2773665 h 3120373"/>
              <a:gd name="connsiteX46" fmla="*/ 0 w 2195098"/>
              <a:gd name="connsiteY46" fmla="*/ 2426957 h 3120373"/>
              <a:gd name="connsiteX47" fmla="*/ 0 w 2195098"/>
              <a:gd name="connsiteY47" fmla="*/ 2080249 h 3120373"/>
              <a:gd name="connsiteX48" fmla="*/ 0 w 2195098"/>
              <a:gd name="connsiteY48" fmla="*/ 1733541 h 3120373"/>
              <a:gd name="connsiteX49" fmla="*/ 0 w 2195098"/>
              <a:gd name="connsiteY49" fmla="*/ 1386832 h 3120373"/>
              <a:gd name="connsiteX50" fmla="*/ 0 w 2195098"/>
              <a:gd name="connsiteY50" fmla="*/ 1040124 h 3120373"/>
              <a:gd name="connsiteX51" fmla="*/ 0 w 2195098"/>
              <a:gd name="connsiteY51" fmla="*/ 693416 h 3120373"/>
              <a:gd name="connsiteX52" fmla="*/ 0 w 2195098"/>
              <a:gd name="connsiteY52" fmla="*/ 346708 h 3120373"/>
              <a:gd name="connsiteX53" fmla="*/ 0 w 2195098"/>
              <a:gd name="connsiteY5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346708 h 3120373"/>
              <a:gd name="connsiteX29" fmla="*/ 2195098 w 2195098"/>
              <a:gd name="connsiteY29" fmla="*/ 693417 h 3120373"/>
              <a:gd name="connsiteX30" fmla="*/ 2195098 w 2195098"/>
              <a:gd name="connsiteY30" fmla="*/ 1040125 h 3120373"/>
              <a:gd name="connsiteX31" fmla="*/ 2195098 w 2195098"/>
              <a:gd name="connsiteY31" fmla="*/ 1386833 h 3120373"/>
              <a:gd name="connsiteX32" fmla="*/ 2195098 w 2195098"/>
              <a:gd name="connsiteY32" fmla="*/ 1733541 h 3120373"/>
              <a:gd name="connsiteX33" fmla="*/ 2195098 w 2195098"/>
              <a:gd name="connsiteY33" fmla="*/ 2080249 h 3120373"/>
              <a:gd name="connsiteX34" fmla="*/ 2195098 w 2195098"/>
              <a:gd name="connsiteY34" fmla="*/ 2426957 h 3120373"/>
              <a:gd name="connsiteX35" fmla="*/ 2195098 w 2195098"/>
              <a:gd name="connsiteY35" fmla="*/ 2773665 h 3120373"/>
              <a:gd name="connsiteX36" fmla="*/ 2195098 w 2195098"/>
              <a:gd name="connsiteY36" fmla="*/ 3120373 h 3120373"/>
              <a:gd name="connsiteX37" fmla="*/ 1951198 w 2195098"/>
              <a:gd name="connsiteY37" fmla="*/ 3120373 h 3120373"/>
              <a:gd name="connsiteX38" fmla="*/ 1707299 w 2195098"/>
              <a:gd name="connsiteY38" fmla="*/ 3120373 h 3120373"/>
              <a:gd name="connsiteX39" fmla="*/ 1463399 w 2195098"/>
              <a:gd name="connsiteY39" fmla="*/ 3120373 h 3120373"/>
              <a:gd name="connsiteX40" fmla="*/ 1219499 w 2195098"/>
              <a:gd name="connsiteY40" fmla="*/ 3120373 h 3120373"/>
              <a:gd name="connsiteX41" fmla="*/ 975599 w 2195098"/>
              <a:gd name="connsiteY41" fmla="*/ 3120373 h 3120373"/>
              <a:gd name="connsiteX42" fmla="*/ 731699 w 2195098"/>
              <a:gd name="connsiteY42" fmla="*/ 3120373 h 3120373"/>
              <a:gd name="connsiteX43" fmla="*/ 487799 w 2195098"/>
              <a:gd name="connsiteY43" fmla="*/ 3120373 h 3120373"/>
              <a:gd name="connsiteX44" fmla="*/ 2439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2773665 h 3120373"/>
              <a:gd name="connsiteX47" fmla="*/ 0 w 2195098"/>
              <a:gd name="connsiteY47" fmla="*/ 2426957 h 3120373"/>
              <a:gd name="connsiteX48" fmla="*/ 0 w 2195098"/>
              <a:gd name="connsiteY48" fmla="*/ 2080249 h 3120373"/>
              <a:gd name="connsiteX49" fmla="*/ 0 w 2195098"/>
              <a:gd name="connsiteY49" fmla="*/ 1733541 h 3120373"/>
              <a:gd name="connsiteX50" fmla="*/ 0 w 2195098"/>
              <a:gd name="connsiteY50" fmla="*/ 1386832 h 3120373"/>
              <a:gd name="connsiteX51" fmla="*/ 0 w 2195098"/>
              <a:gd name="connsiteY51" fmla="*/ 1040124 h 3120373"/>
              <a:gd name="connsiteX52" fmla="*/ 0 w 2195098"/>
              <a:gd name="connsiteY52" fmla="*/ 693416 h 3120373"/>
              <a:gd name="connsiteX53" fmla="*/ 0 w 2195098"/>
              <a:gd name="connsiteY53" fmla="*/ 346708 h 3120373"/>
              <a:gd name="connsiteX54" fmla="*/ 0 w 2195098"/>
              <a:gd name="connsiteY5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231139 h 3120373"/>
              <a:gd name="connsiteX29" fmla="*/ 2195098 w 2195098"/>
              <a:gd name="connsiteY29" fmla="*/ 346708 h 3120373"/>
              <a:gd name="connsiteX30" fmla="*/ 2195098 w 2195098"/>
              <a:gd name="connsiteY30" fmla="*/ 693417 h 3120373"/>
              <a:gd name="connsiteX31" fmla="*/ 2195098 w 2195098"/>
              <a:gd name="connsiteY31" fmla="*/ 1040125 h 3120373"/>
              <a:gd name="connsiteX32" fmla="*/ 2195098 w 2195098"/>
              <a:gd name="connsiteY32" fmla="*/ 1386833 h 3120373"/>
              <a:gd name="connsiteX33" fmla="*/ 2195098 w 2195098"/>
              <a:gd name="connsiteY33" fmla="*/ 1733541 h 3120373"/>
              <a:gd name="connsiteX34" fmla="*/ 2195098 w 2195098"/>
              <a:gd name="connsiteY34" fmla="*/ 2080249 h 3120373"/>
              <a:gd name="connsiteX35" fmla="*/ 2195098 w 2195098"/>
              <a:gd name="connsiteY35" fmla="*/ 2426957 h 3120373"/>
              <a:gd name="connsiteX36" fmla="*/ 2195098 w 2195098"/>
              <a:gd name="connsiteY36" fmla="*/ 2773665 h 3120373"/>
              <a:gd name="connsiteX37" fmla="*/ 2195098 w 2195098"/>
              <a:gd name="connsiteY37" fmla="*/ 3120373 h 3120373"/>
              <a:gd name="connsiteX38" fmla="*/ 1951198 w 2195098"/>
              <a:gd name="connsiteY38" fmla="*/ 3120373 h 3120373"/>
              <a:gd name="connsiteX39" fmla="*/ 1707299 w 2195098"/>
              <a:gd name="connsiteY39" fmla="*/ 3120373 h 3120373"/>
              <a:gd name="connsiteX40" fmla="*/ 1463399 w 2195098"/>
              <a:gd name="connsiteY40" fmla="*/ 3120373 h 3120373"/>
              <a:gd name="connsiteX41" fmla="*/ 1219499 w 2195098"/>
              <a:gd name="connsiteY41" fmla="*/ 3120373 h 3120373"/>
              <a:gd name="connsiteX42" fmla="*/ 975599 w 2195098"/>
              <a:gd name="connsiteY42" fmla="*/ 3120373 h 3120373"/>
              <a:gd name="connsiteX43" fmla="*/ 731699 w 2195098"/>
              <a:gd name="connsiteY43" fmla="*/ 3120373 h 3120373"/>
              <a:gd name="connsiteX44" fmla="*/ 487799 w 2195098"/>
              <a:gd name="connsiteY44" fmla="*/ 3120373 h 3120373"/>
              <a:gd name="connsiteX45" fmla="*/ 2439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2773665 h 3120373"/>
              <a:gd name="connsiteX48" fmla="*/ 0 w 2195098"/>
              <a:gd name="connsiteY48" fmla="*/ 2426957 h 3120373"/>
              <a:gd name="connsiteX49" fmla="*/ 0 w 2195098"/>
              <a:gd name="connsiteY49" fmla="*/ 2080249 h 3120373"/>
              <a:gd name="connsiteX50" fmla="*/ 0 w 2195098"/>
              <a:gd name="connsiteY50" fmla="*/ 1733541 h 3120373"/>
              <a:gd name="connsiteX51" fmla="*/ 0 w 2195098"/>
              <a:gd name="connsiteY51" fmla="*/ 1386832 h 3120373"/>
              <a:gd name="connsiteX52" fmla="*/ 0 w 2195098"/>
              <a:gd name="connsiteY52" fmla="*/ 1040124 h 3120373"/>
              <a:gd name="connsiteX53" fmla="*/ 0 w 2195098"/>
              <a:gd name="connsiteY53" fmla="*/ 693416 h 3120373"/>
              <a:gd name="connsiteX54" fmla="*/ 0 w 2195098"/>
              <a:gd name="connsiteY54" fmla="*/ 346708 h 3120373"/>
              <a:gd name="connsiteX55" fmla="*/ 0 w 2195098"/>
              <a:gd name="connsiteY5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693417 h 3120373"/>
              <a:gd name="connsiteX32" fmla="*/ 2195098 w 2195098"/>
              <a:gd name="connsiteY32" fmla="*/ 1040125 h 3120373"/>
              <a:gd name="connsiteX33" fmla="*/ 2195098 w 2195098"/>
              <a:gd name="connsiteY33" fmla="*/ 1386833 h 3120373"/>
              <a:gd name="connsiteX34" fmla="*/ 2195098 w 2195098"/>
              <a:gd name="connsiteY34" fmla="*/ 1733541 h 3120373"/>
              <a:gd name="connsiteX35" fmla="*/ 2195098 w 2195098"/>
              <a:gd name="connsiteY35" fmla="*/ 2080249 h 3120373"/>
              <a:gd name="connsiteX36" fmla="*/ 2195098 w 2195098"/>
              <a:gd name="connsiteY36" fmla="*/ 2426957 h 3120373"/>
              <a:gd name="connsiteX37" fmla="*/ 2195098 w 2195098"/>
              <a:gd name="connsiteY37" fmla="*/ 2773665 h 3120373"/>
              <a:gd name="connsiteX38" fmla="*/ 2195098 w 2195098"/>
              <a:gd name="connsiteY38" fmla="*/ 3120373 h 3120373"/>
              <a:gd name="connsiteX39" fmla="*/ 1951198 w 2195098"/>
              <a:gd name="connsiteY39" fmla="*/ 3120373 h 3120373"/>
              <a:gd name="connsiteX40" fmla="*/ 1707299 w 2195098"/>
              <a:gd name="connsiteY40" fmla="*/ 3120373 h 3120373"/>
              <a:gd name="connsiteX41" fmla="*/ 1463399 w 2195098"/>
              <a:gd name="connsiteY41" fmla="*/ 3120373 h 3120373"/>
              <a:gd name="connsiteX42" fmla="*/ 1219499 w 2195098"/>
              <a:gd name="connsiteY42" fmla="*/ 3120373 h 3120373"/>
              <a:gd name="connsiteX43" fmla="*/ 975599 w 2195098"/>
              <a:gd name="connsiteY43" fmla="*/ 3120373 h 3120373"/>
              <a:gd name="connsiteX44" fmla="*/ 731699 w 2195098"/>
              <a:gd name="connsiteY44" fmla="*/ 3120373 h 3120373"/>
              <a:gd name="connsiteX45" fmla="*/ 487799 w 2195098"/>
              <a:gd name="connsiteY45" fmla="*/ 3120373 h 3120373"/>
              <a:gd name="connsiteX46" fmla="*/ 2439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2773665 h 3120373"/>
              <a:gd name="connsiteX49" fmla="*/ 0 w 2195098"/>
              <a:gd name="connsiteY49" fmla="*/ 2426957 h 3120373"/>
              <a:gd name="connsiteX50" fmla="*/ 0 w 2195098"/>
              <a:gd name="connsiteY50" fmla="*/ 2080249 h 3120373"/>
              <a:gd name="connsiteX51" fmla="*/ 0 w 2195098"/>
              <a:gd name="connsiteY51" fmla="*/ 1733541 h 3120373"/>
              <a:gd name="connsiteX52" fmla="*/ 0 w 2195098"/>
              <a:gd name="connsiteY52" fmla="*/ 1386832 h 3120373"/>
              <a:gd name="connsiteX53" fmla="*/ 0 w 2195098"/>
              <a:gd name="connsiteY53" fmla="*/ 1040124 h 3120373"/>
              <a:gd name="connsiteX54" fmla="*/ 0 w 2195098"/>
              <a:gd name="connsiteY54" fmla="*/ 693416 h 3120373"/>
              <a:gd name="connsiteX55" fmla="*/ 0 w 2195098"/>
              <a:gd name="connsiteY55" fmla="*/ 346708 h 3120373"/>
              <a:gd name="connsiteX56" fmla="*/ 0 w 2195098"/>
              <a:gd name="connsiteY5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577847 h 3120373"/>
              <a:gd name="connsiteX32" fmla="*/ 2195098 w 2195098"/>
              <a:gd name="connsiteY32" fmla="*/ 693417 h 3120373"/>
              <a:gd name="connsiteX33" fmla="*/ 2195098 w 2195098"/>
              <a:gd name="connsiteY33" fmla="*/ 1040125 h 3120373"/>
              <a:gd name="connsiteX34" fmla="*/ 2195098 w 2195098"/>
              <a:gd name="connsiteY34" fmla="*/ 1386833 h 3120373"/>
              <a:gd name="connsiteX35" fmla="*/ 2195098 w 2195098"/>
              <a:gd name="connsiteY35" fmla="*/ 1733541 h 3120373"/>
              <a:gd name="connsiteX36" fmla="*/ 2195098 w 2195098"/>
              <a:gd name="connsiteY36" fmla="*/ 2080249 h 3120373"/>
              <a:gd name="connsiteX37" fmla="*/ 2195098 w 2195098"/>
              <a:gd name="connsiteY37" fmla="*/ 2426957 h 3120373"/>
              <a:gd name="connsiteX38" fmla="*/ 2195098 w 2195098"/>
              <a:gd name="connsiteY38" fmla="*/ 2773665 h 3120373"/>
              <a:gd name="connsiteX39" fmla="*/ 2195098 w 2195098"/>
              <a:gd name="connsiteY39" fmla="*/ 3120373 h 3120373"/>
              <a:gd name="connsiteX40" fmla="*/ 1951198 w 2195098"/>
              <a:gd name="connsiteY40" fmla="*/ 3120373 h 3120373"/>
              <a:gd name="connsiteX41" fmla="*/ 1707299 w 2195098"/>
              <a:gd name="connsiteY41" fmla="*/ 3120373 h 3120373"/>
              <a:gd name="connsiteX42" fmla="*/ 1463399 w 2195098"/>
              <a:gd name="connsiteY42" fmla="*/ 3120373 h 3120373"/>
              <a:gd name="connsiteX43" fmla="*/ 1219499 w 2195098"/>
              <a:gd name="connsiteY43" fmla="*/ 3120373 h 3120373"/>
              <a:gd name="connsiteX44" fmla="*/ 975599 w 2195098"/>
              <a:gd name="connsiteY44" fmla="*/ 3120373 h 3120373"/>
              <a:gd name="connsiteX45" fmla="*/ 731699 w 2195098"/>
              <a:gd name="connsiteY45" fmla="*/ 3120373 h 3120373"/>
              <a:gd name="connsiteX46" fmla="*/ 487799 w 2195098"/>
              <a:gd name="connsiteY46" fmla="*/ 3120373 h 3120373"/>
              <a:gd name="connsiteX47" fmla="*/ 2439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2773665 h 3120373"/>
              <a:gd name="connsiteX50" fmla="*/ 0 w 2195098"/>
              <a:gd name="connsiteY50" fmla="*/ 2426957 h 3120373"/>
              <a:gd name="connsiteX51" fmla="*/ 0 w 2195098"/>
              <a:gd name="connsiteY51" fmla="*/ 2080249 h 3120373"/>
              <a:gd name="connsiteX52" fmla="*/ 0 w 2195098"/>
              <a:gd name="connsiteY52" fmla="*/ 1733541 h 3120373"/>
              <a:gd name="connsiteX53" fmla="*/ 0 w 2195098"/>
              <a:gd name="connsiteY53" fmla="*/ 1386832 h 3120373"/>
              <a:gd name="connsiteX54" fmla="*/ 0 w 2195098"/>
              <a:gd name="connsiteY54" fmla="*/ 1040124 h 3120373"/>
              <a:gd name="connsiteX55" fmla="*/ 0 w 2195098"/>
              <a:gd name="connsiteY55" fmla="*/ 693416 h 3120373"/>
              <a:gd name="connsiteX56" fmla="*/ 0 w 2195098"/>
              <a:gd name="connsiteY56" fmla="*/ 346708 h 3120373"/>
              <a:gd name="connsiteX57" fmla="*/ 0 w 2195098"/>
              <a:gd name="connsiteY5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1040125 h 3120373"/>
              <a:gd name="connsiteX35" fmla="*/ 2195098 w 2195098"/>
              <a:gd name="connsiteY35" fmla="*/ 1386833 h 3120373"/>
              <a:gd name="connsiteX36" fmla="*/ 2195098 w 2195098"/>
              <a:gd name="connsiteY36" fmla="*/ 1733541 h 3120373"/>
              <a:gd name="connsiteX37" fmla="*/ 2195098 w 2195098"/>
              <a:gd name="connsiteY37" fmla="*/ 2080249 h 3120373"/>
              <a:gd name="connsiteX38" fmla="*/ 2195098 w 2195098"/>
              <a:gd name="connsiteY38" fmla="*/ 2426957 h 3120373"/>
              <a:gd name="connsiteX39" fmla="*/ 2195098 w 2195098"/>
              <a:gd name="connsiteY39" fmla="*/ 2773665 h 3120373"/>
              <a:gd name="connsiteX40" fmla="*/ 2195098 w 2195098"/>
              <a:gd name="connsiteY40" fmla="*/ 3120373 h 3120373"/>
              <a:gd name="connsiteX41" fmla="*/ 1951198 w 2195098"/>
              <a:gd name="connsiteY41" fmla="*/ 3120373 h 3120373"/>
              <a:gd name="connsiteX42" fmla="*/ 1707299 w 2195098"/>
              <a:gd name="connsiteY42" fmla="*/ 3120373 h 3120373"/>
              <a:gd name="connsiteX43" fmla="*/ 1463399 w 2195098"/>
              <a:gd name="connsiteY43" fmla="*/ 3120373 h 3120373"/>
              <a:gd name="connsiteX44" fmla="*/ 1219499 w 2195098"/>
              <a:gd name="connsiteY44" fmla="*/ 3120373 h 3120373"/>
              <a:gd name="connsiteX45" fmla="*/ 975599 w 2195098"/>
              <a:gd name="connsiteY45" fmla="*/ 3120373 h 3120373"/>
              <a:gd name="connsiteX46" fmla="*/ 731699 w 2195098"/>
              <a:gd name="connsiteY46" fmla="*/ 3120373 h 3120373"/>
              <a:gd name="connsiteX47" fmla="*/ 487799 w 2195098"/>
              <a:gd name="connsiteY47" fmla="*/ 3120373 h 3120373"/>
              <a:gd name="connsiteX48" fmla="*/ 2439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2773665 h 3120373"/>
              <a:gd name="connsiteX51" fmla="*/ 0 w 2195098"/>
              <a:gd name="connsiteY51" fmla="*/ 2426957 h 3120373"/>
              <a:gd name="connsiteX52" fmla="*/ 0 w 2195098"/>
              <a:gd name="connsiteY52" fmla="*/ 2080249 h 3120373"/>
              <a:gd name="connsiteX53" fmla="*/ 0 w 2195098"/>
              <a:gd name="connsiteY53" fmla="*/ 1733541 h 3120373"/>
              <a:gd name="connsiteX54" fmla="*/ 0 w 2195098"/>
              <a:gd name="connsiteY54" fmla="*/ 1386832 h 3120373"/>
              <a:gd name="connsiteX55" fmla="*/ 0 w 2195098"/>
              <a:gd name="connsiteY55" fmla="*/ 1040124 h 3120373"/>
              <a:gd name="connsiteX56" fmla="*/ 0 w 2195098"/>
              <a:gd name="connsiteY56" fmla="*/ 693416 h 3120373"/>
              <a:gd name="connsiteX57" fmla="*/ 0 w 2195098"/>
              <a:gd name="connsiteY57" fmla="*/ 346708 h 3120373"/>
              <a:gd name="connsiteX58" fmla="*/ 0 w 2195098"/>
              <a:gd name="connsiteY5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924556 h 3120373"/>
              <a:gd name="connsiteX35" fmla="*/ 2195098 w 2195098"/>
              <a:gd name="connsiteY35" fmla="*/ 1040125 h 3120373"/>
              <a:gd name="connsiteX36" fmla="*/ 2195098 w 2195098"/>
              <a:gd name="connsiteY36" fmla="*/ 1386833 h 3120373"/>
              <a:gd name="connsiteX37" fmla="*/ 2195098 w 2195098"/>
              <a:gd name="connsiteY37" fmla="*/ 1733541 h 3120373"/>
              <a:gd name="connsiteX38" fmla="*/ 2195098 w 2195098"/>
              <a:gd name="connsiteY38" fmla="*/ 2080249 h 3120373"/>
              <a:gd name="connsiteX39" fmla="*/ 2195098 w 2195098"/>
              <a:gd name="connsiteY39" fmla="*/ 2426957 h 3120373"/>
              <a:gd name="connsiteX40" fmla="*/ 2195098 w 2195098"/>
              <a:gd name="connsiteY40" fmla="*/ 2773665 h 3120373"/>
              <a:gd name="connsiteX41" fmla="*/ 2195098 w 2195098"/>
              <a:gd name="connsiteY41" fmla="*/ 3120373 h 3120373"/>
              <a:gd name="connsiteX42" fmla="*/ 1951198 w 2195098"/>
              <a:gd name="connsiteY42" fmla="*/ 3120373 h 3120373"/>
              <a:gd name="connsiteX43" fmla="*/ 1707299 w 2195098"/>
              <a:gd name="connsiteY43" fmla="*/ 3120373 h 3120373"/>
              <a:gd name="connsiteX44" fmla="*/ 1463399 w 2195098"/>
              <a:gd name="connsiteY44" fmla="*/ 3120373 h 3120373"/>
              <a:gd name="connsiteX45" fmla="*/ 1219499 w 2195098"/>
              <a:gd name="connsiteY45" fmla="*/ 3120373 h 3120373"/>
              <a:gd name="connsiteX46" fmla="*/ 975599 w 2195098"/>
              <a:gd name="connsiteY46" fmla="*/ 3120373 h 3120373"/>
              <a:gd name="connsiteX47" fmla="*/ 731699 w 2195098"/>
              <a:gd name="connsiteY47" fmla="*/ 3120373 h 3120373"/>
              <a:gd name="connsiteX48" fmla="*/ 487799 w 2195098"/>
              <a:gd name="connsiteY48" fmla="*/ 3120373 h 3120373"/>
              <a:gd name="connsiteX49" fmla="*/ 243900 w 2195098"/>
              <a:gd name="connsiteY49" fmla="*/ 3120373 h 3120373"/>
              <a:gd name="connsiteX50" fmla="*/ 0 w 2195098"/>
              <a:gd name="connsiteY50" fmla="*/ 3120373 h 3120373"/>
              <a:gd name="connsiteX51" fmla="*/ 0 w 2195098"/>
              <a:gd name="connsiteY51" fmla="*/ 2773665 h 3120373"/>
              <a:gd name="connsiteX52" fmla="*/ 0 w 2195098"/>
              <a:gd name="connsiteY52" fmla="*/ 2426957 h 3120373"/>
              <a:gd name="connsiteX53" fmla="*/ 0 w 2195098"/>
              <a:gd name="connsiteY53" fmla="*/ 2080249 h 3120373"/>
              <a:gd name="connsiteX54" fmla="*/ 0 w 2195098"/>
              <a:gd name="connsiteY54" fmla="*/ 1733541 h 3120373"/>
              <a:gd name="connsiteX55" fmla="*/ 0 w 2195098"/>
              <a:gd name="connsiteY55" fmla="*/ 1386832 h 3120373"/>
              <a:gd name="connsiteX56" fmla="*/ 0 w 2195098"/>
              <a:gd name="connsiteY56" fmla="*/ 1040124 h 3120373"/>
              <a:gd name="connsiteX57" fmla="*/ 0 w 2195098"/>
              <a:gd name="connsiteY57" fmla="*/ 693416 h 3120373"/>
              <a:gd name="connsiteX58" fmla="*/ 0 w 2195098"/>
              <a:gd name="connsiteY58" fmla="*/ 346708 h 3120373"/>
              <a:gd name="connsiteX59" fmla="*/ 0 w 2195098"/>
              <a:gd name="connsiteY5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386833 h 3120373"/>
              <a:gd name="connsiteX38" fmla="*/ 2195098 w 2195098"/>
              <a:gd name="connsiteY38" fmla="*/ 1733541 h 3120373"/>
              <a:gd name="connsiteX39" fmla="*/ 2195098 w 2195098"/>
              <a:gd name="connsiteY39" fmla="*/ 2080249 h 3120373"/>
              <a:gd name="connsiteX40" fmla="*/ 2195098 w 2195098"/>
              <a:gd name="connsiteY40" fmla="*/ 2426957 h 3120373"/>
              <a:gd name="connsiteX41" fmla="*/ 2195098 w 2195098"/>
              <a:gd name="connsiteY41" fmla="*/ 2773665 h 3120373"/>
              <a:gd name="connsiteX42" fmla="*/ 2195098 w 2195098"/>
              <a:gd name="connsiteY42" fmla="*/ 3120373 h 3120373"/>
              <a:gd name="connsiteX43" fmla="*/ 1951198 w 2195098"/>
              <a:gd name="connsiteY43" fmla="*/ 3120373 h 3120373"/>
              <a:gd name="connsiteX44" fmla="*/ 1707299 w 2195098"/>
              <a:gd name="connsiteY44" fmla="*/ 3120373 h 3120373"/>
              <a:gd name="connsiteX45" fmla="*/ 1463399 w 2195098"/>
              <a:gd name="connsiteY45" fmla="*/ 3120373 h 3120373"/>
              <a:gd name="connsiteX46" fmla="*/ 1219499 w 2195098"/>
              <a:gd name="connsiteY46" fmla="*/ 3120373 h 3120373"/>
              <a:gd name="connsiteX47" fmla="*/ 975599 w 2195098"/>
              <a:gd name="connsiteY47" fmla="*/ 3120373 h 3120373"/>
              <a:gd name="connsiteX48" fmla="*/ 731699 w 2195098"/>
              <a:gd name="connsiteY48" fmla="*/ 3120373 h 3120373"/>
              <a:gd name="connsiteX49" fmla="*/ 487799 w 2195098"/>
              <a:gd name="connsiteY49" fmla="*/ 3120373 h 3120373"/>
              <a:gd name="connsiteX50" fmla="*/ 243900 w 2195098"/>
              <a:gd name="connsiteY50" fmla="*/ 3120373 h 3120373"/>
              <a:gd name="connsiteX51" fmla="*/ 0 w 2195098"/>
              <a:gd name="connsiteY51" fmla="*/ 3120373 h 3120373"/>
              <a:gd name="connsiteX52" fmla="*/ 0 w 2195098"/>
              <a:gd name="connsiteY52" fmla="*/ 2773665 h 3120373"/>
              <a:gd name="connsiteX53" fmla="*/ 0 w 2195098"/>
              <a:gd name="connsiteY53" fmla="*/ 2426957 h 3120373"/>
              <a:gd name="connsiteX54" fmla="*/ 0 w 2195098"/>
              <a:gd name="connsiteY54" fmla="*/ 2080249 h 3120373"/>
              <a:gd name="connsiteX55" fmla="*/ 0 w 2195098"/>
              <a:gd name="connsiteY55" fmla="*/ 1733541 h 3120373"/>
              <a:gd name="connsiteX56" fmla="*/ 0 w 2195098"/>
              <a:gd name="connsiteY56" fmla="*/ 1386832 h 3120373"/>
              <a:gd name="connsiteX57" fmla="*/ 0 w 2195098"/>
              <a:gd name="connsiteY57" fmla="*/ 1040124 h 3120373"/>
              <a:gd name="connsiteX58" fmla="*/ 0 w 2195098"/>
              <a:gd name="connsiteY58" fmla="*/ 693416 h 3120373"/>
              <a:gd name="connsiteX59" fmla="*/ 0 w 2195098"/>
              <a:gd name="connsiteY59" fmla="*/ 346708 h 3120373"/>
              <a:gd name="connsiteX60" fmla="*/ 0 w 2195098"/>
              <a:gd name="connsiteY6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271264 h 3120373"/>
              <a:gd name="connsiteX38" fmla="*/ 2195098 w 2195098"/>
              <a:gd name="connsiteY38" fmla="*/ 1386833 h 3120373"/>
              <a:gd name="connsiteX39" fmla="*/ 2195098 w 2195098"/>
              <a:gd name="connsiteY39" fmla="*/ 1733541 h 3120373"/>
              <a:gd name="connsiteX40" fmla="*/ 2195098 w 2195098"/>
              <a:gd name="connsiteY40" fmla="*/ 2080249 h 3120373"/>
              <a:gd name="connsiteX41" fmla="*/ 2195098 w 2195098"/>
              <a:gd name="connsiteY41" fmla="*/ 2426957 h 3120373"/>
              <a:gd name="connsiteX42" fmla="*/ 2195098 w 2195098"/>
              <a:gd name="connsiteY42" fmla="*/ 2773665 h 3120373"/>
              <a:gd name="connsiteX43" fmla="*/ 2195098 w 2195098"/>
              <a:gd name="connsiteY43" fmla="*/ 3120373 h 3120373"/>
              <a:gd name="connsiteX44" fmla="*/ 1951198 w 2195098"/>
              <a:gd name="connsiteY44" fmla="*/ 3120373 h 3120373"/>
              <a:gd name="connsiteX45" fmla="*/ 1707299 w 2195098"/>
              <a:gd name="connsiteY45" fmla="*/ 3120373 h 3120373"/>
              <a:gd name="connsiteX46" fmla="*/ 1463399 w 2195098"/>
              <a:gd name="connsiteY46" fmla="*/ 3120373 h 3120373"/>
              <a:gd name="connsiteX47" fmla="*/ 1219499 w 2195098"/>
              <a:gd name="connsiteY47" fmla="*/ 3120373 h 3120373"/>
              <a:gd name="connsiteX48" fmla="*/ 975599 w 2195098"/>
              <a:gd name="connsiteY48" fmla="*/ 3120373 h 3120373"/>
              <a:gd name="connsiteX49" fmla="*/ 731699 w 2195098"/>
              <a:gd name="connsiteY49" fmla="*/ 3120373 h 3120373"/>
              <a:gd name="connsiteX50" fmla="*/ 487799 w 2195098"/>
              <a:gd name="connsiteY50" fmla="*/ 3120373 h 3120373"/>
              <a:gd name="connsiteX51" fmla="*/ 243900 w 2195098"/>
              <a:gd name="connsiteY51" fmla="*/ 3120373 h 3120373"/>
              <a:gd name="connsiteX52" fmla="*/ 0 w 2195098"/>
              <a:gd name="connsiteY52" fmla="*/ 3120373 h 3120373"/>
              <a:gd name="connsiteX53" fmla="*/ 0 w 2195098"/>
              <a:gd name="connsiteY53" fmla="*/ 2773665 h 3120373"/>
              <a:gd name="connsiteX54" fmla="*/ 0 w 2195098"/>
              <a:gd name="connsiteY54" fmla="*/ 2426957 h 3120373"/>
              <a:gd name="connsiteX55" fmla="*/ 0 w 2195098"/>
              <a:gd name="connsiteY55" fmla="*/ 2080249 h 3120373"/>
              <a:gd name="connsiteX56" fmla="*/ 0 w 2195098"/>
              <a:gd name="connsiteY56" fmla="*/ 1733541 h 3120373"/>
              <a:gd name="connsiteX57" fmla="*/ 0 w 2195098"/>
              <a:gd name="connsiteY57" fmla="*/ 1386832 h 3120373"/>
              <a:gd name="connsiteX58" fmla="*/ 0 w 2195098"/>
              <a:gd name="connsiteY58" fmla="*/ 1040124 h 3120373"/>
              <a:gd name="connsiteX59" fmla="*/ 0 w 2195098"/>
              <a:gd name="connsiteY59" fmla="*/ 693416 h 3120373"/>
              <a:gd name="connsiteX60" fmla="*/ 0 w 2195098"/>
              <a:gd name="connsiteY60" fmla="*/ 346708 h 3120373"/>
              <a:gd name="connsiteX61" fmla="*/ 0 w 2195098"/>
              <a:gd name="connsiteY6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733541 h 3120373"/>
              <a:gd name="connsiteX41" fmla="*/ 2195098 w 2195098"/>
              <a:gd name="connsiteY41" fmla="*/ 2080249 h 3120373"/>
              <a:gd name="connsiteX42" fmla="*/ 2195098 w 2195098"/>
              <a:gd name="connsiteY42" fmla="*/ 2426957 h 3120373"/>
              <a:gd name="connsiteX43" fmla="*/ 2195098 w 2195098"/>
              <a:gd name="connsiteY43" fmla="*/ 2773665 h 3120373"/>
              <a:gd name="connsiteX44" fmla="*/ 2195098 w 2195098"/>
              <a:gd name="connsiteY44" fmla="*/ 3120373 h 3120373"/>
              <a:gd name="connsiteX45" fmla="*/ 1951198 w 2195098"/>
              <a:gd name="connsiteY45" fmla="*/ 3120373 h 3120373"/>
              <a:gd name="connsiteX46" fmla="*/ 1707299 w 2195098"/>
              <a:gd name="connsiteY46" fmla="*/ 3120373 h 3120373"/>
              <a:gd name="connsiteX47" fmla="*/ 1463399 w 2195098"/>
              <a:gd name="connsiteY47" fmla="*/ 3120373 h 3120373"/>
              <a:gd name="connsiteX48" fmla="*/ 1219499 w 2195098"/>
              <a:gd name="connsiteY48" fmla="*/ 3120373 h 3120373"/>
              <a:gd name="connsiteX49" fmla="*/ 975599 w 2195098"/>
              <a:gd name="connsiteY49" fmla="*/ 3120373 h 3120373"/>
              <a:gd name="connsiteX50" fmla="*/ 731699 w 2195098"/>
              <a:gd name="connsiteY50" fmla="*/ 3120373 h 3120373"/>
              <a:gd name="connsiteX51" fmla="*/ 487799 w 2195098"/>
              <a:gd name="connsiteY51" fmla="*/ 3120373 h 3120373"/>
              <a:gd name="connsiteX52" fmla="*/ 243900 w 2195098"/>
              <a:gd name="connsiteY52" fmla="*/ 3120373 h 3120373"/>
              <a:gd name="connsiteX53" fmla="*/ 0 w 2195098"/>
              <a:gd name="connsiteY53" fmla="*/ 3120373 h 3120373"/>
              <a:gd name="connsiteX54" fmla="*/ 0 w 2195098"/>
              <a:gd name="connsiteY54" fmla="*/ 2773665 h 3120373"/>
              <a:gd name="connsiteX55" fmla="*/ 0 w 2195098"/>
              <a:gd name="connsiteY55" fmla="*/ 2426957 h 3120373"/>
              <a:gd name="connsiteX56" fmla="*/ 0 w 2195098"/>
              <a:gd name="connsiteY56" fmla="*/ 2080249 h 3120373"/>
              <a:gd name="connsiteX57" fmla="*/ 0 w 2195098"/>
              <a:gd name="connsiteY57" fmla="*/ 1733541 h 3120373"/>
              <a:gd name="connsiteX58" fmla="*/ 0 w 2195098"/>
              <a:gd name="connsiteY58" fmla="*/ 1386832 h 3120373"/>
              <a:gd name="connsiteX59" fmla="*/ 0 w 2195098"/>
              <a:gd name="connsiteY59" fmla="*/ 1040124 h 3120373"/>
              <a:gd name="connsiteX60" fmla="*/ 0 w 2195098"/>
              <a:gd name="connsiteY60" fmla="*/ 693416 h 3120373"/>
              <a:gd name="connsiteX61" fmla="*/ 0 w 2195098"/>
              <a:gd name="connsiteY61" fmla="*/ 346708 h 3120373"/>
              <a:gd name="connsiteX62" fmla="*/ 0 w 2195098"/>
              <a:gd name="connsiteY6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617972 h 3120373"/>
              <a:gd name="connsiteX41" fmla="*/ 2195098 w 2195098"/>
              <a:gd name="connsiteY41" fmla="*/ 1733541 h 3120373"/>
              <a:gd name="connsiteX42" fmla="*/ 2195098 w 2195098"/>
              <a:gd name="connsiteY42" fmla="*/ 2080249 h 3120373"/>
              <a:gd name="connsiteX43" fmla="*/ 2195098 w 2195098"/>
              <a:gd name="connsiteY43" fmla="*/ 2426957 h 3120373"/>
              <a:gd name="connsiteX44" fmla="*/ 2195098 w 2195098"/>
              <a:gd name="connsiteY44" fmla="*/ 2773665 h 3120373"/>
              <a:gd name="connsiteX45" fmla="*/ 2195098 w 2195098"/>
              <a:gd name="connsiteY45" fmla="*/ 3120373 h 3120373"/>
              <a:gd name="connsiteX46" fmla="*/ 1951198 w 2195098"/>
              <a:gd name="connsiteY46" fmla="*/ 3120373 h 3120373"/>
              <a:gd name="connsiteX47" fmla="*/ 1707299 w 2195098"/>
              <a:gd name="connsiteY47" fmla="*/ 3120373 h 3120373"/>
              <a:gd name="connsiteX48" fmla="*/ 1463399 w 2195098"/>
              <a:gd name="connsiteY48" fmla="*/ 3120373 h 3120373"/>
              <a:gd name="connsiteX49" fmla="*/ 1219499 w 2195098"/>
              <a:gd name="connsiteY49" fmla="*/ 3120373 h 3120373"/>
              <a:gd name="connsiteX50" fmla="*/ 975599 w 2195098"/>
              <a:gd name="connsiteY50" fmla="*/ 3120373 h 3120373"/>
              <a:gd name="connsiteX51" fmla="*/ 731699 w 2195098"/>
              <a:gd name="connsiteY51" fmla="*/ 3120373 h 3120373"/>
              <a:gd name="connsiteX52" fmla="*/ 487799 w 2195098"/>
              <a:gd name="connsiteY52" fmla="*/ 3120373 h 3120373"/>
              <a:gd name="connsiteX53" fmla="*/ 243900 w 2195098"/>
              <a:gd name="connsiteY53" fmla="*/ 3120373 h 3120373"/>
              <a:gd name="connsiteX54" fmla="*/ 0 w 2195098"/>
              <a:gd name="connsiteY54" fmla="*/ 3120373 h 3120373"/>
              <a:gd name="connsiteX55" fmla="*/ 0 w 2195098"/>
              <a:gd name="connsiteY55" fmla="*/ 2773665 h 3120373"/>
              <a:gd name="connsiteX56" fmla="*/ 0 w 2195098"/>
              <a:gd name="connsiteY56" fmla="*/ 2426957 h 3120373"/>
              <a:gd name="connsiteX57" fmla="*/ 0 w 2195098"/>
              <a:gd name="connsiteY57" fmla="*/ 2080249 h 3120373"/>
              <a:gd name="connsiteX58" fmla="*/ 0 w 2195098"/>
              <a:gd name="connsiteY58" fmla="*/ 1733541 h 3120373"/>
              <a:gd name="connsiteX59" fmla="*/ 0 w 2195098"/>
              <a:gd name="connsiteY59" fmla="*/ 1386832 h 3120373"/>
              <a:gd name="connsiteX60" fmla="*/ 0 w 2195098"/>
              <a:gd name="connsiteY60" fmla="*/ 1040124 h 3120373"/>
              <a:gd name="connsiteX61" fmla="*/ 0 w 2195098"/>
              <a:gd name="connsiteY61" fmla="*/ 693416 h 3120373"/>
              <a:gd name="connsiteX62" fmla="*/ 0 w 2195098"/>
              <a:gd name="connsiteY62" fmla="*/ 346708 h 3120373"/>
              <a:gd name="connsiteX63" fmla="*/ 0 w 2195098"/>
              <a:gd name="connsiteY6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2080249 h 3120373"/>
              <a:gd name="connsiteX44" fmla="*/ 2195098 w 2195098"/>
              <a:gd name="connsiteY44" fmla="*/ 2426957 h 3120373"/>
              <a:gd name="connsiteX45" fmla="*/ 2195098 w 2195098"/>
              <a:gd name="connsiteY45" fmla="*/ 2773665 h 3120373"/>
              <a:gd name="connsiteX46" fmla="*/ 2195098 w 2195098"/>
              <a:gd name="connsiteY46" fmla="*/ 3120373 h 3120373"/>
              <a:gd name="connsiteX47" fmla="*/ 1951198 w 2195098"/>
              <a:gd name="connsiteY47" fmla="*/ 3120373 h 3120373"/>
              <a:gd name="connsiteX48" fmla="*/ 1707299 w 2195098"/>
              <a:gd name="connsiteY48" fmla="*/ 3120373 h 3120373"/>
              <a:gd name="connsiteX49" fmla="*/ 1463399 w 2195098"/>
              <a:gd name="connsiteY49" fmla="*/ 3120373 h 3120373"/>
              <a:gd name="connsiteX50" fmla="*/ 1219499 w 2195098"/>
              <a:gd name="connsiteY50" fmla="*/ 3120373 h 3120373"/>
              <a:gd name="connsiteX51" fmla="*/ 975599 w 2195098"/>
              <a:gd name="connsiteY51" fmla="*/ 3120373 h 3120373"/>
              <a:gd name="connsiteX52" fmla="*/ 731699 w 2195098"/>
              <a:gd name="connsiteY52" fmla="*/ 3120373 h 3120373"/>
              <a:gd name="connsiteX53" fmla="*/ 487799 w 2195098"/>
              <a:gd name="connsiteY53" fmla="*/ 3120373 h 3120373"/>
              <a:gd name="connsiteX54" fmla="*/ 243900 w 2195098"/>
              <a:gd name="connsiteY54" fmla="*/ 3120373 h 3120373"/>
              <a:gd name="connsiteX55" fmla="*/ 0 w 2195098"/>
              <a:gd name="connsiteY55" fmla="*/ 3120373 h 3120373"/>
              <a:gd name="connsiteX56" fmla="*/ 0 w 2195098"/>
              <a:gd name="connsiteY56" fmla="*/ 2773665 h 3120373"/>
              <a:gd name="connsiteX57" fmla="*/ 0 w 2195098"/>
              <a:gd name="connsiteY57" fmla="*/ 2426957 h 3120373"/>
              <a:gd name="connsiteX58" fmla="*/ 0 w 2195098"/>
              <a:gd name="connsiteY58" fmla="*/ 2080249 h 3120373"/>
              <a:gd name="connsiteX59" fmla="*/ 0 w 2195098"/>
              <a:gd name="connsiteY59" fmla="*/ 1733541 h 3120373"/>
              <a:gd name="connsiteX60" fmla="*/ 0 w 2195098"/>
              <a:gd name="connsiteY60" fmla="*/ 1386832 h 3120373"/>
              <a:gd name="connsiteX61" fmla="*/ 0 w 2195098"/>
              <a:gd name="connsiteY61" fmla="*/ 1040124 h 3120373"/>
              <a:gd name="connsiteX62" fmla="*/ 0 w 2195098"/>
              <a:gd name="connsiteY62" fmla="*/ 693416 h 3120373"/>
              <a:gd name="connsiteX63" fmla="*/ 0 w 2195098"/>
              <a:gd name="connsiteY63" fmla="*/ 346708 h 3120373"/>
              <a:gd name="connsiteX64" fmla="*/ 0 w 2195098"/>
              <a:gd name="connsiteY6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964680 h 3120373"/>
              <a:gd name="connsiteX44" fmla="*/ 2195098 w 2195098"/>
              <a:gd name="connsiteY44" fmla="*/ 2080249 h 3120373"/>
              <a:gd name="connsiteX45" fmla="*/ 2195098 w 2195098"/>
              <a:gd name="connsiteY45" fmla="*/ 2426957 h 3120373"/>
              <a:gd name="connsiteX46" fmla="*/ 2195098 w 2195098"/>
              <a:gd name="connsiteY46" fmla="*/ 2773665 h 3120373"/>
              <a:gd name="connsiteX47" fmla="*/ 2195098 w 2195098"/>
              <a:gd name="connsiteY47" fmla="*/ 3120373 h 3120373"/>
              <a:gd name="connsiteX48" fmla="*/ 1951198 w 2195098"/>
              <a:gd name="connsiteY48" fmla="*/ 3120373 h 3120373"/>
              <a:gd name="connsiteX49" fmla="*/ 1707299 w 2195098"/>
              <a:gd name="connsiteY49" fmla="*/ 3120373 h 3120373"/>
              <a:gd name="connsiteX50" fmla="*/ 1463399 w 2195098"/>
              <a:gd name="connsiteY50" fmla="*/ 3120373 h 3120373"/>
              <a:gd name="connsiteX51" fmla="*/ 1219499 w 2195098"/>
              <a:gd name="connsiteY51" fmla="*/ 3120373 h 3120373"/>
              <a:gd name="connsiteX52" fmla="*/ 975599 w 2195098"/>
              <a:gd name="connsiteY52" fmla="*/ 3120373 h 3120373"/>
              <a:gd name="connsiteX53" fmla="*/ 731699 w 2195098"/>
              <a:gd name="connsiteY53" fmla="*/ 3120373 h 3120373"/>
              <a:gd name="connsiteX54" fmla="*/ 487799 w 2195098"/>
              <a:gd name="connsiteY54" fmla="*/ 3120373 h 3120373"/>
              <a:gd name="connsiteX55" fmla="*/ 243900 w 2195098"/>
              <a:gd name="connsiteY55" fmla="*/ 3120373 h 3120373"/>
              <a:gd name="connsiteX56" fmla="*/ 0 w 2195098"/>
              <a:gd name="connsiteY56" fmla="*/ 3120373 h 3120373"/>
              <a:gd name="connsiteX57" fmla="*/ 0 w 2195098"/>
              <a:gd name="connsiteY57" fmla="*/ 2773665 h 3120373"/>
              <a:gd name="connsiteX58" fmla="*/ 0 w 2195098"/>
              <a:gd name="connsiteY58" fmla="*/ 2426957 h 3120373"/>
              <a:gd name="connsiteX59" fmla="*/ 0 w 2195098"/>
              <a:gd name="connsiteY59" fmla="*/ 2080249 h 3120373"/>
              <a:gd name="connsiteX60" fmla="*/ 0 w 2195098"/>
              <a:gd name="connsiteY60" fmla="*/ 1733541 h 3120373"/>
              <a:gd name="connsiteX61" fmla="*/ 0 w 2195098"/>
              <a:gd name="connsiteY61" fmla="*/ 1386832 h 3120373"/>
              <a:gd name="connsiteX62" fmla="*/ 0 w 2195098"/>
              <a:gd name="connsiteY62" fmla="*/ 1040124 h 3120373"/>
              <a:gd name="connsiteX63" fmla="*/ 0 w 2195098"/>
              <a:gd name="connsiteY63" fmla="*/ 693416 h 3120373"/>
              <a:gd name="connsiteX64" fmla="*/ 0 w 2195098"/>
              <a:gd name="connsiteY64" fmla="*/ 346708 h 3120373"/>
              <a:gd name="connsiteX65" fmla="*/ 0 w 2195098"/>
              <a:gd name="connsiteY6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426957 h 3120373"/>
              <a:gd name="connsiteX47" fmla="*/ 2195098 w 2195098"/>
              <a:gd name="connsiteY47" fmla="*/ 2773665 h 3120373"/>
              <a:gd name="connsiteX48" fmla="*/ 2195098 w 2195098"/>
              <a:gd name="connsiteY48" fmla="*/ 3120373 h 3120373"/>
              <a:gd name="connsiteX49" fmla="*/ 1951198 w 2195098"/>
              <a:gd name="connsiteY49" fmla="*/ 3120373 h 3120373"/>
              <a:gd name="connsiteX50" fmla="*/ 1707299 w 2195098"/>
              <a:gd name="connsiteY50" fmla="*/ 3120373 h 3120373"/>
              <a:gd name="connsiteX51" fmla="*/ 1463399 w 2195098"/>
              <a:gd name="connsiteY51" fmla="*/ 3120373 h 3120373"/>
              <a:gd name="connsiteX52" fmla="*/ 1219499 w 2195098"/>
              <a:gd name="connsiteY52" fmla="*/ 3120373 h 3120373"/>
              <a:gd name="connsiteX53" fmla="*/ 975599 w 2195098"/>
              <a:gd name="connsiteY53" fmla="*/ 3120373 h 3120373"/>
              <a:gd name="connsiteX54" fmla="*/ 731699 w 2195098"/>
              <a:gd name="connsiteY54" fmla="*/ 3120373 h 3120373"/>
              <a:gd name="connsiteX55" fmla="*/ 487799 w 2195098"/>
              <a:gd name="connsiteY55" fmla="*/ 3120373 h 3120373"/>
              <a:gd name="connsiteX56" fmla="*/ 243900 w 2195098"/>
              <a:gd name="connsiteY56" fmla="*/ 3120373 h 3120373"/>
              <a:gd name="connsiteX57" fmla="*/ 0 w 2195098"/>
              <a:gd name="connsiteY57" fmla="*/ 3120373 h 3120373"/>
              <a:gd name="connsiteX58" fmla="*/ 0 w 2195098"/>
              <a:gd name="connsiteY58" fmla="*/ 2773665 h 3120373"/>
              <a:gd name="connsiteX59" fmla="*/ 0 w 2195098"/>
              <a:gd name="connsiteY59" fmla="*/ 2426957 h 3120373"/>
              <a:gd name="connsiteX60" fmla="*/ 0 w 2195098"/>
              <a:gd name="connsiteY60" fmla="*/ 2080249 h 3120373"/>
              <a:gd name="connsiteX61" fmla="*/ 0 w 2195098"/>
              <a:gd name="connsiteY61" fmla="*/ 1733541 h 3120373"/>
              <a:gd name="connsiteX62" fmla="*/ 0 w 2195098"/>
              <a:gd name="connsiteY62" fmla="*/ 1386832 h 3120373"/>
              <a:gd name="connsiteX63" fmla="*/ 0 w 2195098"/>
              <a:gd name="connsiteY63" fmla="*/ 1040124 h 3120373"/>
              <a:gd name="connsiteX64" fmla="*/ 0 w 2195098"/>
              <a:gd name="connsiteY64" fmla="*/ 693416 h 3120373"/>
              <a:gd name="connsiteX65" fmla="*/ 0 w 2195098"/>
              <a:gd name="connsiteY65" fmla="*/ 346708 h 3120373"/>
              <a:gd name="connsiteX66" fmla="*/ 0 w 2195098"/>
              <a:gd name="connsiteY6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311388 h 3120373"/>
              <a:gd name="connsiteX47" fmla="*/ 2195098 w 2195098"/>
              <a:gd name="connsiteY47" fmla="*/ 2426957 h 3120373"/>
              <a:gd name="connsiteX48" fmla="*/ 2195098 w 2195098"/>
              <a:gd name="connsiteY48" fmla="*/ 2773665 h 3120373"/>
              <a:gd name="connsiteX49" fmla="*/ 2195098 w 2195098"/>
              <a:gd name="connsiteY49" fmla="*/ 3120373 h 3120373"/>
              <a:gd name="connsiteX50" fmla="*/ 1951198 w 2195098"/>
              <a:gd name="connsiteY50" fmla="*/ 3120373 h 3120373"/>
              <a:gd name="connsiteX51" fmla="*/ 1707299 w 2195098"/>
              <a:gd name="connsiteY51" fmla="*/ 3120373 h 3120373"/>
              <a:gd name="connsiteX52" fmla="*/ 1463399 w 2195098"/>
              <a:gd name="connsiteY52" fmla="*/ 3120373 h 3120373"/>
              <a:gd name="connsiteX53" fmla="*/ 1219499 w 2195098"/>
              <a:gd name="connsiteY53" fmla="*/ 3120373 h 3120373"/>
              <a:gd name="connsiteX54" fmla="*/ 975599 w 2195098"/>
              <a:gd name="connsiteY54" fmla="*/ 3120373 h 3120373"/>
              <a:gd name="connsiteX55" fmla="*/ 731699 w 2195098"/>
              <a:gd name="connsiteY55" fmla="*/ 3120373 h 3120373"/>
              <a:gd name="connsiteX56" fmla="*/ 487799 w 2195098"/>
              <a:gd name="connsiteY56" fmla="*/ 3120373 h 3120373"/>
              <a:gd name="connsiteX57" fmla="*/ 243900 w 2195098"/>
              <a:gd name="connsiteY57" fmla="*/ 3120373 h 3120373"/>
              <a:gd name="connsiteX58" fmla="*/ 0 w 2195098"/>
              <a:gd name="connsiteY58" fmla="*/ 3120373 h 3120373"/>
              <a:gd name="connsiteX59" fmla="*/ 0 w 2195098"/>
              <a:gd name="connsiteY59" fmla="*/ 2773665 h 3120373"/>
              <a:gd name="connsiteX60" fmla="*/ 0 w 2195098"/>
              <a:gd name="connsiteY60" fmla="*/ 2426957 h 3120373"/>
              <a:gd name="connsiteX61" fmla="*/ 0 w 2195098"/>
              <a:gd name="connsiteY61" fmla="*/ 2080249 h 3120373"/>
              <a:gd name="connsiteX62" fmla="*/ 0 w 2195098"/>
              <a:gd name="connsiteY62" fmla="*/ 1733541 h 3120373"/>
              <a:gd name="connsiteX63" fmla="*/ 0 w 2195098"/>
              <a:gd name="connsiteY63" fmla="*/ 1386832 h 3120373"/>
              <a:gd name="connsiteX64" fmla="*/ 0 w 2195098"/>
              <a:gd name="connsiteY64" fmla="*/ 1040124 h 3120373"/>
              <a:gd name="connsiteX65" fmla="*/ 0 w 2195098"/>
              <a:gd name="connsiteY65" fmla="*/ 693416 h 3120373"/>
              <a:gd name="connsiteX66" fmla="*/ 0 w 2195098"/>
              <a:gd name="connsiteY66" fmla="*/ 346708 h 3120373"/>
              <a:gd name="connsiteX67" fmla="*/ 0 w 2195098"/>
              <a:gd name="connsiteY6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773665 h 3120373"/>
              <a:gd name="connsiteX50" fmla="*/ 2195098 w 2195098"/>
              <a:gd name="connsiteY50" fmla="*/ 3120373 h 3120373"/>
              <a:gd name="connsiteX51" fmla="*/ 1951198 w 2195098"/>
              <a:gd name="connsiteY51" fmla="*/ 3120373 h 3120373"/>
              <a:gd name="connsiteX52" fmla="*/ 1707299 w 2195098"/>
              <a:gd name="connsiteY52" fmla="*/ 3120373 h 3120373"/>
              <a:gd name="connsiteX53" fmla="*/ 1463399 w 2195098"/>
              <a:gd name="connsiteY53" fmla="*/ 3120373 h 3120373"/>
              <a:gd name="connsiteX54" fmla="*/ 1219499 w 2195098"/>
              <a:gd name="connsiteY54" fmla="*/ 3120373 h 3120373"/>
              <a:gd name="connsiteX55" fmla="*/ 975599 w 2195098"/>
              <a:gd name="connsiteY55" fmla="*/ 3120373 h 3120373"/>
              <a:gd name="connsiteX56" fmla="*/ 731699 w 2195098"/>
              <a:gd name="connsiteY56" fmla="*/ 3120373 h 3120373"/>
              <a:gd name="connsiteX57" fmla="*/ 487799 w 2195098"/>
              <a:gd name="connsiteY57" fmla="*/ 3120373 h 3120373"/>
              <a:gd name="connsiteX58" fmla="*/ 243900 w 2195098"/>
              <a:gd name="connsiteY58" fmla="*/ 3120373 h 3120373"/>
              <a:gd name="connsiteX59" fmla="*/ 0 w 2195098"/>
              <a:gd name="connsiteY59" fmla="*/ 3120373 h 3120373"/>
              <a:gd name="connsiteX60" fmla="*/ 0 w 2195098"/>
              <a:gd name="connsiteY60" fmla="*/ 2773665 h 3120373"/>
              <a:gd name="connsiteX61" fmla="*/ 0 w 2195098"/>
              <a:gd name="connsiteY61" fmla="*/ 2426957 h 3120373"/>
              <a:gd name="connsiteX62" fmla="*/ 0 w 2195098"/>
              <a:gd name="connsiteY62" fmla="*/ 2080249 h 3120373"/>
              <a:gd name="connsiteX63" fmla="*/ 0 w 2195098"/>
              <a:gd name="connsiteY63" fmla="*/ 1733541 h 3120373"/>
              <a:gd name="connsiteX64" fmla="*/ 0 w 2195098"/>
              <a:gd name="connsiteY64" fmla="*/ 1386832 h 3120373"/>
              <a:gd name="connsiteX65" fmla="*/ 0 w 2195098"/>
              <a:gd name="connsiteY65" fmla="*/ 1040124 h 3120373"/>
              <a:gd name="connsiteX66" fmla="*/ 0 w 2195098"/>
              <a:gd name="connsiteY66" fmla="*/ 693416 h 3120373"/>
              <a:gd name="connsiteX67" fmla="*/ 0 w 2195098"/>
              <a:gd name="connsiteY67" fmla="*/ 346708 h 3120373"/>
              <a:gd name="connsiteX68" fmla="*/ 0 w 2195098"/>
              <a:gd name="connsiteY6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658096 h 3120373"/>
              <a:gd name="connsiteX50" fmla="*/ 2195098 w 2195098"/>
              <a:gd name="connsiteY50" fmla="*/ 2773665 h 3120373"/>
              <a:gd name="connsiteX51" fmla="*/ 2195098 w 2195098"/>
              <a:gd name="connsiteY51" fmla="*/ 3120373 h 3120373"/>
              <a:gd name="connsiteX52" fmla="*/ 1951198 w 2195098"/>
              <a:gd name="connsiteY52" fmla="*/ 3120373 h 3120373"/>
              <a:gd name="connsiteX53" fmla="*/ 1707299 w 2195098"/>
              <a:gd name="connsiteY53" fmla="*/ 3120373 h 3120373"/>
              <a:gd name="connsiteX54" fmla="*/ 1463399 w 2195098"/>
              <a:gd name="connsiteY54" fmla="*/ 3120373 h 3120373"/>
              <a:gd name="connsiteX55" fmla="*/ 1219499 w 2195098"/>
              <a:gd name="connsiteY55" fmla="*/ 3120373 h 3120373"/>
              <a:gd name="connsiteX56" fmla="*/ 975599 w 2195098"/>
              <a:gd name="connsiteY56" fmla="*/ 3120373 h 3120373"/>
              <a:gd name="connsiteX57" fmla="*/ 731699 w 2195098"/>
              <a:gd name="connsiteY57" fmla="*/ 3120373 h 3120373"/>
              <a:gd name="connsiteX58" fmla="*/ 487799 w 2195098"/>
              <a:gd name="connsiteY58" fmla="*/ 3120373 h 3120373"/>
              <a:gd name="connsiteX59" fmla="*/ 243900 w 2195098"/>
              <a:gd name="connsiteY59" fmla="*/ 3120373 h 3120373"/>
              <a:gd name="connsiteX60" fmla="*/ 0 w 2195098"/>
              <a:gd name="connsiteY60" fmla="*/ 3120373 h 3120373"/>
              <a:gd name="connsiteX61" fmla="*/ 0 w 2195098"/>
              <a:gd name="connsiteY61" fmla="*/ 2773665 h 3120373"/>
              <a:gd name="connsiteX62" fmla="*/ 0 w 2195098"/>
              <a:gd name="connsiteY62" fmla="*/ 2426957 h 3120373"/>
              <a:gd name="connsiteX63" fmla="*/ 0 w 2195098"/>
              <a:gd name="connsiteY63" fmla="*/ 2080249 h 3120373"/>
              <a:gd name="connsiteX64" fmla="*/ 0 w 2195098"/>
              <a:gd name="connsiteY64" fmla="*/ 1733541 h 3120373"/>
              <a:gd name="connsiteX65" fmla="*/ 0 w 2195098"/>
              <a:gd name="connsiteY65" fmla="*/ 1386832 h 3120373"/>
              <a:gd name="connsiteX66" fmla="*/ 0 w 2195098"/>
              <a:gd name="connsiteY66" fmla="*/ 1040124 h 3120373"/>
              <a:gd name="connsiteX67" fmla="*/ 0 w 2195098"/>
              <a:gd name="connsiteY67" fmla="*/ 693416 h 3120373"/>
              <a:gd name="connsiteX68" fmla="*/ 0 w 2195098"/>
              <a:gd name="connsiteY68" fmla="*/ 346708 h 3120373"/>
              <a:gd name="connsiteX69" fmla="*/ 0 w 2195098"/>
              <a:gd name="connsiteY6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120373 h 3120373"/>
              <a:gd name="connsiteX53" fmla="*/ 1951198 w 2195098"/>
              <a:gd name="connsiteY53" fmla="*/ 3120373 h 3120373"/>
              <a:gd name="connsiteX54" fmla="*/ 1707299 w 2195098"/>
              <a:gd name="connsiteY54" fmla="*/ 3120373 h 3120373"/>
              <a:gd name="connsiteX55" fmla="*/ 1463399 w 2195098"/>
              <a:gd name="connsiteY55" fmla="*/ 3120373 h 3120373"/>
              <a:gd name="connsiteX56" fmla="*/ 1219499 w 2195098"/>
              <a:gd name="connsiteY56" fmla="*/ 3120373 h 3120373"/>
              <a:gd name="connsiteX57" fmla="*/ 975599 w 2195098"/>
              <a:gd name="connsiteY57" fmla="*/ 3120373 h 3120373"/>
              <a:gd name="connsiteX58" fmla="*/ 731699 w 2195098"/>
              <a:gd name="connsiteY58" fmla="*/ 3120373 h 3120373"/>
              <a:gd name="connsiteX59" fmla="*/ 487799 w 2195098"/>
              <a:gd name="connsiteY59" fmla="*/ 3120373 h 3120373"/>
              <a:gd name="connsiteX60" fmla="*/ 243900 w 2195098"/>
              <a:gd name="connsiteY60" fmla="*/ 3120373 h 3120373"/>
              <a:gd name="connsiteX61" fmla="*/ 0 w 2195098"/>
              <a:gd name="connsiteY61" fmla="*/ 3120373 h 3120373"/>
              <a:gd name="connsiteX62" fmla="*/ 0 w 2195098"/>
              <a:gd name="connsiteY62" fmla="*/ 2773665 h 3120373"/>
              <a:gd name="connsiteX63" fmla="*/ 0 w 2195098"/>
              <a:gd name="connsiteY63" fmla="*/ 2426957 h 3120373"/>
              <a:gd name="connsiteX64" fmla="*/ 0 w 2195098"/>
              <a:gd name="connsiteY64" fmla="*/ 2080249 h 3120373"/>
              <a:gd name="connsiteX65" fmla="*/ 0 w 2195098"/>
              <a:gd name="connsiteY65" fmla="*/ 1733541 h 3120373"/>
              <a:gd name="connsiteX66" fmla="*/ 0 w 2195098"/>
              <a:gd name="connsiteY66" fmla="*/ 1386832 h 3120373"/>
              <a:gd name="connsiteX67" fmla="*/ 0 w 2195098"/>
              <a:gd name="connsiteY67" fmla="*/ 1040124 h 3120373"/>
              <a:gd name="connsiteX68" fmla="*/ 0 w 2195098"/>
              <a:gd name="connsiteY68" fmla="*/ 693416 h 3120373"/>
              <a:gd name="connsiteX69" fmla="*/ 0 w 2195098"/>
              <a:gd name="connsiteY69" fmla="*/ 346708 h 3120373"/>
              <a:gd name="connsiteX70" fmla="*/ 0 w 2195098"/>
              <a:gd name="connsiteY7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004804 h 3120373"/>
              <a:gd name="connsiteX53" fmla="*/ 2195098 w 2195098"/>
              <a:gd name="connsiteY53" fmla="*/ 3120373 h 3120373"/>
              <a:gd name="connsiteX54" fmla="*/ 1951198 w 2195098"/>
              <a:gd name="connsiteY54" fmla="*/ 3120373 h 3120373"/>
              <a:gd name="connsiteX55" fmla="*/ 1707299 w 2195098"/>
              <a:gd name="connsiteY55" fmla="*/ 3120373 h 3120373"/>
              <a:gd name="connsiteX56" fmla="*/ 1463399 w 2195098"/>
              <a:gd name="connsiteY56" fmla="*/ 3120373 h 3120373"/>
              <a:gd name="connsiteX57" fmla="*/ 1219499 w 2195098"/>
              <a:gd name="connsiteY57" fmla="*/ 3120373 h 3120373"/>
              <a:gd name="connsiteX58" fmla="*/ 975599 w 2195098"/>
              <a:gd name="connsiteY58" fmla="*/ 3120373 h 3120373"/>
              <a:gd name="connsiteX59" fmla="*/ 731699 w 2195098"/>
              <a:gd name="connsiteY59" fmla="*/ 3120373 h 3120373"/>
              <a:gd name="connsiteX60" fmla="*/ 487799 w 2195098"/>
              <a:gd name="connsiteY60" fmla="*/ 3120373 h 3120373"/>
              <a:gd name="connsiteX61" fmla="*/ 243900 w 2195098"/>
              <a:gd name="connsiteY61" fmla="*/ 3120373 h 3120373"/>
              <a:gd name="connsiteX62" fmla="*/ 0 w 2195098"/>
              <a:gd name="connsiteY62" fmla="*/ 3120373 h 3120373"/>
              <a:gd name="connsiteX63" fmla="*/ 0 w 2195098"/>
              <a:gd name="connsiteY63" fmla="*/ 2773665 h 3120373"/>
              <a:gd name="connsiteX64" fmla="*/ 0 w 2195098"/>
              <a:gd name="connsiteY64" fmla="*/ 2426957 h 3120373"/>
              <a:gd name="connsiteX65" fmla="*/ 0 w 2195098"/>
              <a:gd name="connsiteY65" fmla="*/ 2080249 h 3120373"/>
              <a:gd name="connsiteX66" fmla="*/ 0 w 2195098"/>
              <a:gd name="connsiteY66" fmla="*/ 1733541 h 3120373"/>
              <a:gd name="connsiteX67" fmla="*/ 0 w 2195098"/>
              <a:gd name="connsiteY67" fmla="*/ 1386832 h 3120373"/>
              <a:gd name="connsiteX68" fmla="*/ 0 w 2195098"/>
              <a:gd name="connsiteY68" fmla="*/ 1040124 h 3120373"/>
              <a:gd name="connsiteX69" fmla="*/ 0 w 2195098"/>
              <a:gd name="connsiteY69" fmla="*/ 693416 h 3120373"/>
              <a:gd name="connsiteX70" fmla="*/ 0 w 2195098"/>
              <a:gd name="connsiteY70" fmla="*/ 346708 h 3120373"/>
              <a:gd name="connsiteX71" fmla="*/ 0 w 2195098"/>
              <a:gd name="connsiteY7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1951198 w 2195098"/>
              <a:gd name="connsiteY55" fmla="*/ 3120373 h 3120373"/>
              <a:gd name="connsiteX56" fmla="*/ 1707299 w 2195098"/>
              <a:gd name="connsiteY56" fmla="*/ 3120373 h 3120373"/>
              <a:gd name="connsiteX57" fmla="*/ 1463399 w 2195098"/>
              <a:gd name="connsiteY57" fmla="*/ 3120373 h 3120373"/>
              <a:gd name="connsiteX58" fmla="*/ 1219499 w 2195098"/>
              <a:gd name="connsiteY58" fmla="*/ 3120373 h 3120373"/>
              <a:gd name="connsiteX59" fmla="*/ 975599 w 2195098"/>
              <a:gd name="connsiteY59" fmla="*/ 3120373 h 3120373"/>
              <a:gd name="connsiteX60" fmla="*/ 731699 w 2195098"/>
              <a:gd name="connsiteY60" fmla="*/ 3120373 h 3120373"/>
              <a:gd name="connsiteX61" fmla="*/ 487799 w 2195098"/>
              <a:gd name="connsiteY61" fmla="*/ 3120373 h 3120373"/>
              <a:gd name="connsiteX62" fmla="*/ 243900 w 2195098"/>
              <a:gd name="connsiteY62" fmla="*/ 3120373 h 3120373"/>
              <a:gd name="connsiteX63" fmla="*/ 0 w 2195098"/>
              <a:gd name="connsiteY63" fmla="*/ 3120373 h 3120373"/>
              <a:gd name="connsiteX64" fmla="*/ 0 w 2195098"/>
              <a:gd name="connsiteY64" fmla="*/ 2773665 h 3120373"/>
              <a:gd name="connsiteX65" fmla="*/ 0 w 2195098"/>
              <a:gd name="connsiteY65" fmla="*/ 2426957 h 3120373"/>
              <a:gd name="connsiteX66" fmla="*/ 0 w 2195098"/>
              <a:gd name="connsiteY66" fmla="*/ 2080249 h 3120373"/>
              <a:gd name="connsiteX67" fmla="*/ 0 w 2195098"/>
              <a:gd name="connsiteY67" fmla="*/ 1733541 h 3120373"/>
              <a:gd name="connsiteX68" fmla="*/ 0 w 2195098"/>
              <a:gd name="connsiteY68" fmla="*/ 1386832 h 3120373"/>
              <a:gd name="connsiteX69" fmla="*/ 0 w 2195098"/>
              <a:gd name="connsiteY69" fmla="*/ 1040124 h 3120373"/>
              <a:gd name="connsiteX70" fmla="*/ 0 w 2195098"/>
              <a:gd name="connsiteY70" fmla="*/ 693416 h 3120373"/>
              <a:gd name="connsiteX71" fmla="*/ 0 w 2195098"/>
              <a:gd name="connsiteY71" fmla="*/ 346708 h 3120373"/>
              <a:gd name="connsiteX72" fmla="*/ 0 w 2195098"/>
              <a:gd name="connsiteY7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032498 w 2195098"/>
              <a:gd name="connsiteY55" fmla="*/ 3120373 h 3120373"/>
              <a:gd name="connsiteX56" fmla="*/ 1951198 w 2195098"/>
              <a:gd name="connsiteY56" fmla="*/ 3120373 h 3120373"/>
              <a:gd name="connsiteX57" fmla="*/ 1707299 w 2195098"/>
              <a:gd name="connsiteY57" fmla="*/ 3120373 h 3120373"/>
              <a:gd name="connsiteX58" fmla="*/ 1463399 w 2195098"/>
              <a:gd name="connsiteY58" fmla="*/ 3120373 h 3120373"/>
              <a:gd name="connsiteX59" fmla="*/ 1219499 w 2195098"/>
              <a:gd name="connsiteY59" fmla="*/ 3120373 h 3120373"/>
              <a:gd name="connsiteX60" fmla="*/ 975599 w 2195098"/>
              <a:gd name="connsiteY60" fmla="*/ 3120373 h 3120373"/>
              <a:gd name="connsiteX61" fmla="*/ 731699 w 2195098"/>
              <a:gd name="connsiteY61" fmla="*/ 3120373 h 3120373"/>
              <a:gd name="connsiteX62" fmla="*/ 487799 w 2195098"/>
              <a:gd name="connsiteY62" fmla="*/ 3120373 h 3120373"/>
              <a:gd name="connsiteX63" fmla="*/ 243900 w 2195098"/>
              <a:gd name="connsiteY63" fmla="*/ 3120373 h 3120373"/>
              <a:gd name="connsiteX64" fmla="*/ 0 w 2195098"/>
              <a:gd name="connsiteY64" fmla="*/ 3120373 h 3120373"/>
              <a:gd name="connsiteX65" fmla="*/ 0 w 2195098"/>
              <a:gd name="connsiteY65" fmla="*/ 2773665 h 3120373"/>
              <a:gd name="connsiteX66" fmla="*/ 0 w 2195098"/>
              <a:gd name="connsiteY66" fmla="*/ 2426957 h 3120373"/>
              <a:gd name="connsiteX67" fmla="*/ 0 w 2195098"/>
              <a:gd name="connsiteY67" fmla="*/ 2080249 h 3120373"/>
              <a:gd name="connsiteX68" fmla="*/ 0 w 2195098"/>
              <a:gd name="connsiteY68" fmla="*/ 1733541 h 3120373"/>
              <a:gd name="connsiteX69" fmla="*/ 0 w 2195098"/>
              <a:gd name="connsiteY69" fmla="*/ 1386832 h 3120373"/>
              <a:gd name="connsiteX70" fmla="*/ 0 w 2195098"/>
              <a:gd name="connsiteY70" fmla="*/ 1040124 h 3120373"/>
              <a:gd name="connsiteX71" fmla="*/ 0 w 2195098"/>
              <a:gd name="connsiteY71" fmla="*/ 693416 h 3120373"/>
              <a:gd name="connsiteX72" fmla="*/ 0 w 2195098"/>
              <a:gd name="connsiteY72" fmla="*/ 346708 h 3120373"/>
              <a:gd name="connsiteX73" fmla="*/ 0 w 2195098"/>
              <a:gd name="connsiteY7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07299 w 2195098"/>
              <a:gd name="connsiteY58" fmla="*/ 3120373 h 3120373"/>
              <a:gd name="connsiteX59" fmla="*/ 1463399 w 2195098"/>
              <a:gd name="connsiteY59" fmla="*/ 3120373 h 3120373"/>
              <a:gd name="connsiteX60" fmla="*/ 1219499 w 2195098"/>
              <a:gd name="connsiteY60" fmla="*/ 3120373 h 3120373"/>
              <a:gd name="connsiteX61" fmla="*/ 975599 w 2195098"/>
              <a:gd name="connsiteY61" fmla="*/ 3120373 h 3120373"/>
              <a:gd name="connsiteX62" fmla="*/ 731699 w 2195098"/>
              <a:gd name="connsiteY62" fmla="*/ 3120373 h 3120373"/>
              <a:gd name="connsiteX63" fmla="*/ 487799 w 2195098"/>
              <a:gd name="connsiteY63" fmla="*/ 3120373 h 3120373"/>
              <a:gd name="connsiteX64" fmla="*/ 243900 w 2195098"/>
              <a:gd name="connsiteY64" fmla="*/ 3120373 h 3120373"/>
              <a:gd name="connsiteX65" fmla="*/ 0 w 2195098"/>
              <a:gd name="connsiteY65" fmla="*/ 3120373 h 3120373"/>
              <a:gd name="connsiteX66" fmla="*/ 0 w 2195098"/>
              <a:gd name="connsiteY66" fmla="*/ 2773665 h 3120373"/>
              <a:gd name="connsiteX67" fmla="*/ 0 w 2195098"/>
              <a:gd name="connsiteY67" fmla="*/ 2426957 h 3120373"/>
              <a:gd name="connsiteX68" fmla="*/ 0 w 2195098"/>
              <a:gd name="connsiteY68" fmla="*/ 2080249 h 3120373"/>
              <a:gd name="connsiteX69" fmla="*/ 0 w 2195098"/>
              <a:gd name="connsiteY69" fmla="*/ 1733541 h 3120373"/>
              <a:gd name="connsiteX70" fmla="*/ 0 w 2195098"/>
              <a:gd name="connsiteY70" fmla="*/ 1386832 h 3120373"/>
              <a:gd name="connsiteX71" fmla="*/ 0 w 2195098"/>
              <a:gd name="connsiteY71" fmla="*/ 1040124 h 3120373"/>
              <a:gd name="connsiteX72" fmla="*/ 0 w 2195098"/>
              <a:gd name="connsiteY72" fmla="*/ 693416 h 3120373"/>
              <a:gd name="connsiteX73" fmla="*/ 0 w 2195098"/>
              <a:gd name="connsiteY73" fmla="*/ 346708 h 3120373"/>
              <a:gd name="connsiteX74" fmla="*/ 0 w 2195098"/>
              <a:gd name="connsiteY7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88599 w 2195098"/>
              <a:gd name="connsiteY58" fmla="*/ 3120373 h 3120373"/>
              <a:gd name="connsiteX59" fmla="*/ 1707299 w 2195098"/>
              <a:gd name="connsiteY59" fmla="*/ 3120373 h 3120373"/>
              <a:gd name="connsiteX60" fmla="*/ 1463399 w 2195098"/>
              <a:gd name="connsiteY60" fmla="*/ 3120373 h 3120373"/>
              <a:gd name="connsiteX61" fmla="*/ 1219499 w 2195098"/>
              <a:gd name="connsiteY61" fmla="*/ 3120373 h 3120373"/>
              <a:gd name="connsiteX62" fmla="*/ 975599 w 2195098"/>
              <a:gd name="connsiteY62" fmla="*/ 3120373 h 3120373"/>
              <a:gd name="connsiteX63" fmla="*/ 731699 w 2195098"/>
              <a:gd name="connsiteY63" fmla="*/ 3120373 h 3120373"/>
              <a:gd name="connsiteX64" fmla="*/ 487799 w 2195098"/>
              <a:gd name="connsiteY64" fmla="*/ 3120373 h 3120373"/>
              <a:gd name="connsiteX65" fmla="*/ 243900 w 2195098"/>
              <a:gd name="connsiteY65" fmla="*/ 3120373 h 3120373"/>
              <a:gd name="connsiteX66" fmla="*/ 0 w 2195098"/>
              <a:gd name="connsiteY66" fmla="*/ 3120373 h 3120373"/>
              <a:gd name="connsiteX67" fmla="*/ 0 w 2195098"/>
              <a:gd name="connsiteY67" fmla="*/ 2773665 h 3120373"/>
              <a:gd name="connsiteX68" fmla="*/ 0 w 2195098"/>
              <a:gd name="connsiteY68" fmla="*/ 2426957 h 3120373"/>
              <a:gd name="connsiteX69" fmla="*/ 0 w 2195098"/>
              <a:gd name="connsiteY69" fmla="*/ 2080249 h 3120373"/>
              <a:gd name="connsiteX70" fmla="*/ 0 w 2195098"/>
              <a:gd name="connsiteY70" fmla="*/ 1733541 h 3120373"/>
              <a:gd name="connsiteX71" fmla="*/ 0 w 2195098"/>
              <a:gd name="connsiteY71" fmla="*/ 1386832 h 3120373"/>
              <a:gd name="connsiteX72" fmla="*/ 0 w 2195098"/>
              <a:gd name="connsiteY72" fmla="*/ 1040124 h 3120373"/>
              <a:gd name="connsiteX73" fmla="*/ 0 w 2195098"/>
              <a:gd name="connsiteY73" fmla="*/ 693416 h 3120373"/>
              <a:gd name="connsiteX74" fmla="*/ 0 w 2195098"/>
              <a:gd name="connsiteY74" fmla="*/ 346708 h 3120373"/>
              <a:gd name="connsiteX75" fmla="*/ 0 w 2195098"/>
              <a:gd name="connsiteY7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463399 w 2195098"/>
              <a:gd name="connsiteY61" fmla="*/ 3120373 h 3120373"/>
              <a:gd name="connsiteX62" fmla="*/ 1219499 w 2195098"/>
              <a:gd name="connsiteY62" fmla="*/ 3120373 h 3120373"/>
              <a:gd name="connsiteX63" fmla="*/ 975599 w 2195098"/>
              <a:gd name="connsiteY63" fmla="*/ 3120373 h 3120373"/>
              <a:gd name="connsiteX64" fmla="*/ 731699 w 2195098"/>
              <a:gd name="connsiteY64" fmla="*/ 3120373 h 3120373"/>
              <a:gd name="connsiteX65" fmla="*/ 487799 w 2195098"/>
              <a:gd name="connsiteY65" fmla="*/ 3120373 h 3120373"/>
              <a:gd name="connsiteX66" fmla="*/ 243900 w 2195098"/>
              <a:gd name="connsiteY66" fmla="*/ 3120373 h 3120373"/>
              <a:gd name="connsiteX67" fmla="*/ 0 w 2195098"/>
              <a:gd name="connsiteY67" fmla="*/ 3120373 h 3120373"/>
              <a:gd name="connsiteX68" fmla="*/ 0 w 2195098"/>
              <a:gd name="connsiteY68" fmla="*/ 2773665 h 3120373"/>
              <a:gd name="connsiteX69" fmla="*/ 0 w 2195098"/>
              <a:gd name="connsiteY69" fmla="*/ 2426957 h 3120373"/>
              <a:gd name="connsiteX70" fmla="*/ 0 w 2195098"/>
              <a:gd name="connsiteY70" fmla="*/ 2080249 h 3120373"/>
              <a:gd name="connsiteX71" fmla="*/ 0 w 2195098"/>
              <a:gd name="connsiteY71" fmla="*/ 1733541 h 3120373"/>
              <a:gd name="connsiteX72" fmla="*/ 0 w 2195098"/>
              <a:gd name="connsiteY72" fmla="*/ 1386832 h 3120373"/>
              <a:gd name="connsiteX73" fmla="*/ 0 w 2195098"/>
              <a:gd name="connsiteY73" fmla="*/ 1040124 h 3120373"/>
              <a:gd name="connsiteX74" fmla="*/ 0 w 2195098"/>
              <a:gd name="connsiteY74" fmla="*/ 693416 h 3120373"/>
              <a:gd name="connsiteX75" fmla="*/ 0 w 2195098"/>
              <a:gd name="connsiteY75" fmla="*/ 346708 h 3120373"/>
              <a:gd name="connsiteX76" fmla="*/ 0 w 2195098"/>
              <a:gd name="connsiteY7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544699 w 2195098"/>
              <a:gd name="connsiteY61" fmla="*/ 3120373 h 3120373"/>
              <a:gd name="connsiteX62" fmla="*/ 1463399 w 2195098"/>
              <a:gd name="connsiteY62" fmla="*/ 3120373 h 3120373"/>
              <a:gd name="connsiteX63" fmla="*/ 1219499 w 2195098"/>
              <a:gd name="connsiteY63" fmla="*/ 3120373 h 3120373"/>
              <a:gd name="connsiteX64" fmla="*/ 975599 w 2195098"/>
              <a:gd name="connsiteY64" fmla="*/ 3120373 h 3120373"/>
              <a:gd name="connsiteX65" fmla="*/ 731699 w 2195098"/>
              <a:gd name="connsiteY65" fmla="*/ 3120373 h 3120373"/>
              <a:gd name="connsiteX66" fmla="*/ 487799 w 2195098"/>
              <a:gd name="connsiteY66" fmla="*/ 3120373 h 3120373"/>
              <a:gd name="connsiteX67" fmla="*/ 243900 w 2195098"/>
              <a:gd name="connsiteY67" fmla="*/ 3120373 h 3120373"/>
              <a:gd name="connsiteX68" fmla="*/ 0 w 2195098"/>
              <a:gd name="connsiteY68" fmla="*/ 3120373 h 3120373"/>
              <a:gd name="connsiteX69" fmla="*/ 0 w 2195098"/>
              <a:gd name="connsiteY69" fmla="*/ 2773665 h 3120373"/>
              <a:gd name="connsiteX70" fmla="*/ 0 w 2195098"/>
              <a:gd name="connsiteY70" fmla="*/ 2426957 h 3120373"/>
              <a:gd name="connsiteX71" fmla="*/ 0 w 2195098"/>
              <a:gd name="connsiteY71" fmla="*/ 2080249 h 3120373"/>
              <a:gd name="connsiteX72" fmla="*/ 0 w 2195098"/>
              <a:gd name="connsiteY72" fmla="*/ 1733541 h 3120373"/>
              <a:gd name="connsiteX73" fmla="*/ 0 w 2195098"/>
              <a:gd name="connsiteY73" fmla="*/ 1386832 h 3120373"/>
              <a:gd name="connsiteX74" fmla="*/ 0 w 2195098"/>
              <a:gd name="connsiteY74" fmla="*/ 1040124 h 3120373"/>
              <a:gd name="connsiteX75" fmla="*/ 0 w 2195098"/>
              <a:gd name="connsiteY75" fmla="*/ 693416 h 3120373"/>
              <a:gd name="connsiteX76" fmla="*/ 0 w 2195098"/>
              <a:gd name="connsiteY76" fmla="*/ 346708 h 3120373"/>
              <a:gd name="connsiteX77" fmla="*/ 0 w 2195098"/>
              <a:gd name="connsiteY7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219499 w 2195098"/>
              <a:gd name="connsiteY64" fmla="*/ 3120373 h 3120373"/>
              <a:gd name="connsiteX65" fmla="*/ 975599 w 2195098"/>
              <a:gd name="connsiteY65" fmla="*/ 3120373 h 3120373"/>
              <a:gd name="connsiteX66" fmla="*/ 731699 w 2195098"/>
              <a:gd name="connsiteY66" fmla="*/ 3120373 h 3120373"/>
              <a:gd name="connsiteX67" fmla="*/ 487799 w 2195098"/>
              <a:gd name="connsiteY67" fmla="*/ 3120373 h 3120373"/>
              <a:gd name="connsiteX68" fmla="*/ 243900 w 2195098"/>
              <a:gd name="connsiteY68" fmla="*/ 3120373 h 3120373"/>
              <a:gd name="connsiteX69" fmla="*/ 0 w 2195098"/>
              <a:gd name="connsiteY69" fmla="*/ 3120373 h 3120373"/>
              <a:gd name="connsiteX70" fmla="*/ 0 w 2195098"/>
              <a:gd name="connsiteY70" fmla="*/ 2773665 h 3120373"/>
              <a:gd name="connsiteX71" fmla="*/ 0 w 2195098"/>
              <a:gd name="connsiteY71" fmla="*/ 2426957 h 3120373"/>
              <a:gd name="connsiteX72" fmla="*/ 0 w 2195098"/>
              <a:gd name="connsiteY72" fmla="*/ 2080249 h 3120373"/>
              <a:gd name="connsiteX73" fmla="*/ 0 w 2195098"/>
              <a:gd name="connsiteY73" fmla="*/ 1733541 h 3120373"/>
              <a:gd name="connsiteX74" fmla="*/ 0 w 2195098"/>
              <a:gd name="connsiteY74" fmla="*/ 1386832 h 3120373"/>
              <a:gd name="connsiteX75" fmla="*/ 0 w 2195098"/>
              <a:gd name="connsiteY75" fmla="*/ 1040124 h 3120373"/>
              <a:gd name="connsiteX76" fmla="*/ 0 w 2195098"/>
              <a:gd name="connsiteY76" fmla="*/ 693416 h 3120373"/>
              <a:gd name="connsiteX77" fmla="*/ 0 w 2195098"/>
              <a:gd name="connsiteY77" fmla="*/ 346708 h 3120373"/>
              <a:gd name="connsiteX78" fmla="*/ 0 w 2195098"/>
              <a:gd name="connsiteY7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00799 w 2195098"/>
              <a:gd name="connsiteY64" fmla="*/ 3120373 h 3120373"/>
              <a:gd name="connsiteX65" fmla="*/ 1219499 w 2195098"/>
              <a:gd name="connsiteY65" fmla="*/ 3120373 h 3120373"/>
              <a:gd name="connsiteX66" fmla="*/ 975599 w 2195098"/>
              <a:gd name="connsiteY66" fmla="*/ 3120373 h 3120373"/>
              <a:gd name="connsiteX67" fmla="*/ 731699 w 2195098"/>
              <a:gd name="connsiteY67" fmla="*/ 3120373 h 3120373"/>
              <a:gd name="connsiteX68" fmla="*/ 487799 w 2195098"/>
              <a:gd name="connsiteY68" fmla="*/ 3120373 h 3120373"/>
              <a:gd name="connsiteX69" fmla="*/ 243900 w 2195098"/>
              <a:gd name="connsiteY69" fmla="*/ 3120373 h 3120373"/>
              <a:gd name="connsiteX70" fmla="*/ 0 w 2195098"/>
              <a:gd name="connsiteY70" fmla="*/ 3120373 h 3120373"/>
              <a:gd name="connsiteX71" fmla="*/ 0 w 2195098"/>
              <a:gd name="connsiteY71" fmla="*/ 2773665 h 3120373"/>
              <a:gd name="connsiteX72" fmla="*/ 0 w 2195098"/>
              <a:gd name="connsiteY72" fmla="*/ 2426957 h 3120373"/>
              <a:gd name="connsiteX73" fmla="*/ 0 w 2195098"/>
              <a:gd name="connsiteY73" fmla="*/ 2080249 h 3120373"/>
              <a:gd name="connsiteX74" fmla="*/ 0 w 2195098"/>
              <a:gd name="connsiteY74" fmla="*/ 1733541 h 3120373"/>
              <a:gd name="connsiteX75" fmla="*/ 0 w 2195098"/>
              <a:gd name="connsiteY75" fmla="*/ 1386832 h 3120373"/>
              <a:gd name="connsiteX76" fmla="*/ 0 w 2195098"/>
              <a:gd name="connsiteY76" fmla="*/ 1040124 h 3120373"/>
              <a:gd name="connsiteX77" fmla="*/ 0 w 2195098"/>
              <a:gd name="connsiteY77" fmla="*/ 693416 h 3120373"/>
              <a:gd name="connsiteX78" fmla="*/ 0 w 2195098"/>
              <a:gd name="connsiteY78" fmla="*/ 346708 h 3120373"/>
              <a:gd name="connsiteX79" fmla="*/ 0 w 2195098"/>
              <a:gd name="connsiteY7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975599 w 2195098"/>
              <a:gd name="connsiteY67" fmla="*/ 3120373 h 3120373"/>
              <a:gd name="connsiteX68" fmla="*/ 731699 w 2195098"/>
              <a:gd name="connsiteY68" fmla="*/ 3120373 h 3120373"/>
              <a:gd name="connsiteX69" fmla="*/ 487799 w 2195098"/>
              <a:gd name="connsiteY69" fmla="*/ 3120373 h 3120373"/>
              <a:gd name="connsiteX70" fmla="*/ 243900 w 2195098"/>
              <a:gd name="connsiteY70" fmla="*/ 3120373 h 3120373"/>
              <a:gd name="connsiteX71" fmla="*/ 0 w 2195098"/>
              <a:gd name="connsiteY71" fmla="*/ 3120373 h 3120373"/>
              <a:gd name="connsiteX72" fmla="*/ 0 w 2195098"/>
              <a:gd name="connsiteY72" fmla="*/ 2773665 h 3120373"/>
              <a:gd name="connsiteX73" fmla="*/ 0 w 2195098"/>
              <a:gd name="connsiteY73" fmla="*/ 2426957 h 3120373"/>
              <a:gd name="connsiteX74" fmla="*/ 0 w 2195098"/>
              <a:gd name="connsiteY74" fmla="*/ 2080249 h 3120373"/>
              <a:gd name="connsiteX75" fmla="*/ 0 w 2195098"/>
              <a:gd name="connsiteY75" fmla="*/ 1733541 h 3120373"/>
              <a:gd name="connsiteX76" fmla="*/ 0 w 2195098"/>
              <a:gd name="connsiteY76" fmla="*/ 1386832 h 3120373"/>
              <a:gd name="connsiteX77" fmla="*/ 0 w 2195098"/>
              <a:gd name="connsiteY77" fmla="*/ 1040124 h 3120373"/>
              <a:gd name="connsiteX78" fmla="*/ 0 w 2195098"/>
              <a:gd name="connsiteY78" fmla="*/ 693416 h 3120373"/>
              <a:gd name="connsiteX79" fmla="*/ 0 w 2195098"/>
              <a:gd name="connsiteY79" fmla="*/ 346708 h 3120373"/>
              <a:gd name="connsiteX80" fmla="*/ 0 w 2195098"/>
              <a:gd name="connsiteY8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056899 w 2195098"/>
              <a:gd name="connsiteY67" fmla="*/ 3120373 h 3120373"/>
              <a:gd name="connsiteX68" fmla="*/ 975599 w 2195098"/>
              <a:gd name="connsiteY68" fmla="*/ 3120373 h 3120373"/>
              <a:gd name="connsiteX69" fmla="*/ 731699 w 2195098"/>
              <a:gd name="connsiteY69" fmla="*/ 3120373 h 3120373"/>
              <a:gd name="connsiteX70" fmla="*/ 487799 w 2195098"/>
              <a:gd name="connsiteY70" fmla="*/ 3120373 h 3120373"/>
              <a:gd name="connsiteX71" fmla="*/ 243900 w 2195098"/>
              <a:gd name="connsiteY71" fmla="*/ 3120373 h 3120373"/>
              <a:gd name="connsiteX72" fmla="*/ 0 w 2195098"/>
              <a:gd name="connsiteY72" fmla="*/ 3120373 h 3120373"/>
              <a:gd name="connsiteX73" fmla="*/ 0 w 2195098"/>
              <a:gd name="connsiteY73" fmla="*/ 2773665 h 3120373"/>
              <a:gd name="connsiteX74" fmla="*/ 0 w 2195098"/>
              <a:gd name="connsiteY74" fmla="*/ 2426957 h 3120373"/>
              <a:gd name="connsiteX75" fmla="*/ 0 w 2195098"/>
              <a:gd name="connsiteY75" fmla="*/ 2080249 h 3120373"/>
              <a:gd name="connsiteX76" fmla="*/ 0 w 2195098"/>
              <a:gd name="connsiteY76" fmla="*/ 1733541 h 3120373"/>
              <a:gd name="connsiteX77" fmla="*/ 0 w 2195098"/>
              <a:gd name="connsiteY77" fmla="*/ 1386832 h 3120373"/>
              <a:gd name="connsiteX78" fmla="*/ 0 w 2195098"/>
              <a:gd name="connsiteY78" fmla="*/ 1040124 h 3120373"/>
              <a:gd name="connsiteX79" fmla="*/ 0 w 2195098"/>
              <a:gd name="connsiteY79" fmla="*/ 693416 h 3120373"/>
              <a:gd name="connsiteX80" fmla="*/ 0 w 2195098"/>
              <a:gd name="connsiteY80" fmla="*/ 346708 h 3120373"/>
              <a:gd name="connsiteX81" fmla="*/ 0 w 2195098"/>
              <a:gd name="connsiteY8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731699 w 2195098"/>
              <a:gd name="connsiteY70" fmla="*/ 3120373 h 3120373"/>
              <a:gd name="connsiteX71" fmla="*/ 487799 w 2195098"/>
              <a:gd name="connsiteY71" fmla="*/ 3120373 h 3120373"/>
              <a:gd name="connsiteX72" fmla="*/ 243900 w 2195098"/>
              <a:gd name="connsiteY72" fmla="*/ 3120373 h 3120373"/>
              <a:gd name="connsiteX73" fmla="*/ 0 w 2195098"/>
              <a:gd name="connsiteY73" fmla="*/ 3120373 h 3120373"/>
              <a:gd name="connsiteX74" fmla="*/ 0 w 2195098"/>
              <a:gd name="connsiteY74" fmla="*/ 2773665 h 3120373"/>
              <a:gd name="connsiteX75" fmla="*/ 0 w 2195098"/>
              <a:gd name="connsiteY75" fmla="*/ 2426957 h 3120373"/>
              <a:gd name="connsiteX76" fmla="*/ 0 w 2195098"/>
              <a:gd name="connsiteY76" fmla="*/ 2080249 h 3120373"/>
              <a:gd name="connsiteX77" fmla="*/ 0 w 2195098"/>
              <a:gd name="connsiteY77" fmla="*/ 1733541 h 3120373"/>
              <a:gd name="connsiteX78" fmla="*/ 0 w 2195098"/>
              <a:gd name="connsiteY78" fmla="*/ 1386832 h 3120373"/>
              <a:gd name="connsiteX79" fmla="*/ 0 w 2195098"/>
              <a:gd name="connsiteY79" fmla="*/ 1040124 h 3120373"/>
              <a:gd name="connsiteX80" fmla="*/ 0 w 2195098"/>
              <a:gd name="connsiteY80" fmla="*/ 693416 h 3120373"/>
              <a:gd name="connsiteX81" fmla="*/ 0 w 2195098"/>
              <a:gd name="connsiteY81" fmla="*/ 346708 h 3120373"/>
              <a:gd name="connsiteX82" fmla="*/ 0 w 2195098"/>
              <a:gd name="connsiteY8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12999 w 2195098"/>
              <a:gd name="connsiteY70" fmla="*/ 3120373 h 3120373"/>
              <a:gd name="connsiteX71" fmla="*/ 731699 w 2195098"/>
              <a:gd name="connsiteY71" fmla="*/ 3120373 h 3120373"/>
              <a:gd name="connsiteX72" fmla="*/ 487799 w 2195098"/>
              <a:gd name="connsiteY72" fmla="*/ 3120373 h 3120373"/>
              <a:gd name="connsiteX73" fmla="*/ 243900 w 2195098"/>
              <a:gd name="connsiteY73" fmla="*/ 3120373 h 3120373"/>
              <a:gd name="connsiteX74" fmla="*/ 0 w 2195098"/>
              <a:gd name="connsiteY74" fmla="*/ 3120373 h 3120373"/>
              <a:gd name="connsiteX75" fmla="*/ 0 w 2195098"/>
              <a:gd name="connsiteY75" fmla="*/ 2773665 h 3120373"/>
              <a:gd name="connsiteX76" fmla="*/ 0 w 2195098"/>
              <a:gd name="connsiteY76" fmla="*/ 2426957 h 3120373"/>
              <a:gd name="connsiteX77" fmla="*/ 0 w 2195098"/>
              <a:gd name="connsiteY77" fmla="*/ 2080249 h 3120373"/>
              <a:gd name="connsiteX78" fmla="*/ 0 w 2195098"/>
              <a:gd name="connsiteY78" fmla="*/ 1733541 h 3120373"/>
              <a:gd name="connsiteX79" fmla="*/ 0 w 2195098"/>
              <a:gd name="connsiteY79" fmla="*/ 1386832 h 3120373"/>
              <a:gd name="connsiteX80" fmla="*/ 0 w 2195098"/>
              <a:gd name="connsiteY80" fmla="*/ 1040124 h 3120373"/>
              <a:gd name="connsiteX81" fmla="*/ 0 w 2195098"/>
              <a:gd name="connsiteY81" fmla="*/ 693416 h 3120373"/>
              <a:gd name="connsiteX82" fmla="*/ 0 w 2195098"/>
              <a:gd name="connsiteY82" fmla="*/ 346708 h 3120373"/>
              <a:gd name="connsiteX83" fmla="*/ 0 w 2195098"/>
              <a:gd name="connsiteY8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487799 w 2195098"/>
              <a:gd name="connsiteY73" fmla="*/ 3120373 h 3120373"/>
              <a:gd name="connsiteX74" fmla="*/ 243900 w 2195098"/>
              <a:gd name="connsiteY74" fmla="*/ 3120373 h 3120373"/>
              <a:gd name="connsiteX75" fmla="*/ 0 w 2195098"/>
              <a:gd name="connsiteY75" fmla="*/ 3120373 h 3120373"/>
              <a:gd name="connsiteX76" fmla="*/ 0 w 2195098"/>
              <a:gd name="connsiteY76" fmla="*/ 2773665 h 3120373"/>
              <a:gd name="connsiteX77" fmla="*/ 0 w 2195098"/>
              <a:gd name="connsiteY77" fmla="*/ 2426957 h 3120373"/>
              <a:gd name="connsiteX78" fmla="*/ 0 w 2195098"/>
              <a:gd name="connsiteY78" fmla="*/ 2080249 h 3120373"/>
              <a:gd name="connsiteX79" fmla="*/ 0 w 2195098"/>
              <a:gd name="connsiteY79" fmla="*/ 1733541 h 3120373"/>
              <a:gd name="connsiteX80" fmla="*/ 0 w 2195098"/>
              <a:gd name="connsiteY80" fmla="*/ 1386832 h 3120373"/>
              <a:gd name="connsiteX81" fmla="*/ 0 w 2195098"/>
              <a:gd name="connsiteY81" fmla="*/ 1040124 h 3120373"/>
              <a:gd name="connsiteX82" fmla="*/ 0 w 2195098"/>
              <a:gd name="connsiteY82" fmla="*/ 693416 h 3120373"/>
              <a:gd name="connsiteX83" fmla="*/ 0 w 2195098"/>
              <a:gd name="connsiteY83" fmla="*/ 346708 h 3120373"/>
              <a:gd name="connsiteX84" fmla="*/ 0 w 2195098"/>
              <a:gd name="connsiteY8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569099 w 2195098"/>
              <a:gd name="connsiteY73" fmla="*/ 3120373 h 3120373"/>
              <a:gd name="connsiteX74" fmla="*/ 487799 w 2195098"/>
              <a:gd name="connsiteY74" fmla="*/ 3120373 h 3120373"/>
              <a:gd name="connsiteX75" fmla="*/ 243900 w 2195098"/>
              <a:gd name="connsiteY75" fmla="*/ 3120373 h 3120373"/>
              <a:gd name="connsiteX76" fmla="*/ 0 w 2195098"/>
              <a:gd name="connsiteY76" fmla="*/ 3120373 h 3120373"/>
              <a:gd name="connsiteX77" fmla="*/ 0 w 2195098"/>
              <a:gd name="connsiteY77" fmla="*/ 2773665 h 3120373"/>
              <a:gd name="connsiteX78" fmla="*/ 0 w 2195098"/>
              <a:gd name="connsiteY78" fmla="*/ 2426957 h 3120373"/>
              <a:gd name="connsiteX79" fmla="*/ 0 w 2195098"/>
              <a:gd name="connsiteY79" fmla="*/ 2080249 h 3120373"/>
              <a:gd name="connsiteX80" fmla="*/ 0 w 2195098"/>
              <a:gd name="connsiteY80" fmla="*/ 1733541 h 3120373"/>
              <a:gd name="connsiteX81" fmla="*/ 0 w 2195098"/>
              <a:gd name="connsiteY81" fmla="*/ 1386832 h 3120373"/>
              <a:gd name="connsiteX82" fmla="*/ 0 w 2195098"/>
              <a:gd name="connsiteY82" fmla="*/ 1040124 h 3120373"/>
              <a:gd name="connsiteX83" fmla="*/ 0 w 2195098"/>
              <a:gd name="connsiteY83" fmla="*/ 693416 h 3120373"/>
              <a:gd name="connsiteX84" fmla="*/ 0 w 2195098"/>
              <a:gd name="connsiteY84" fmla="*/ 346708 h 3120373"/>
              <a:gd name="connsiteX85" fmla="*/ 0 w 2195098"/>
              <a:gd name="connsiteY8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243900 w 2195098"/>
              <a:gd name="connsiteY76" fmla="*/ 3120373 h 3120373"/>
              <a:gd name="connsiteX77" fmla="*/ 0 w 2195098"/>
              <a:gd name="connsiteY77" fmla="*/ 3120373 h 3120373"/>
              <a:gd name="connsiteX78" fmla="*/ 0 w 2195098"/>
              <a:gd name="connsiteY78" fmla="*/ 2773665 h 3120373"/>
              <a:gd name="connsiteX79" fmla="*/ 0 w 2195098"/>
              <a:gd name="connsiteY79" fmla="*/ 2426957 h 3120373"/>
              <a:gd name="connsiteX80" fmla="*/ 0 w 2195098"/>
              <a:gd name="connsiteY80" fmla="*/ 2080249 h 3120373"/>
              <a:gd name="connsiteX81" fmla="*/ 0 w 2195098"/>
              <a:gd name="connsiteY81" fmla="*/ 1733541 h 3120373"/>
              <a:gd name="connsiteX82" fmla="*/ 0 w 2195098"/>
              <a:gd name="connsiteY82" fmla="*/ 1386832 h 3120373"/>
              <a:gd name="connsiteX83" fmla="*/ 0 w 2195098"/>
              <a:gd name="connsiteY83" fmla="*/ 1040124 h 3120373"/>
              <a:gd name="connsiteX84" fmla="*/ 0 w 2195098"/>
              <a:gd name="connsiteY84" fmla="*/ 693416 h 3120373"/>
              <a:gd name="connsiteX85" fmla="*/ 0 w 2195098"/>
              <a:gd name="connsiteY85" fmla="*/ 346708 h 3120373"/>
              <a:gd name="connsiteX86" fmla="*/ 0 w 2195098"/>
              <a:gd name="connsiteY8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325199 w 2195098"/>
              <a:gd name="connsiteY76" fmla="*/ 3120373 h 3120373"/>
              <a:gd name="connsiteX77" fmla="*/ 243900 w 2195098"/>
              <a:gd name="connsiteY77" fmla="*/ 3120373 h 3120373"/>
              <a:gd name="connsiteX78" fmla="*/ 0 w 2195098"/>
              <a:gd name="connsiteY78" fmla="*/ 3120373 h 3120373"/>
              <a:gd name="connsiteX79" fmla="*/ 0 w 2195098"/>
              <a:gd name="connsiteY79" fmla="*/ 2773665 h 3120373"/>
              <a:gd name="connsiteX80" fmla="*/ 0 w 2195098"/>
              <a:gd name="connsiteY80" fmla="*/ 2426957 h 3120373"/>
              <a:gd name="connsiteX81" fmla="*/ 0 w 2195098"/>
              <a:gd name="connsiteY81" fmla="*/ 2080249 h 3120373"/>
              <a:gd name="connsiteX82" fmla="*/ 0 w 2195098"/>
              <a:gd name="connsiteY82" fmla="*/ 1733541 h 3120373"/>
              <a:gd name="connsiteX83" fmla="*/ 0 w 2195098"/>
              <a:gd name="connsiteY83" fmla="*/ 1386832 h 3120373"/>
              <a:gd name="connsiteX84" fmla="*/ 0 w 2195098"/>
              <a:gd name="connsiteY84" fmla="*/ 1040124 h 3120373"/>
              <a:gd name="connsiteX85" fmla="*/ 0 w 2195098"/>
              <a:gd name="connsiteY85" fmla="*/ 693416 h 3120373"/>
              <a:gd name="connsiteX86" fmla="*/ 0 w 2195098"/>
              <a:gd name="connsiteY86" fmla="*/ 346708 h 3120373"/>
              <a:gd name="connsiteX87" fmla="*/ 0 w 2195098"/>
              <a:gd name="connsiteY8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0 w 2195098"/>
              <a:gd name="connsiteY79" fmla="*/ 3120373 h 3120373"/>
              <a:gd name="connsiteX80" fmla="*/ 0 w 2195098"/>
              <a:gd name="connsiteY80" fmla="*/ 2773665 h 3120373"/>
              <a:gd name="connsiteX81" fmla="*/ 0 w 2195098"/>
              <a:gd name="connsiteY81" fmla="*/ 2426957 h 3120373"/>
              <a:gd name="connsiteX82" fmla="*/ 0 w 2195098"/>
              <a:gd name="connsiteY82" fmla="*/ 2080249 h 3120373"/>
              <a:gd name="connsiteX83" fmla="*/ 0 w 2195098"/>
              <a:gd name="connsiteY83" fmla="*/ 1733541 h 3120373"/>
              <a:gd name="connsiteX84" fmla="*/ 0 w 2195098"/>
              <a:gd name="connsiteY84" fmla="*/ 1386832 h 3120373"/>
              <a:gd name="connsiteX85" fmla="*/ 0 w 2195098"/>
              <a:gd name="connsiteY85" fmla="*/ 1040124 h 3120373"/>
              <a:gd name="connsiteX86" fmla="*/ 0 w 2195098"/>
              <a:gd name="connsiteY86" fmla="*/ 693416 h 3120373"/>
              <a:gd name="connsiteX87" fmla="*/ 0 w 2195098"/>
              <a:gd name="connsiteY87" fmla="*/ 346708 h 3120373"/>
              <a:gd name="connsiteX88" fmla="*/ 0 w 2195098"/>
              <a:gd name="connsiteY8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81300 w 2195098"/>
              <a:gd name="connsiteY79" fmla="*/ 3120373 h 3120373"/>
              <a:gd name="connsiteX80" fmla="*/ 0 w 2195098"/>
              <a:gd name="connsiteY80" fmla="*/ 3120373 h 3120373"/>
              <a:gd name="connsiteX81" fmla="*/ 0 w 2195098"/>
              <a:gd name="connsiteY81" fmla="*/ 2773665 h 3120373"/>
              <a:gd name="connsiteX82" fmla="*/ 0 w 2195098"/>
              <a:gd name="connsiteY82" fmla="*/ 2426957 h 3120373"/>
              <a:gd name="connsiteX83" fmla="*/ 0 w 2195098"/>
              <a:gd name="connsiteY83" fmla="*/ 2080249 h 3120373"/>
              <a:gd name="connsiteX84" fmla="*/ 0 w 2195098"/>
              <a:gd name="connsiteY84" fmla="*/ 1733541 h 3120373"/>
              <a:gd name="connsiteX85" fmla="*/ 0 w 2195098"/>
              <a:gd name="connsiteY85" fmla="*/ 1386832 h 3120373"/>
              <a:gd name="connsiteX86" fmla="*/ 0 w 2195098"/>
              <a:gd name="connsiteY86" fmla="*/ 1040124 h 3120373"/>
              <a:gd name="connsiteX87" fmla="*/ 0 w 2195098"/>
              <a:gd name="connsiteY87" fmla="*/ 693416 h 3120373"/>
              <a:gd name="connsiteX88" fmla="*/ 0 w 2195098"/>
              <a:gd name="connsiteY88" fmla="*/ 346708 h 3120373"/>
              <a:gd name="connsiteX89" fmla="*/ 0 w 2195098"/>
              <a:gd name="connsiteY8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773665 h 3120373"/>
              <a:gd name="connsiteX83" fmla="*/ 0 w 2195098"/>
              <a:gd name="connsiteY83" fmla="*/ 2426957 h 3120373"/>
              <a:gd name="connsiteX84" fmla="*/ 0 w 2195098"/>
              <a:gd name="connsiteY84" fmla="*/ 2080249 h 3120373"/>
              <a:gd name="connsiteX85" fmla="*/ 0 w 2195098"/>
              <a:gd name="connsiteY85" fmla="*/ 1733541 h 3120373"/>
              <a:gd name="connsiteX86" fmla="*/ 0 w 2195098"/>
              <a:gd name="connsiteY86" fmla="*/ 1386832 h 3120373"/>
              <a:gd name="connsiteX87" fmla="*/ 0 w 2195098"/>
              <a:gd name="connsiteY87" fmla="*/ 1040124 h 3120373"/>
              <a:gd name="connsiteX88" fmla="*/ 0 w 2195098"/>
              <a:gd name="connsiteY88" fmla="*/ 693416 h 3120373"/>
              <a:gd name="connsiteX89" fmla="*/ 0 w 2195098"/>
              <a:gd name="connsiteY89" fmla="*/ 346708 h 3120373"/>
              <a:gd name="connsiteX90" fmla="*/ 0 w 2195098"/>
              <a:gd name="connsiteY9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889234 h 3120373"/>
              <a:gd name="connsiteX83" fmla="*/ 0 w 2195098"/>
              <a:gd name="connsiteY83" fmla="*/ 2773665 h 3120373"/>
              <a:gd name="connsiteX84" fmla="*/ 0 w 2195098"/>
              <a:gd name="connsiteY84" fmla="*/ 2426957 h 3120373"/>
              <a:gd name="connsiteX85" fmla="*/ 0 w 2195098"/>
              <a:gd name="connsiteY85" fmla="*/ 2080249 h 3120373"/>
              <a:gd name="connsiteX86" fmla="*/ 0 w 2195098"/>
              <a:gd name="connsiteY86" fmla="*/ 1733541 h 3120373"/>
              <a:gd name="connsiteX87" fmla="*/ 0 w 2195098"/>
              <a:gd name="connsiteY87" fmla="*/ 1386832 h 3120373"/>
              <a:gd name="connsiteX88" fmla="*/ 0 w 2195098"/>
              <a:gd name="connsiteY88" fmla="*/ 1040124 h 3120373"/>
              <a:gd name="connsiteX89" fmla="*/ 0 w 2195098"/>
              <a:gd name="connsiteY89" fmla="*/ 693416 h 3120373"/>
              <a:gd name="connsiteX90" fmla="*/ 0 w 2195098"/>
              <a:gd name="connsiteY90" fmla="*/ 346708 h 3120373"/>
              <a:gd name="connsiteX91" fmla="*/ 0 w 2195098"/>
              <a:gd name="connsiteY9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426957 h 3120373"/>
              <a:gd name="connsiteX86" fmla="*/ 0 w 2195098"/>
              <a:gd name="connsiteY86" fmla="*/ 2080249 h 3120373"/>
              <a:gd name="connsiteX87" fmla="*/ 0 w 2195098"/>
              <a:gd name="connsiteY87" fmla="*/ 1733541 h 3120373"/>
              <a:gd name="connsiteX88" fmla="*/ 0 w 2195098"/>
              <a:gd name="connsiteY88" fmla="*/ 1386832 h 3120373"/>
              <a:gd name="connsiteX89" fmla="*/ 0 w 2195098"/>
              <a:gd name="connsiteY89" fmla="*/ 1040124 h 3120373"/>
              <a:gd name="connsiteX90" fmla="*/ 0 w 2195098"/>
              <a:gd name="connsiteY90" fmla="*/ 693416 h 3120373"/>
              <a:gd name="connsiteX91" fmla="*/ 0 w 2195098"/>
              <a:gd name="connsiteY91" fmla="*/ 346708 h 3120373"/>
              <a:gd name="connsiteX92" fmla="*/ 0 w 2195098"/>
              <a:gd name="connsiteY9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542526 h 3120373"/>
              <a:gd name="connsiteX86" fmla="*/ 0 w 2195098"/>
              <a:gd name="connsiteY86" fmla="*/ 2426957 h 3120373"/>
              <a:gd name="connsiteX87" fmla="*/ 0 w 2195098"/>
              <a:gd name="connsiteY87" fmla="*/ 2080249 h 3120373"/>
              <a:gd name="connsiteX88" fmla="*/ 0 w 2195098"/>
              <a:gd name="connsiteY88" fmla="*/ 1733541 h 3120373"/>
              <a:gd name="connsiteX89" fmla="*/ 0 w 2195098"/>
              <a:gd name="connsiteY89" fmla="*/ 1386832 h 3120373"/>
              <a:gd name="connsiteX90" fmla="*/ 0 w 2195098"/>
              <a:gd name="connsiteY90" fmla="*/ 1040124 h 3120373"/>
              <a:gd name="connsiteX91" fmla="*/ 0 w 2195098"/>
              <a:gd name="connsiteY91" fmla="*/ 693416 h 3120373"/>
              <a:gd name="connsiteX92" fmla="*/ 0 w 2195098"/>
              <a:gd name="connsiteY92" fmla="*/ 346708 h 3120373"/>
              <a:gd name="connsiteX93" fmla="*/ 0 w 2195098"/>
              <a:gd name="connsiteY9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080249 h 3120373"/>
              <a:gd name="connsiteX89" fmla="*/ 0 w 2195098"/>
              <a:gd name="connsiteY89" fmla="*/ 1733541 h 3120373"/>
              <a:gd name="connsiteX90" fmla="*/ 0 w 2195098"/>
              <a:gd name="connsiteY90" fmla="*/ 1386832 h 3120373"/>
              <a:gd name="connsiteX91" fmla="*/ 0 w 2195098"/>
              <a:gd name="connsiteY91" fmla="*/ 1040124 h 3120373"/>
              <a:gd name="connsiteX92" fmla="*/ 0 w 2195098"/>
              <a:gd name="connsiteY92" fmla="*/ 693416 h 3120373"/>
              <a:gd name="connsiteX93" fmla="*/ 0 w 2195098"/>
              <a:gd name="connsiteY93" fmla="*/ 346708 h 3120373"/>
              <a:gd name="connsiteX94" fmla="*/ 0 w 2195098"/>
              <a:gd name="connsiteY9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195818 h 3120373"/>
              <a:gd name="connsiteX89" fmla="*/ 0 w 2195098"/>
              <a:gd name="connsiteY89" fmla="*/ 2080249 h 3120373"/>
              <a:gd name="connsiteX90" fmla="*/ 0 w 2195098"/>
              <a:gd name="connsiteY90" fmla="*/ 1733541 h 3120373"/>
              <a:gd name="connsiteX91" fmla="*/ 0 w 2195098"/>
              <a:gd name="connsiteY91" fmla="*/ 1386832 h 3120373"/>
              <a:gd name="connsiteX92" fmla="*/ 0 w 2195098"/>
              <a:gd name="connsiteY92" fmla="*/ 1040124 h 3120373"/>
              <a:gd name="connsiteX93" fmla="*/ 0 w 2195098"/>
              <a:gd name="connsiteY93" fmla="*/ 693416 h 3120373"/>
              <a:gd name="connsiteX94" fmla="*/ 0 w 2195098"/>
              <a:gd name="connsiteY94" fmla="*/ 346708 h 3120373"/>
              <a:gd name="connsiteX95" fmla="*/ 0 w 2195098"/>
              <a:gd name="connsiteY9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733541 h 3120373"/>
              <a:gd name="connsiteX92" fmla="*/ 0 w 2195098"/>
              <a:gd name="connsiteY92" fmla="*/ 1386832 h 3120373"/>
              <a:gd name="connsiteX93" fmla="*/ 0 w 2195098"/>
              <a:gd name="connsiteY93" fmla="*/ 1040124 h 3120373"/>
              <a:gd name="connsiteX94" fmla="*/ 0 w 2195098"/>
              <a:gd name="connsiteY94" fmla="*/ 693416 h 3120373"/>
              <a:gd name="connsiteX95" fmla="*/ 0 w 2195098"/>
              <a:gd name="connsiteY95" fmla="*/ 346708 h 3120373"/>
              <a:gd name="connsiteX96" fmla="*/ 0 w 2195098"/>
              <a:gd name="connsiteY9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849110 h 3120373"/>
              <a:gd name="connsiteX92" fmla="*/ 0 w 2195098"/>
              <a:gd name="connsiteY92" fmla="*/ 1733541 h 3120373"/>
              <a:gd name="connsiteX93" fmla="*/ 0 w 2195098"/>
              <a:gd name="connsiteY93" fmla="*/ 1386832 h 3120373"/>
              <a:gd name="connsiteX94" fmla="*/ 0 w 2195098"/>
              <a:gd name="connsiteY94" fmla="*/ 1040124 h 3120373"/>
              <a:gd name="connsiteX95" fmla="*/ 0 w 2195098"/>
              <a:gd name="connsiteY95" fmla="*/ 693416 h 3120373"/>
              <a:gd name="connsiteX96" fmla="*/ 0 w 2195098"/>
              <a:gd name="connsiteY96" fmla="*/ 346708 h 3120373"/>
              <a:gd name="connsiteX97" fmla="*/ 0 w 2195098"/>
              <a:gd name="connsiteY9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386832 h 3120373"/>
              <a:gd name="connsiteX95" fmla="*/ 0 w 2195098"/>
              <a:gd name="connsiteY95" fmla="*/ 1040124 h 3120373"/>
              <a:gd name="connsiteX96" fmla="*/ 0 w 2195098"/>
              <a:gd name="connsiteY96" fmla="*/ 693416 h 3120373"/>
              <a:gd name="connsiteX97" fmla="*/ 0 w 2195098"/>
              <a:gd name="connsiteY97" fmla="*/ 346708 h 3120373"/>
              <a:gd name="connsiteX98" fmla="*/ 0 w 2195098"/>
              <a:gd name="connsiteY9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502402 h 3120373"/>
              <a:gd name="connsiteX95" fmla="*/ 0 w 2195098"/>
              <a:gd name="connsiteY95" fmla="*/ 1386832 h 3120373"/>
              <a:gd name="connsiteX96" fmla="*/ 0 w 2195098"/>
              <a:gd name="connsiteY96" fmla="*/ 1040124 h 3120373"/>
              <a:gd name="connsiteX97" fmla="*/ 0 w 2195098"/>
              <a:gd name="connsiteY97" fmla="*/ 693416 h 3120373"/>
              <a:gd name="connsiteX98" fmla="*/ 0 w 2195098"/>
              <a:gd name="connsiteY98" fmla="*/ 346708 h 3120373"/>
              <a:gd name="connsiteX99" fmla="*/ 0 w 2195098"/>
              <a:gd name="connsiteY9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040124 h 3120373"/>
              <a:gd name="connsiteX98" fmla="*/ 0 w 2195098"/>
              <a:gd name="connsiteY98" fmla="*/ 693416 h 3120373"/>
              <a:gd name="connsiteX99" fmla="*/ 0 w 2195098"/>
              <a:gd name="connsiteY99" fmla="*/ 346708 h 3120373"/>
              <a:gd name="connsiteX100" fmla="*/ 0 w 2195098"/>
              <a:gd name="connsiteY10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155693 h 3120373"/>
              <a:gd name="connsiteX98" fmla="*/ 0 w 2195098"/>
              <a:gd name="connsiteY98" fmla="*/ 1040124 h 3120373"/>
              <a:gd name="connsiteX99" fmla="*/ 0 w 2195098"/>
              <a:gd name="connsiteY99" fmla="*/ 693416 h 3120373"/>
              <a:gd name="connsiteX100" fmla="*/ 0 w 2195098"/>
              <a:gd name="connsiteY100" fmla="*/ 346708 h 3120373"/>
              <a:gd name="connsiteX101" fmla="*/ 0 w 2195098"/>
              <a:gd name="connsiteY10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693416 h 3120373"/>
              <a:gd name="connsiteX101" fmla="*/ 0 w 2195098"/>
              <a:gd name="connsiteY101" fmla="*/ 346708 h 3120373"/>
              <a:gd name="connsiteX102" fmla="*/ 0 w 2195098"/>
              <a:gd name="connsiteY10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808985 h 3120373"/>
              <a:gd name="connsiteX101" fmla="*/ 0 w 2195098"/>
              <a:gd name="connsiteY101" fmla="*/ 693416 h 3120373"/>
              <a:gd name="connsiteX102" fmla="*/ 0 w 2195098"/>
              <a:gd name="connsiteY102" fmla="*/ 346708 h 3120373"/>
              <a:gd name="connsiteX103" fmla="*/ 0 w 2195098"/>
              <a:gd name="connsiteY10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346708 h 3120373"/>
              <a:gd name="connsiteX104" fmla="*/ 0 w 2195098"/>
              <a:gd name="connsiteY10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462277 h 3120373"/>
              <a:gd name="connsiteX104" fmla="*/ 0 w 2195098"/>
              <a:gd name="connsiteY104" fmla="*/ 346708 h 3120373"/>
              <a:gd name="connsiteX105" fmla="*/ 0 w 2195098"/>
              <a:gd name="connsiteY10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115569 h 3120373"/>
              <a:gd name="connsiteX107" fmla="*/ 0 w 2195098"/>
              <a:gd name="connsiteY10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231139 h 3120373"/>
              <a:gd name="connsiteX107" fmla="*/ 0 w 2195098"/>
              <a:gd name="connsiteY107" fmla="*/ 115569 h 3120373"/>
              <a:gd name="connsiteX108" fmla="*/ 0 w 2195098"/>
              <a:gd name="connsiteY108" fmla="*/ 0 h 3120373"/>
              <a:gd name="connsiteX0" fmla="*/ 2195098 w 2286538"/>
              <a:gd name="connsiteY0" fmla="*/ 577847 h 3120373"/>
              <a:gd name="connsiteX1" fmla="*/ 2195098 w 2286538"/>
              <a:gd name="connsiteY1" fmla="*/ 693417 h 3120373"/>
              <a:gd name="connsiteX2" fmla="*/ 2195098 w 2286538"/>
              <a:gd name="connsiteY2" fmla="*/ 808986 h 3120373"/>
              <a:gd name="connsiteX3" fmla="*/ 2195098 w 2286538"/>
              <a:gd name="connsiteY3" fmla="*/ 924556 h 3120373"/>
              <a:gd name="connsiteX4" fmla="*/ 2195098 w 2286538"/>
              <a:gd name="connsiteY4" fmla="*/ 1040125 h 3120373"/>
              <a:gd name="connsiteX5" fmla="*/ 2195098 w 2286538"/>
              <a:gd name="connsiteY5" fmla="*/ 1155694 h 3120373"/>
              <a:gd name="connsiteX6" fmla="*/ 2195098 w 2286538"/>
              <a:gd name="connsiteY6" fmla="*/ 1271264 h 3120373"/>
              <a:gd name="connsiteX7" fmla="*/ 2195098 w 2286538"/>
              <a:gd name="connsiteY7" fmla="*/ 1386833 h 3120373"/>
              <a:gd name="connsiteX8" fmla="*/ 2195098 w 2286538"/>
              <a:gd name="connsiteY8" fmla="*/ 1502402 h 3120373"/>
              <a:gd name="connsiteX9" fmla="*/ 2195098 w 2286538"/>
              <a:gd name="connsiteY9" fmla="*/ 1617972 h 3120373"/>
              <a:gd name="connsiteX10" fmla="*/ 2195098 w 2286538"/>
              <a:gd name="connsiteY10" fmla="*/ 1733541 h 3120373"/>
              <a:gd name="connsiteX11" fmla="*/ 2195098 w 2286538"/>
              <a:gd name="connsiteY11" fmla="*/ 1849110 h 3120373"/>
              <a:gd name="connsiteX12" fmla="*/ 2195098 w 2286538"/>
              <a:gd name="connsiteY12" fmla="*/ 1964680 h 3120373"/>
              <a:gd name="connsiteX13" fmla="*/ 2195098 w 2286538"/>
              <a:gd name="connsiteY13" fmla="*/ 2080249 h 3120373"/>
              <a:gd name="connsiteX14" fmla="*/ 2195098 w 2286538"/>
              <a:gd name="connsiteY14" fmla="*/ 2195818 h 3120373"/>
              <a:gd name="connsiteX15" fmla="*/ 2195098 w 2286538"/>
              <a:gd name="connsiteY15" fmla="*/ 2311388 h 3120373"/>
              <a:gd name="connsiteX16" fmla="*/ 2195098 w 2286538"/>
              <a:gd name="connsiteY16" fmla="*/ 2426957 h 3120373"/>
              <a:gd name="connsiteX17" fmla="*/ 2195098 w 2286538"/>
              <a:gd name="connsiteY17" fmla="*/ 2542526 h 3120373"/>
              <a:gd name="connsiteX18" fmla="*/ 2195098 w 2286538"/>
              <a:gd name="connsiteY18" fmla="*/ 2658096 h 3120373"/>
              <a:gd name="connsiteX19" fmla="*/ 2195098 w 2286538"/>
              <a:gd name="connsiteY19" fmla="*/ 2773665 h 3120373"/>
              <a:gd name="connsiteX20" fmla="*/ 2195098 w 2286538"/>
              <a:gd name="connsiteY20" fmla="*/ 2889234 h 3120373"/>
              <a:gd name="connsiteX21" fmla="*/ 2195098 w 2286538"/>
              <a:gd name="connsiteY21" fmla="*/ 3004804 h 3120373"/>
              <a:gd name="connsiteX22" fmla="*/ 2195098 w 2286538"/>
              <a:gd name="connsiteY22" fmla="*/ 3120373 h 3120373"/>
              <a:gd name="connsiteX23" fmla="*/ 2113798 w 2286538"/>
              <a:gd name="connsiteY23" fmla="*/ 3120373 h 3120373"/>
              <a:gd name="connsiteX24" fmla="*/ 2032498 w 2286538"/>
              <a:gd name="connsiteY24" fmla="*/ 3120373 h 3120373"/>
              <a:gd name="connsiteX25" fmla="*/ 1951198 w 2286538"/>
              <a:gd name="connsiteY25" fmla="*/ 3120373 h 3120373"/>
              <a:gd name="connsiteX26" fmla="*/ 1869898 w 2286538"/>
              <a:gd name="connsiteY26" fmla="*/ 3120373 h 3120373"/>
              <a:gd name="connsiteX27" fmla="*/ 1788599 w 2286538"/>
              <a:gd name="connsiteY27" fmla="*/ 3120373 h 3120373"/>
              <a:gd name="connsiteX28" fmla="*/ 1707299 w 2286538"/>
              <a:gd name="connsiteY28" fmla="*/ 3120373 h 3120373"/>
              <a:gd name="connsiteX29" fmla="*/ 1625999 w 2286538"/>
              <a:gd name="connsiteY29" fmla="*/ 3120373 h 3120373"/>
              <a:gd name="connsiteX30" fmla="*/ 1544699 w 2286538"/>
              <a:gd name="connsiteY30" fmla="*/ 3120373 h 3120373"/>
              <a:gd name="connsiteX31" fmla="*/ 1463399 w 2286538"/>
              <a:gd name="connsiteY31" fmla="*/ 3120373 h 3120373"/>
              <a:gd name="connsiteX32" fmla="*/ 1382099 w 2286538"/>
              <a:gd name="connsiteY32" fmla="*/ 3120373 h 3120373"/>
              <a:gd name="connsiteX33" fmla="*/ 1300799 w 2286538"/>
              <a:gd name="connsiteY33" fmla="*/ 3120373 h 3120373"/>
              <a:gd name="connsiteX34" fmla="*/ 1219499 w 2286538"/>
              <a:gd name="connsiteY34" fmla="*/ 3120373 h 3120373"/>
              <a:gd name="connsiteX35" fmla="*/ 1138199 w 2286538"/>
              <a:gd name="connsiteY35" fmla="*/ 3120373 h 3120373"/>
              <a:gd name="connsiteX36" fmla="*/ 1056899 w 2286538"/>
              <a:gd name="connsiteY36" fmla="*/ 3120373 h 3120373"/>
              <a:gd name="connsiteX37" fmla="*/ 975599 w 2286538"/>
              <a:gd name="connsiteY37" fmla="*/ 3120373 h 3120373"/>
              <a:gd name="connsiteX38" fmla="*/ 894299 w 2286538"/>
              <a:gd name="connsiteY38" fmla="*/ 3120373 h 3120373"/>
              <a:gd name="connsiteX39" fmla="*/ 812999 w 2286538"/>
              <a:gd name="connsiteY39" fmla="*/ 3120373 h 3120373"/>
              <a:gd name="connsiteX40" fmla="*/ 731699 w 2286538"/>
              <a:gd name="connsiteY40" fmla="*/ 3120373 h 3120373"/>
              <a:gd name="connsiteX41" fmla="*/ 650399 w 2286538"/>
              <a:gd name="connsiteY41" fmla="*/ 3120373 h 3120373"/>
              <a:gd name="connsiteX42" fmla="*/ 569099 w 2286538"/>
              <a:gd name="connsiteY42" fmla="*/ 3120373 h 3120373"/>
              <a:gd name="connsiteX43" fmla="*/ 487799 w 2286538"/>
              <a:gd name="connsiteY43" fmla="*/ 3120373 h 3120373"/>
              <a:gd name="connsiteX44" fmla="*/ 406499 w 2286538"/>
              <a:gd name="connsiteY44" fmla="*/ 3120373 h 3120373"/>
              <a:gd name="connsiteX45" fmla="*/ 325199 w 2286538"/>
              <a:gd name="connsiteY45" fmla="*/ 3120373 h 3120373"/>
              <a:gd name="connsiteX46" fmla="*/ 243900 w 2286538"/>
              <a:gd name="connsiteY46" fmla="*/ 3120373 h 3120373"/>
              <a:gd name="connsiteX47" fmla="*/ 162600 w 2286538"/>
              <a:gd name="connsiteY47" fmla="*/ 3120373 h 3120373"/>
              <a:gd name="connsiteX48" fmla="*/ 81300 w 2286538"/>
              <a:gd name="connsiteY48" fmla="*/ 3120373 h 3120373"/>
              <a:gd name="connsiteX49" fmla="*/ 0 w 2286538"/>
              <a:gd name="connsiteY49" fmla="*/ 3120373 h 3120373"/>
              <a:gd name="connsiteX50" fmla="*/ 0 w 2286538"/>
              <a:gd name="connsiteY50" fmla="*/ 3004804 h 3120373"/>
              <a:gd name="connsiteX51" fmla="*/ 0 w 2286538"/>
              <a:gd name="connsiteY51" fmla="*/ 2889234 h 3120373"/>
              <a:gd name="connsiteX52" fmla="*/ 0 w 2286538"/>
              <a:gd name="connsiteY52" fmla="*/ 2773665 h 3120373"/>
              <a:gd name="connsiteX53" fmla="*/ 0 w 2286538"/>
              <a:gd name="connsiteY53" fmla="*/ 2658096 h 3120373"/>
              <a:gd name="connsiteX54" fmla="*/ 0 w 2286538"/>
              <a:gd name="connsiteY54" fmla="*/ 2542526 h 3120373"/>
              <a:gd name="connsiteX55" fmla="*/ 0 w 2286538"/>
              <a:gd name="connsiteY55" fmla="*/ 2426957 h 3120373"/>
              <a:gd name="connsiteX56" fmla="*/ 0 w 2286538"/>
              <a:gd name="connsiteY56" fmla="*/ 2311388 h 3120373"/>
              <a:gd name="connsiteX57" fmla="*/ 0 w 2286538"/>
              <a:gd name="connsiteY57" fmla="*/ 2195818 h 3120373"/>
              <a:gd name="connsiteX58" fmla="*/ 0 w 2286538"/>
              <a:gd name="connsiteY58" fmla="*/ 2080249 h 3120373"/>
              <a:gd name="connsiteX59" fmla="*/ 0 w 2286538"/>
              <a:gd name="connsiteY59" fmla="*/ 1964680 h 3120373"/>
              <a:gd name="connsiteX60" fmla="*/ 0 w 2286538"/>
              <a:gd name="connsiteY60" fmla="*/ 1849110 h 3120373"/>
              <a:gd name="connsiteX61" fmla="*/ 0 w 2286538"/>
              <a:gd name="connsiteY61" fmla="*/ 1733541 h 3120373"/>
              <a:gd name="connsiteX62" fmla="*/ 0 w 2286538"/>
              <a:gd name="connsiteY62" fmla="*/ 1617971 h 3120373"/>
              <a:gd name="connsiteX63" fmla="*/ 0 w 2286538"/>
              <a:gd name="connsiteY63" fmla="*/ 1502402 h 3120373"/>
              <a:gd name="connsiteX64" fmla="*/ 0 w 2286538"/>
              <a:gd name="connsiteY64" fmla="*/ 1386832 h 3120373"/>
              <a:gd name="connsiteX65" fmla="*/ 0 w 2286538"/>
              <a:gd name="connsiteY65" fmla="*/ 1271263 h 3120373"/>
              <a:gd name="connsiteX66" fmla="*/ 0 w 2286538"/>
              <a:gd name="connsiteY66" fmla="*/ 1155693 h 3120373"/>
              <a:gd name="connsiteX67" fmla="*/ 0 w 2286538"/>
              <a:gd name="connsiteY67" fmla="*/ 1040124 h 3120373"/>
              <a:gd name="connsiteX68" fmla="*/ 0 w 2286538"/>
              <a:gd name="connsiteY68" fmla="*/ 924555 h 3120373"/>
              <a:gd name="connsiteX69" fmla="*/ 0 w 2286538"/>
              <a:gd name="connsiteY69" fmla="*/ 808985 h 3120373"/>
              <a:gd name="connsiteX70" fmla="*/ 0 w 2286538"/>
              <a:gd name="connsiteY70" fmla="*/ 693416 h 3120373"/>
              <a:gd name="connsiteX71" fmla="*/ 0 w 2286538"/>
              <a:gd name="connsiteY71" fmla="*/ 577847 h 3120373"/>
              <a:gd name="connsiteX72" fmla="*/ 0 w 2286538"/>
              <a:gd name="connsiteY72" fmla="*/ 462277 h 3120373"/>
              <a:gd name="connsiteX73" fmla="*/ 0 w 2286538"/>
              <a:gd name="connsiteY73" fmla="*/ 346708 h 3120373"/>
              <a:gd name="connsiteX74" fmla="*/ 0 w 2286538"/>
              <a:gd name="connsiteY74" fmla="*/ 231139 h 3120373"/>
              <a:gd name="connsiteX75" fmla="*/ 0 w 2286538"/>
              <a:gd name="connsiteY75" fmla="*/ 115569 h 3120373"/>
              <a:gd name="connsiteX76" fmla="*/ 0 w 2286538"/>
              <a:gd name="connsiteY76" fmla="*/ 0 h 3120373"/>
              <a:gd name="connsiteX77" fmla="*/ 81300 w 2286538"/>
              <a:gd name="connsiteY77" fmla="*/ 0 h 3120373"/>
              <a:gd name="connsiteX78" fmla="*/ 162600 w 2286538"/>
              <a:gd name="connsiteY78" fmla="*/ 0 h 3120373"/>
              <a:gd name="connsiteX79" fmla="*/ 243900 w 2286538"/>
              <a:gd name="connsiteY79" fmla="*/ 0 h 3120373"/>
              <a:gd name="connsiteX80" fmla="*/ 325199 w 2286538"/>
              <a:gd name="connsiteY80" fmla="*/ 0 h 3120373"/>
              <a:gd name="connsiteX81" fmla="*/ 406499 w 2286538"/>
              <a:gd name="connsiteY81" fmla="*/ 0 h 3120373"/>
              <a:gd name="connsiteX82" fmla="*/ 487799 w 2286538"/>
              <a:gd name="connsiteY82" fmla="*/ 0 h 3120373"/>
              <a:gd name="connsiteX83" fmla="*/ 569099 w 2286538"/>
              <a:gd name="connsiteY83" fmla="*/ 0 h 3120373"/>
              <a:gd name="connsiteX84" fmla="*/ 650399 w 2286538"/>
              <a:gd name="connsiteY84" fmla="*/ 0 h 3120373"/>
              <a:gd name="connsiteX85" fmla="*/ 731699 w 2286538"/>
              <a:gd name="connsiteY85" fmla="*/ 0 h 3120373"/>
              <a:gd name="connsiteX86" fmla="*/ 812999 w 2286538"/>
              <a:gd name="connsiteY86" fmla="*/ 0 h 3120373"/>
              <a:gd name="connsiteX87" fmla="*/ 894299 w 2286538"/>
              <a:gd name="connsiteY87" fmla="*/ 0 h 3120373"/>
              <a:gd name="connsiteX88" fmla="*/ 975599 w 2286538"/>
              <a:gd name="connsiteY88" fmla="*/ 0 h 3120373"/>
              <a:gd name="connsiteX89" fmla="*/ 1056899 w 2286538"/>
              <a:gd name="connsiteY89" fmla="*/ 0 h 3120373"/>
              <a:gd name="connsiteX90" fmla="*/ 1138199 w 2286538"/>
              <a:gd name="connsiteY90" fmla="*/ 0 h 3120373"/>
              <a:gd name="connsiteX91" fmla="*/ 1219499 w 2286538"/>
              <a:gd name="connsiteY91" fmla="*/ 0 h 3120373"/>
              <a:gd name="connsiteX92" fmla="*/ 1300799 w 2286538"/>
              <a:gd name="connsiteY92" fmla="*/ 0 h 3120373"/>
              <a:gd name="connsiteX93" fmla="*/ 1382099 w 2286538"/>
              <a:gd name="connsiteY93" fmla="*/ 0 h 3120373"/>
              <a:gd name="connsiteX94" fmla="*/ 1463399 w 2286538"/>
              <a:gd name="connsiteY94" fmla="*/ 0 h 3120373"/>
              <a:gd name="connsiteX95" fmla="*/ 1544699 w 2286538"/>
              <a:gd name="connsiteY95" fmla="*/ 0 h 3120373"/>
              <a:gd name="connsiteX96" fmla="*/ 1625999 w 2286538"/>
              <a:gd name="connsiteY96" fmla="*/ 0 h 3120373"/>
              <a:gd name="connsiteX97" fmla="*/ 1707299 w 2286538"/>
              <a:gd name="connsiteY97" fmla="*/ 0 h 3120373"/>
              <a:gd name="connsiteX98" fmla="*/ 1788599 w 2286538"/>
              <a:gd name="connsiteY98" fmla="*/ 0 h 3120373"/>
              <a:gd name="connsiteX99" fmla="*/ 1869898 w 2286538"/>
              <a:gd name="connsiteY99" fmla="*/ 0 h 3120373"/>
              <a:gd name="connsiteX100" fmla="*/ 1951198 w 2286538"/>
              <a:gd name="connsiteY100" fmla="*/ 0 h 3120373"/>
              <a:gd name="connsiteX101" fmla="*/ 2032498 w 2286538"/>
              <a:gd name="connsiteY101" fmla="*/ 0 h 3120373"/>
              <a:gd name="connsiteX102" fmla="*/ 2113798 w 2286538"/>
              <a:gd name="connsiteY102" fmla="*/ 0 h 3120373"/>
              <a:gd name="connsiteX103" fmla="*/ 2195098 w 2286538"/>
              <a:gd name="connsiteY103" fmla="*/ 0 h 3120373"/>
              <a:gd name="connsiteX104" fmla="*/ 2195098 w 2286538"/>
              <a:gd name="connsiteY104" fmla="*/ 115569 h 3120373"/>
              <a:gd name="connsiteX105" fmla="*/ 2195098 w 2286538"/>
              <a:gd name="connsiteY105" fmla="*/ 231139 h 3120373"/>
              <a:gd name="connsiteX106" fmla="*/ 2195098 w 2286538"/>
              <a:gd name="connsiteY106" fmla="*/ 346708 h 3120373"/>
              <a:gd name="connsiteX107" fmla="*/ 2195098 w 2286538"/>
              <a:gd name="connsiteY107" fmla="*/ 462278 h 3120373"/>
              <a:gd name="connsiteX108" fmla="*/ 2286538 w 2286538"/>
              <a:gd name="connsiteY108" fmla="*/ 669287 h 3120373"/>
              <a:gd name="connsiteX0" fmla="*/ 2195098 w 2195098"/>
              <a:gd name="connsiteY0" fmla="*/ 577847 h 3120373"/>
              <a:gd name="connsiteX1" fmla="*/ 2195098 w 2195098"/>
              <a:gd name="connsiteY1" fmla="*/ 693417 h 3120373"/>
              <a:gd name="connsiteX2" fmla="*/ 2195098 w 2195098"/>
              <a:gd name="connsiteY2" fmla="*/ 808986 h 3120373"/>
              <a:gd name="connsiteX3" fmla="*/ 2195098 w 2195098"/>
              <a:gd name="connsiteY3" fmla="*/ 924556 h 3120373"/>
              <a:gd name="connsiteX4" fmla="*/ 2195098 w 2195098"/>
              <a:gd name="connsiteY4" fmla="*/ 1040125 h 3120373"/>
              <a:gd name="connsiteX5" fmla="*/ 2195098 w 2195098"/>
              <a:gd name="connsiteY5" fmla="*/ 1155694 h 3120373"/>
              <a:gd name="connsiteX6" fmla="*/ 2195098 w 2195098"/>
              <a:gd name="connsiteY6" fmla="*/ 1271264 h 3120373"/>
              <a:gd name="connsiteX7" fmla="*/ 2195098 w 2195098"/>
              <a:gd name="connsiteY7" fmla="*/ 1386833 h 3120373"/>
              <a:gd name="connsiteX8" fmla="*/ 2195098 w 2195098"/>
              <a:gd name="connsiteY8" fmla="*/ 1502402 h 3120373"/>
              <a:gd name="connsiteX9" fmla="*/ 2195098 w 2195098"/>
              <a:gd name="connsiteY9" fmla="*/ 1617972 h 3120373"/>
              <a:gd name="connsiteX10" fmla="*/ 2195098 w 2195098"/>
              <a:gd name="connsiteY10" fmla="*/ 1733541 h 3120373"/>
              <a:gd name="connsiteX11" fmla="*/ 2195098 w 2195098"/>
              <a:gd name="connsiteY11" fmla="*/ 1849110 h 3120373"/>
              <a:gd name="connsiteX12" fmla="*/ 2195098 w 2195098"/>
              <a:gd name="connsiteY12" fmla="*/ 1964680 h 3120373"/>
              <a:gd name="connsiteX13" fmla="*/ 2195098 w 2195098"/>
              <a:gd name="connsiteY13" fmla="*/ 2080249 h 3120373"/>
              <a:gd name="connsiteX14" fmla="*/ 2195098 w 2195098"/>
              <a:gd name="connsiteY14" fmla="*/ 2195818 h 3120373"/>
              <a:gd name="connsiteX15" fmla="*/ 2195098 w 2195098"/>
              <a:gd name="connsiteY15" fmla="*/ 2311388 h 3120373"/>
              <a:gd name="connsiteX16" fmla="*/ 2195098 w 2195098"/>
              <a:gd name="connsiteY16" fmla="*/ 2426957 h 3120373"/>
              <a:gd name="connsiteX17" fmla="*/ 2195098 w 2195098"/>
              <a:gd name="connsiteY17" fmla="*/ 2542526 h 3120373"/>
              <a:gd name="connsiteX18" fmla="*/ 2195098 w 2195098"/>
              <a:gd name="connsiteY18" fmla="*/ 2658096 h 3120373"/>
              <a:gd name="connsiteX19" fmla="*/ 2195098 w 2195098"/>
              <a:gd name="connsiteY19" fmla="*/ 2773665 h 3120373"/>
              <a:gd name="connsiteX20" fmla="*/ 2195098 w 2195098"/>
              <a:gd name="connsiteY20" fmla="*/ 2889234 h 3120373"/>
              <a:gd name="connsiteX21" fmla="*/ 2195098 w 2195098"/>
              <a:gd name="connsiteY21" fmla="*/ 3004804 h 3120373"/>
              <a:gd name="connsiteX22" fmla="*/ 2195098 w 2195098"/>
              <a:gd name="connsiteY22" fmla="*/ 3120373 h 3120373"/>
              <a:gd name="connsiteX23" fmla="*/ 2113798 w 2195098"/>
              <a:gd name="connsiteY23" fmla="*/ 3120373 h 3120373"/>
              <a:gd name="connsiteX24" fmla="*/ 2032498 w 2195098"/>
              <a:gd name="connsiteY24" fmla="*/ 3120373 h 3120373"/>
              <a:gd name="connsiteX25" fmla="*/ 1951198 w 2195098"/>
              <a:gd name="connsiteY25" fmla="*/ 3120373 h 3120373"/>
              <a:gd name="connsiteX26" fmla="*/ 1869898 w 2195098"/>
              <a:gd name="connsiteY26" fmla="*/ 3120373 h 3120373"/>
              <a:gd name="connsiteX27" fmla="*/ 1788599 w 2195098"/>
              <a:gd name="connsiteY27" fmla="*/ 3120373 h 3120373"/>
              <a:gd name="connsiteX28" fmla="*/ 1707299 w 2195098"/>
              <a:gd name="connsiteY28" fmla="*/ 3120373 h 3120373"/>
              <a:gd name="connsiteX29" fmla="*/ 1625999 w 2195098"/>
              <a:gd name="connsiteY29" fmla="*/ 3120373 h 3120373"/>
              <a:gd name="connsiteX30" fmla="*/ 1544699 w 2195098"/>
              <a:gd name="connsiteY30" fmla="*/ 3120373 h 3120373"/>
              <a:gd name="connsiteX31" fmla="*/ 1463399 w 2195098"/>
              <a:gd name="connsiteY31" fmla="*/ 3120373 h 3120373"/>
              <a:gd name="connsiteX32" fmla="*/ 1382099 w 2195098"/>
              <a:gd name="connsiteY32" fmla="*/ 3120373 h 3120373"/>
              <a:gd name="connsiteX33" fmla="*/ 1300799 w 2195098"/>
              <a:gd name="connsiteY33" fmla="*/ 3120373 h 3120373"/>
              <a:gd name="connsiteX34" fmla="*/ 1219499 w 2195098"/>
              <a:gd name="connsiteY34" fmla="*/ 3120373 h 3120373"/>
              <a:gd name="connsiteX35" fmla="*/ 1138199 w 2195098"/>
              <a:gd name="connsiteY35" fmla="*/ 3120373 h 3120373"/>
              <a:gd name="connsiteX36" fmla="*/ 1056899 w 2195098"/>
              <a:gd name="connsiteY36" fmla="*/ 3120373 h 3120373"/>
              <a:gd name="connsiteX37" fmla="*/ 975599 w 2195098"/>
              <a:gd name="connsiteY37" fmla="*/ 3120373 h 3120373"/>
              <a:gd name="connsiteX38" fmla="*/ 894299 w 2195098"/>
              <a:gd name="connsiteY38" fmla="*/ 3120373 h 3120373"/>
              <a:gd name="connsiteX39" fmla="*/ 812999 w 2195098"/>
              <a:gd name="connsiteY39" fmla="*/ 3120373 h 3120373"/>
              <a:gd name="connsiteX40" fmla="*/ 731699 w 2195098"/>
              <a:gd name="connsiteY40" fmla="*/ 3120373 h 3120373"/>
              <a:gd name="connsiteX41" fmla="*/ 650399 w 2195098"/>
              <a:gd name="connsiteY41" fmla="*/ 3120373 h 3120373"/>
              <a:gd name="connsiteX42" fmla="*/ 569099 w 2195098"/>
              <a:gd name="connsiteY42" fmla="*/ 3120373 h 3120373"/>
              <a:gd name="connsiteX43" fmla="*/ 487799 w 2195098"/>
              <a:gd name="connsiteY43" fmla="*/ 3120373 h 3120373"/>
              <a:gd name="connsiteX44" fmla="*/ 406499 w 2195098"/>
              <a:gd name="connsiteY44" fmla="*/ 3120373 h 3120373"/>
              <a:gd name="connsiteX45" fmla="*/ 325199 w 2195098"/>
              <a:gd name="connsiteY45" fmla="*/ 3120373 h 3120373"/>
              <a:gd name="connsiteX46" fmla="*/ 243900 w 2195098"/>
              <a:gd name="connsiteY46" fmla="*/ 3120373 h 3120373"/>
              <a:gd name="connsiteX47" fmla="*/ 162600 w 2195098"/>
              <a:gd name="connsiteY47" fmla="*/ 3120373 h 3120373"/>
              <a:gd name="connsiteX48" fmla="*/ 813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3004804 h 3120373"/>
              <a:gd name="connsiteX51" fmla="*/ 0 w 2195098"/>
              <a:gd name="connsiteY51" fmla="*/ 2889234 h 3120373"/>
              <a:gd name="connsiteX52" fmla="*/ 0 w 2195098"/>
              <a:gd name="connsiteY52" fmla="*/ 2773665 h 3120373"/>
              <a:gd name="connsiteX53" fmla="*/ 0 w 2195098"/>
              <a:gd name="connsiteY53" fmla="*/ 2658096 h 3120373"/>
              <a:gd name="connsiteX54" fmla="*/ 0 w 2195098"/>
              <a:gd name="connsiteY54" fmla="*/ 2542526 h 3120373"/>
              <a:gd name="connsiteX55" fmla="*/ 0 w 2195098"/>
              <a:gd name="connsiteY55" fmla="*/ 2426957 h 3120373"/>
              <a:gd name="connsiteX56" fmla="*/ 0 w 2195098"/>
              <a:gd name="connsiteY56" fmla="*/ 2311388 h 3120373"/>
              <a:gd name="connsiteX57" fmla="*/ 0 w 2195098"/>
              <a:gd name="connsiteY57" fmla="*/ 2195818 h 3120373"/>
              <a:gd name="connsiteX58" fmla="*/ 0 w 2195098"/>
              <a:gd name="connsiteY58" fmla="*/ 2080249 h 3120373"/>
              <a:gd name="connsiteX59" fmla="*/ 0 w 2195098"/>
              <a:gd name="connsiteY59" fmla="*/ 1964680 h 3120373"/>
              <a:gd name="connsiteX60" fmla="*/ 0 w 2195098"/>
              <a:gd name="connsiteY60" fmla="*/ 1849110 h 3120373"/>
              <a:gd name="connsiteX61" fmla="*/ 0 w 2195098"/>
              <a:gd name="connsiteY61" fmla="*/ 1733541 h 3120373"/>
              <a:gd name="connsiteX62" fmla="*/ 0 w 2195098"/>
              <a:gd name="connsiteY62" fmla="*/ 1617971 h 3120373"/>
              <a:gd name="connsiteX63" fmla="*/ 0 w 2195098"/>
              <a:gd name="connsiteY63" fmla="*/ 1502402 h 3120373"/>
              <a:gd name="connsiteX64" fmla="*/ 0 w 2195098"/>
              <a:gd name="connsiteY64" fmla="*/ 1386832 h 3120373"/>
              <a:gd name="connsiteX65" fmla="*/ 0 w 2195098"/>
              <a:gd name="connsiteY65" fmla="*/ 1271263 h 3120373"/>
              <a:gd name="connsiteX66" fmla="*/ 0 w 2195098"/>
              <a:gd name="connsiteY66" fmla="*/ 1155693 h 3120373"/>
              <a:gd name="connsiteX67" fmla="*/ 0 w 2195098"/>
              <a:gd name="connsiteY67" fmla="*/ 1040124 h 3120373"/>
              <a:gd name="connsiteX68" fmla="*/ 0 w 2195098"/>
              <a:gd name="connsiteY68" fmla="*/ 924555 h 3120373"/>
              <a:gd name="connsiteX69" fmla="*/ 0 w 2195098"/>
              <a:gd name="connsiteY69" fmla="*/ 808985 h 3120373"/>
              <a:gd name="connsiteX70" fmla="*/ 0 w 2195098"/>
              <a:gd name="connsiteY70" fmla="*/ 693416 h 3120373"/>
              <a:gd name="connsiteX71" fmla="*/ 0 w 2195098"/>
              <a:gd name="connsiteY71" fmla="*/ 577847 h 3120373"/>
              <a:gd name="connsiteX72" fmla="*/ 0 w 2195098"/>
              <a:gd name="connsiteY72" fmla="*/ 462277 h 3120373"/>
              <a:gd name="connsiteX73" fmla="*/ 0 w 2195098"/>
              <a:gd name="connsiteY73" fmla="*/ 346708 h 3120373"/>
              <a:gd name="connsiteX74" fmla="*/ 0 w 2195098"/>
              <a:gd name="connsiteY74" fmla="*/ 231139 h 3120373"/>
              <a:gd name="connsiteX75" fmla="*/ 0 w 2195098"/>
              <a:gd name="connsiteY75" fmla="*/ 115569 h 3120373"/>
              <a:gd name="connsiteX76" fmla="*/ 0 w 2195098"/>
              <a:gd name="connsiteY76" fmla="*/ 0 h 3120373"/>
              <a:gd name="connsiteX77" fmla="*/ 81300 w 2195098"/>
              <a:gd name="connsiteY77" fmla="*/ 0 h 3120373"/>
              <a:gd name="connsiteX78" fmla="*/ 162600 w 2195098"/>
              <a:gd name="connsiteY78" fmla="*/ 0 h 3120373"/>
              <a:gd name="connsiteX79" fmla="*/ 243900 w 2195098"/>
              <a:gd name="connsiteY79" fmla="*/ 0 h 3120373"/>
              <a:gd name="connsiteX80" fmla="*/ 325199 w 2195098"/>
              <a:gd name="connsiteY80" fmla="*/ 0 h 3120373"/>
              <a:gd name="connsiteX81" fmla="*/ 406499 w 2195098"/>
              <a:gd name="connsiteY81" fmla="*/ 0 h 3120373"/>
              <a:gd name="connsiteX82" fmla="*/ 487799 w 2195098"/>
              <a:gd name="connsiteY82" fmla="*/ 0 h 3120373"/>
              <a:gd name="connsiteX83" fmla="*/ 569099 w 2195098"/>
              <a:gd name="connsiteY83" fmla="*/ 0 h 3120373"/>
              <a:gd name="connsiteX84" fmla="*/ 650399 w 2195098"/>
              <a:gd name="connsiteY84" fmla="*/ 0 h 3120373"/>
              <a:gd name="connsiteX85" fmla="*/ 731699 w 2195098"/>
              <a:gd name="connsiteY85" fmla="*/ 0 h 3120373"/>
              <a:gd name="connsiteX86" fmla="*/ 812999 w 2195098"/>
              <a:gd name="connsiteY86" fmla="*/ 0 h 3120373"/>
              <a:gd name="connsiteX87" fmla="*/ 894299 w 2195098"/>
              <a:gd name="connsiteY87" fmla="*/ 0 h 3120373"/>
              <a:gd name="connsiteX88" fmla="*/ 975599 w 2195098"/>
              <a:gd name="connsiteY88" fmla="*/ 0 h 3120373"/>
              <a:gd name="connsiteX89" fmla="*/ 1056899 w 2195098"/>
              <a:gd name="connsiteY89" fmla="*/ 0 h 3120373"/>
              <a:gd name="connsiteX90" fmla="*/ 1138199 w 2195098"/>
              <a:gd name="connsiteY90" fmla="*/ 0 h 3120373"/>
              <a:gd name="connsiteX91" fmla="*/ 1219499 w 2195098"/>
              <a:gd name="connsiteY91" fmla="*/ 0 h 3120373"/>
              <a:gd name="connsiteX92" fmla="*/ 1300799 w 2195098"/>
              <a:gd name="connsiteY92" fmla="*/ 0 h 3120373"/>
              <a:gd name="connsiteX93" fmla="*/ 1382099 w 2195098"/>
              <a:gd name="connsiteY93" fmla="*/ 0 h 3120373"/>
              <a:gd name="connsiteX94" fmla="*/ 1463399 w 2195098"/>
              <a:gd name="connsiteY94" fmla="*/ 0 h 3120373"/>
              <a:gd name="connsiteX95" fmla="*/ 1544699 w 2195098"/>
              <a:gd name="connsiteY95" fmla="*/ 0 h 3120373"/>
              <a:gd name="connsiteX96" fmla="*/ 1625999 w 2195098"/>
              <a:gd name="connsiteY96" fmla="*/ 0 h 3120373"/>
              <a:gd name="connsiteX97" fmla="*/ 1707299 w 2195098"/>
              <a:gd name="connsiteY97" fmla="*/ 0 h 3120373"/>
              <a:gd name="connsiteX98" fmla="*/ 1788599 w 2195098"/>
              <a:gd name="connsiteY98" fmla="*/ 0 h 3120373"/>
              <a:gd name="connsiteX99" fmla="*/ 1869898 w 2195098"/>
              <a:gd name="connsiteY99" fmla="*/ 0 h 3120373"/>
              <a:gd name="connsiteX100" fmla="*/ 1951198 w 2195098"/>
              <a:gd name="connsiteY100" fmla="*/ 0 h 3120373"/>
              <a:gd name="connsiteX101" fmla="*/ 2032498 w 2195098"/>
              <a:gd name="connsiteY101" fmla="*/ 0 h 3120373"/>
              <a:gd name="connsiteX102" fmla="*/ 2113798 w 2195098"/>
              <a:gd name="connsiteY102" fmla="*/ 0 h 3120373"/>
              <a:gd name="connsiteX103" fmla="*/ 2195098 w 2195098"/>
              <a:gd name="connsiteY103" fmla="*/ 0 h 3120373"/>
              <a:gd name="connsiteX104" fmla="*/ 2195098 w 2195098"/>
              <a:gd name="connsiteY104" fmla="*/ 115569 h 3120373"/>
              <a:gd name="connsiteX105" fmla="*/ 2195098 w 2195098"/>
              <a:gd name="connsiteY105" fmla="*/ 231139 h 3120373"/>
              <a:gd name="connsiteX106" fmla="*/ 2195098 w 2195098"/>
              <a:gd name="connsiteY106" fmla="*/ 346708 h 3120373"/>
              <a:gd name="connsiteX107" fmla="*/ 2195098 w 2195098"/>
              <a:gd name="connsiteY107" fmla="*/ 462278 h 3120373"/>
              <a:gd name="connsiteX0" fmla="*/ 2195098 w 2195098"/>
              <a:gd name="connsiteY0" fmla="*/ 693417 h 3120373"/>
              <a:gd name="connsiteX1" fmla="*/ 2195098 w 2195098"/>
              <a:gd name="connsiteY1" fmla="*/ 808986 h 3120373"/>
              <a:gd name="connsiteX2" fmla="*/ 2195098 w 2195098"/>
              <a:gd name="connsiteY2" fmla="*/ 924556 h 3120373"/>
              <a:gd name="connsiteX3" fmla="*/ 2195098 w 2195098"/>
              <a:gd name="connsiteY3" fmla="*/ 1040125 h 3120373"/>
              <a:gd name="connsiteX4" fmla="*/ 2195098 w 2195098"/>
              <a:gd name="connsiteY4" fmla="*/ 1155694 h 3120373"/>
              <a:gd name="connsiteX5" fmla="*/ 2195098 w 2195098"/>
              <a:gd name="connsiteY5" fmla="*/ 1271264 h 3120373"/>
              <a:gd name="connsiteX6" fmla="*/ 2195098 w 2195098"/>
              <a:gd name="connsiteY6" fmla="*/ 1386833 h 3120373"/>
              <a:gd name="connsiteX7" fmla="*/ 2195098 w 2195098"/>
              <a:gd name="connsiteY7" fmla="*/ 1502402 h 3120373"/>
              <a:gd name="connsiteX8" fmla="*/ 2195098 w 2195098"/>
              <a:gd name="connsiteY8" fmla="*/ 1617972 h 3120373"/>
              <a:gd name="connsiteX9" fmla="*/ 2195098 w 2195098"/>
              <a:gd name="connsiteY9" fmla="*/ 1733541 h 3120373"/>
              <a:gd name="connsiteX10" fmla="*/ 2195098 w 2195098"/>
              <a:gd name="connsiteY10" fmla="*/ 1849110 h 3120373"/>
              <a:gd name="connsiteX11" fmla="*/ 2195098 w 2195098"/>
              <a:gd name="connsiteY11" fmla="*/ 1964680 h 3120373"/>
              <a:gd name="connsiteX12" fmla="*/ 2195098 w 2195098"/>
              <a:gd name="connsiteY12" fmla="*/ 2080249 h 3120373"/>
              <a:gd name="connsiteX13" fmla="*/ 2195098 w 2195098"/>
              <a:gd name="connsiteY13" fmla="*/ 2195818 h 3120373"/>
              <a:gd name="connsiteX14" fmla="*/ 2195098 w 2195098"/>
              <a:gd name="connsiteY14" fmla="*/ 2311388 h 3120373"/>
              <a:gd name="connsiteX15" fmla="*/ 2195098 w 2195098"/>
              <a:gd name="connsiteY15" fmla="*/ 2426957 h 3120373"/>
              <a:gd name="connsiteX16" fmla="*/ 2195098 w 2195098"/>
              <a:gd name="connsiteY16" fmla="*/ 2542526 h 3120373"/>
              <a:gd name="connsiteX17" fmla="*/ 2195098 w 2195098"/>
              <a:gd name="connsiteY17" fmla="*/ 2658096 h 3120373"/>
              <a:gd name="connsiteX18" fmla="*/ 2195098 w 2195098"/>
              <a:gd name="connsiteY18" fmla="*/ 2773665 h 3120373"/>
              <a:gd name="connsiteX19" fmla="*/ 2195098 w 2195098"/>
              <a:gd name="connsiteY19" fmla="*/ 2889234 h 3120373"/>
              <a:gd name="connsiteX20" fmla="*/ 2195098 w 2195098"/>
              <a:gd name="connsiteY20" fmla="*/ 3004804 h 3120373"/>
              <a:gd name="connsiteX21" fmla="*/ 2195098 w 2195098"/>
              <a:gd name="connsiteY21" fmla="*/ 3120373 h 3120373"/>
              <a:gd name="connsiteX22" fmla="*/ 2113798 w 2195098"/>
              <a:gd name="connsiteY22" fmla="*/ 3120373 h 3120373"/>
              <a:gd name="connsiteX23" fmla="*/ 2032498 w 2195098"/>
              <a:gd name="connsiteY23" fmla="*/ 3120373 h 3120373"/>
              <a:gd name="connsiteX24" fmla="*/ 1951198 w 2195098"/>
              <a:gd name="connsiteY24" fmla="*/ 3120373 h 3120373"/>
              <a:gd name="connsiteX25" fmla="*/ 1869898 w 2195098"/>
              <a:gd name="connsiteY25" fmla="*/ 3120373 h 3120373"/>
              <a:gd name="connsiteX26" fmla="*/ 1788599 w 2195098"/>
              <a:gd name="connsiteY26" fmla="*/ 3120373 h 3120373"/>
              <a:gd name="connsiteX27" fmla="*/ 1707299 w 2195098"/>
              <a:gd name="connsiteY27" fmla="*/ 3120373 h 3120373"/>
              <a:gd name="connsiteX28" fmla="*/ 1625999 w 2195098"/>
              <a:gd name="connsiteY28" fmla="*/ 3120373 h 3120373"/>
              <a:gd name="connsiteX29" fmla="*/ 1544699 w 2195098"/>
              <a:gd name="connsiteY29" fmla="*/ 3120373 h 3120373"/>
              <a:gd name="connsiteX30" fmla="*/ 1463399 w 2195098"/>
              <a:gd name="connsiteY30" fmla="*/ 3120373 h 3120373"/>
              <a:gd name="connsiteX31" fmla="*/ 1382099 w 2195098"/>
              <a:gd name="connsiteY31" fmla="*/ 3120373 h 3120373"/>
              <a:gd name="connsiteX32" fmla="*/ 1300799 w 2195098"/>
              <a:gd name="connsiteY32" fmla="*/ 3120373 h 3120373"/>
              <a:gd name="connsiteX33" fmla="*/ 1219499 w 2195098"/>
              <a:gd name="connsiteY33" fmla="*/ 3120373 h 3120373"/>
              <a:gd name="connsiteX34" fmla="*/ 1138199 w 2195098"/>
              <a:gd name="connsiteY34" fmla="*/ 3120373 h 3120373"/>
              <a:gd name="connsiteX35" fmla="*/ 1056899 w 2195098"/>
              <a:gd name="connsiteY35" fmla="*/ 3120373 h 3120373"/>
              <a:gd name="connsiteX36" fmla="*/ 975599 w 2195098"/>
              <a:gd name="connsiteY36" fmla="*/ 3120373 h 3120373"/>
              <a:gd name="connsiteX37" fmla="*/ 894299 w 2195098"/>
              <a:gd name="connsiteY37" fmla="*/ 3120373 h 3120373"/>
              <a:gd name="connsiteX38" fmla="*/ 812999 w 2195098"/>
              <a:gd name="connsiteY38" fmla="*/ 3120373 h 3120373"/>
              <a:gd name="connsiteX39" fmla="*/ 731699 w 2195098"/>
              <a:gd name="connsiteY39" fmla="*/ 3120373 h 3120373"/>
              <a:gd name="connsiteX40" fmla="*/ 650399 w 2195098"/>
              <a:gd name="connsiteY40" fmla="*/ 3120373 h 3120373"/>
              <a:gd name="connsiteX41" fmla="*/ 569099 w 2195098"/>
              <a:gd name="connsiteY41" fmla="*/ 3120373 h 3120373"/>
              <a:gd name="connsiteX42" fmla="*/ 487799 w 2195098"/>
              <a:gd name="connsiteY42" fmla="*/ 3120373 h 3120373"/>
              <a:gd name="connsiteX43" fmla="*/ 406499 w 2195098"/>
              <a:gd name="connsiteY43" fmla="*/ 3120373 h 3120373"/>
              <a:gd name="connsiteX44" fmla="*/ 325199 w 2195098"/>
              <a:gd name="connsiteY44" fmla="*/ 3120373 h 3120373"/>
              <a:gd name="connsiteX45" fmla="*/ 243900 w 2195098"/>
              <a:gd name="connsiteY45" fmla="*/ 3120373 h 3120373"/>
              <a:gd name="connsiteX46" fmla="*/ 162600 w 2195098"/>
              <a:gd name="connsiteY46" fmla="*/ 3120373 h 3120373"/>
              <a:gd name="connsiteX47" fmla="*/ 813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3004804 h 3120373"/>
              <a:gd name="connsiteX50" fmla="*/ 0 w 2195098"/>
              <a:gd name="connsiteY50" fmla="*/ 2889234 h 3120373"/>
              <a:gd name="connsiteX51" fmla="*/ 0 w 2195098"/>
              <a:gd name="connsiteY51" fmla="*/ 2773665 h 3120373"/>
              <a:gd name="connsiteX52" fmla="*/ 0 w 2195098"/>
              <a:gd name="connsiteY52" fmla="*/ 2658096 h 3120373"/>
              <a:gd name="connsiteX53" fmla="*/ 0 w 2195098"/>
              <a:gd name="connsiteY53" fmla="*/ 2542526 h 3120373"/>
              <a:gd name="connsiteX54" fmla="*/ 0 w 2195098"/>
              <a:gd name="connsiteY54" fmla="*/ 2426957 h 3120373"/>
              <a:gd name="connsiteX55" fmla="*/ 0 w 2195098"/>
              <a:gd name="connsiteY55" fmla="*/ 2311388 h 3120373"/>
              <a:gd name="connsiteX56" fmla="*/ 0 w 2195098"/>
              <a:gd name="connsiteY56" fmla="*/ 2195818 h 3120373"/>
              <a:gd name="connsiteX57" fmla="*/ 0 w 2195098"/>
              <a:gd name="connsiteY57" fmla="*/ 2080249 h 3120373"/>
              <a:gd name="connsiteX58" fmla="*/ 0 w 2195098"/>
              <a:gd name="connsiteY58" fmla="*/ 1964680 h 3120373"/>
              <a:gd name="connsiteX59" fmla="*/ 0 w 2195098"/>
              <a:gd name="connsiteY59" fmla="*/ 1849110 h 3120373"/>
              <a:gd name="connsiteX60" fmla="*/ 0 w 2195098"/>
              <a:gd name="connsiteY60" fmla="*/ 1733541 h 3120373"/>
              <a:gd name="connsiteX61" fmla="*/ 0 w 2195098"/>
              <a:gd name="connsiteY61" fmla="*/ 1617971 h 3120373"/>
              <a:gd name="connsiteX62" fmla="*/ 0 w 2195098"/>
              <a:gd name="connsiteY62" fmla="*/ 1502402 h 3120373"/>
              <a:gd name="connsiteX63" fmla="*/ 0 w 2195098"/>
              <a:gd name="connsiteY63" fmla="*/ 1386832 h 3120373"/>
              <a:gd name="connsiteX64" fmla="*/ 0 w 2195098"/>
              <a:gd name="connsiteY64" fmla="*/ 1271263 h 3120373"/>
              <a:gd name="connsiteX65" fmla="*/ 0 w 2195098"/>
              <a:gd name="connsiteY65" fmla="*/ 1155693 h 3120373"/>
              <a:gd name="connsiteX66" fmla="*/ 0 w 2195098"/>
              <a:gd name="connsiteY66" fmla="*/ 1040124 h 3120373"/>
              <a:gd name="connsiteX67" fmla="*/ 0 w 2195098"/>
              <a:gd name="connsiteY67" fmla="*/ 924555 h 3120373"/>
              <a:gd name="connsiteX68" fmla="*/ 0 w 2195098"/>
              <a:gd name="connsiteY68" fmla="*/ 808985 h 3120373"/>
              <a:gd name="connsiteX69" fmla="*/ 0 w 2195098"/>
              <a:gd name="connsiteY69" fmla="*/ 693416 h 3120373"/>
              <a:gd name="connsiteX70" fmla="*/ 0 w 2195098"/>
              <a:gd name="connsiteY70" fmla="*/ 577847 h 3120373"/>
              <a:gd name="connsiteX71" fmla="*/ 0 w 2195098"/>
              <a:gd name="connsiteY71" fmla="*/ 462277 h 3120373"/>
              <a:gd name="connsiteX72" fmla="*/ 0 w 2195098"/>
              <a:gd name="connsiteY72" fmla="*/ 346708 h 3120373"/>
              <a:gd name="connsiteX73" fmla="*/ 0 w 2195098"/>
              <a:gd name="connsiteY73" fmla="*/ 231139 h 3120373"/>
              <a:gd name="connsiteX74" fmla="*/ 0 w 2195098"/>
              <a:gd name="connsiteY74" fmla="*/ 115569 h 3120373"/>
              <a:gd name="connsiteX75" fmla="*/ 0 w 2195098"/>
              <a:gd name="connsiteY75" fmla="*/ 0 h 3120373"/>
              <a:gd name="connsiteX76" fmla="*/ 81300 w 2195098"/>
              <a:gd name="connsiteY76" fmla="*/ 0 h 3120373"/>
              <a:gd name="connsiteX77" fmla="*/ 162600 w 2195098"/>
              <a:gd name="connsiteY77" fmla="*/ 0 h 3120373"/>
              <a:gd name="connsiteX78" fmla="*/ 243900 w 2195098"/>
              <a:gd name="connsiteY78" fmla="*/ 0 h 3120373"/>
              <a:gd name="connsiteX79" fmla="*/ 325199 w 2195098"/>
              <a:gd name="connsiteY79" fmla="*/ 0 h 3120373"/>
              <a:gd name="connsiteX80" fmla="*/ 406499 w 2195098"/>
              <a:gd name="connsiteY80" fmla="*/ 0 h 3120373"/>
              <a:gd name="connsiteX81" fmla="*/ 487799 w 2195098"/>
              <a:gd name="connsiteY81" fmla="*/ 0 h 3120373"/>
              <a:gd name="connsiteX82" fmla="*/ 569099 w 2195098"/>
              <a:gd name="connsiteY82" fmla="*/ 0 h 3120373"/>
              <a:gd name="connsiteX83" fmla="*/ 650399 w 2195098"/>
              <a:gd name="connsiteY83" fmla="*/ 0 h 3120373"/>
              <a:gd name="connsiteX84" fmla="*/ 731699 w 2195098"/>
              <a:gd name="connsiteY84" fmla="*/ 0 h 3120373"/>
              <a:gd name="connsiteX85" fmla="*/ 812999 w 2195098"/>
              <a:gd name="connsiteY85" fmla="*/ 0 h 3120373"/>
              <a:gd name="connsiteX86" fmla="*/ 894299 w 2195098"/>
              <a:gd name="connsiteY86" fmla="*/ 0 h 3120373"/>
              <a:gd name="connsiteX87" fmla="*/ 975599 w 2195098"/>
              <a:gd name="connsiteY87" fmla="*/ 0 h 3120373"/>
              <a:gd name="connsiteX88" fmla="*/ 1056899 w 2195098"/>
              <a:gd name="connsiteY88" fmla="*/ 0 h 3120373"/>
              <a:gd name="connsiteX89" fmla="*/ 1138199 w 2195098"/>
              <a:gd name="connsiteY89" fmla="*/ 0 h 3120373"/>
              <a:gd name="connsiteX90" fmla="*/ 1219499 w 2195098"/>
              <a:gd name="connsiteY90" fmla="*/ 0 h 3120373"/>
              <a:gd name="connsiteX91" fmla="*/ 1300799 w 2195098"/>
              <a:gd name="connsiteY91" fmla="*/ 0 h 3120373"/>
              <a:gd name="connsiteX92" fmla="*/ 1382099 w 2195098"/>
              <a:gd name="connsiteY92" fmla="*/ 0 h 3120373"/>
              <a:gd name="connsiteX93" fmla="*/ 1463399 w 2195098"/>
              <a:gd name="connsiteY93" fmla="*/ 0 h 3120373"/>
              <a:gd name="connsiteX94" fmla="*/ 1544699 w 2195098"/>
              <a:gd name="connsiteY94" fmla="*/ 0 h 3120373"/>
              <a:gd name="connsiteX95" fmla="*/ 1625999 w 2195098"/>
              <a:gd name="connsiteY95" fmla="*/ 0 h 3120373"/>
              <a:gd name="connsiteX96" fmla="*/ 1707299 w 2195098"/>
              <a:gd name="connsiteY96" fmla="*/ 0 h 3120373"/>
              <a:gd name="connsiteX97" fmla="*/ 1788599 w 2195098"/>
              <a:gd name="connsiteY97" fmla="*/ 0 h 3120373"/>
              <a:gd name="connsiteX98" fmla="*/ 1869898 w 2195098"/>
              <a:gd name="connsiteY98" fmla="*/ 0 h 3120373"/>
              <a:gd name="connsiteX99" fmla="*/ 1951198 w 2195098"/>
              <a:gd name="connsiteY99" fmla="*/ 0 h 3120373"/>
              <a:gd name="connsiteX100" fmla="*/ 2032498 w 2195098"/>
              <a:gd name="connsiteY100" fmla="*/ 0 h 3120373"/>
              <a:gd name="connsiteX101" fmla="*/ 2113798 w 2195098"/>
              <a:gd name="connsiteY101" fmla="*/ 0 h 3120373"/>
              <a:gd name="connsiteX102" fmla="*/ 2195098 w 2195098"/>
              <a:gd name="connsiteY102" fmla="*/ 0 h 3120373"/>
              <a:gd name="connsiteX103" fmla="*/ 2195098 w 2195098"/>
              <a:gd name="connsiteY103" fmla="*/ 115569 h 3120373"/>
              <a:gd name="connsiteX104" fmla="*/ 2195098 w 2195098"/>
              <a:gd name="connsiteY104" fmla="*/ 231139 h 3120373"/>
              <a:gd name="connsiteX105" fmla="*/ 2195098 w 2195098"/>
              <a:gd name="connsiteY105" fmla="*/ 346708 h 3120373"/>
              <a:gd name="connsiteX106" fmla="*/ 2195098 w 2195098"/>
              <a:gd name="connsiteY106" fmla="*/ 462278 h 3120373"/>
              <a:gd name="connsiteX0" fmla="*/ 2195098 w 2195098"/>
              <a:gd name="connsiteY0" fmla="*/ 808986 h 3120373"/>
              <a:gd name="connsiteX1" fmla="*/ 2195098 w 2195098"/>
              <a:gd name="connsiteY1" fmla="*/ 924556 h 3120373"/>
              <a:gd name="connsiteX2" fmla="*/ 2195098 w 2195098"/>
              <a:gd name="connsiteY2" fmla="*/ 1040125 h 3120373"/>
              <a:gd name="connsiteX3" fmla="*/ 2195098 w 2195098"/>
              <a:gd name="connsiteY3" fmla="*/ 1155694 h 3120373"/>
              <a:gd name="connsiteX4" fmla="*/ 2195098 w 2195098"/>
              <a:gd name="connsiteY4" fmla="*/ 1271264 h 3120373"/>
              <a:gd name="connsiteX5" fmla="*/ 2195098 w 2195098"/>
              <a:gd name="connsiteY5" fmla="*/ 1386833 h 3120373"/>
              <a:gd name="connsiteX6" fmla="*/ 2195098 w 2195098"/>
              <a:gd name="connsiteY6" fmla="*/ 1502402 h 3120373"/>
              <a:gd name="connsiteX7" fmla="*/ 2195098 w 2195098"/>
              <a:gd name="connsiteY7" fmla="*/ 1617972 h 3120373"/>
              <a:gd name="connsiteX8" fmla="*/ 2195098 w 2195098"/>
              <a:gd name="connsiteY8" fmla="*/ 1733541 h 3120373"/>
              <a:gd name="connsiteX9" fmla="*/ 2195098 w 2195098"/>
              <a:gd name="connsiteY9" fmla="*/ 1849110 h 3120373"/>
              <a:gd name="connsiteX10" fmla="*/ 2195098 w 2195098"/>
              <a:gd name="connsiteY10" fmla="*/ 1964680 h 3120373"/>
              <a:gd name="connsiteX11" fmla="*/ 2195098 w 2195098"/>
              <a:gd name="connsiteY11" fmla="*/ 2080249 h 3120373"/>
              <a:gd name="connsiteX12" fmla="*/ 2195098 w 2195098"/>
              <a:gd name="connsiteY12" fmla="*/ 2195818 h 3120373"/>
              <a:gd name="connsiteX13" fmla="*/ 2195098 w 2195098"/>
              <a:gd name="connsiteY13" fmla="*/ 2311388 h 3120373"/>
              <a:gd name="connsiteX14" fmla="*/ 2195098 w 2195098"/>
              <a:gd name="connsiteY14" fmla="*/ 2426957 h 3120373"/>
              <a:gd name="connsiteX15" fmla="*/ 2195098 w 2195098"/>
              <a:gd name="connsiteY15" fmla="*/ 2542526 h 3120373"/>
              <a:gd name="connsiteX16" fmla="*/ 2195098 w 2195098"/>
              <a:gd name="connsiteY16" fmla="*/ 2658096 h 3120373"/>
              <a:gd name="connsiteX17" fmla="*/ 2195098 w 2195098"/>
              <a:gd name="connsiteY17" fmla="*/ 2773665 h 3120373"/>
              <a:gd name="connsiteX18" fmla="*/ 2195098 w 2195098"/>
              <a:gd name="connsiteY18" fmla="*/ 2889234 h 3120373"/>
              <a:gd name="connsiteX19" fmla="*/ 2195098 w 2195098"/>
              <a:gd name="connsiteY19" fmla="*/ 3004804 h 3120373"/>
              <a:gd name="connsiteX20" fmla="*/ 2195098 w 2195098"/>
              <a:gd name="connsiteY20" fmla="*/ 3120373 h 3120373"/>
              <a:gd name="connsiteX21" fmla="*/ 2113798 w 2195098"/>
              <a:gd name="connsiteY21" fmla="*/ 3120373 h 3120373"/>
              <a:gd name="connsiteX22" fmla="*/ 2032498 w 2195098"/>
              <a:gd name="connsiteY22" fmla="*/ 3120373 h 3120373"/>
              <a:gd name="connsiteX23" fmla="*/ 1951198 w 2195098"/>
              <a:gd name="connsiteY23" fmla="*/ 3120373 h 3120373"/>
              <a:gd name="connsiteX24" fmla="*/ 1869898 w 2195098"/>
              <a:gd name="connsiteY24" fmla="*/ 3120373 h 3120373"/>
              <a:gd name="connsiteX25" fmla="*/ 1788599 w 2195098"/>
              <a:gd name="connsiteY25" fmla="*/ 3120373 h 3120373"/>
              <a:gd name="connsiteX26" fmla="*/ 1707299 w 2195098"/>
              <a:gd name="connsiteY26" fmla="*/ 3120373 h 3120373"/>
              <a:gd name="connsiteX27" fmla="*/ 1625999 w 2195098"/>
              <a:gd name="connsiteY27" fmla="*/ 3120373 h 3120373"/>
              <a:gd name="connsiteX28" fmla="*/ 1544699 w 2195098"/>
              <a:gd name="connsiteY28" fmla="*/ 3120373 h 3120373"/>
              <a:gd name="connsiteX29" fmla="*/ 1463399 w 2195098"/>
              <a:gd name="connsiteY29" fmla="*/ 3120373 h 3120373"/>
              <a:gd name="connsiteX30" fmla="*/ 1382099 w 2195098"/>
              <a:gd name="connsiteY30" fmla="*/ 3120373 h 3120373"/>
              <a:gd name="connsiteX31" fmla="*/ 1300799 w 2195098"/>
              <a:gd name="connsiteY31" fmla="*/ 3120373 h 3120373"/>
              <a:gd name="connsiteX32" fmla="*/ 1219499 w 2195098"/>
              <a:gd name="connsiteY32" fmla="*/ 3120373 h 3120373"/>
              <a:gd name="connsiteX33" fmla="*/ 1138199 w 2195098"/>
              <a:gd name="connsiteY33" fmla="*/ 3120373 h 3120373"/>
              <a:gd name="connsiteX34" fmla="*/ 1056899 w 2195098"/>
              <a:gd name="connsiteY34" fmla="*/ 3120373 h 3120373"/>
              <a:gd name="connsiteX35" fmla="*/ 975599 w 2195098"/>
              <a:gd name="connsiteY35" fmla="*/ 3120373 h 3120373"/>
              <a:gd name="connsiteX36" fmla="*/ 894299 w 2195098"/>
              <a:gd name="connsiteY36" fmla="*/ 3120373 h 3120373"/>
              <a:gd name="connsiteX37" fmla="*/ 812999 w 2195098"/>
              <a:gd name="connsiteY37" fmla="*/ 3120373 h 3120373"/>
              <a:gd name="connsiteX38" fmla="*/ 731699 w 2195098"/>
              <a:gd name="connsiteY38" fmla="*/ 3120373 h 3120373"/>
              <a:gd name="connsiteX39" fmla="*/ 650399 w 2195098"/>
              <a:gd name="connsiteY39" fmla="*/ 3120373 h 3120373"/>
              <a:gd name="connsiteX40" fmla="*/ 569099 w 2195098"/>
              <a:gd name="connsiteY40" fmla="*/ 3120373 h 3120373"/>
              <a:gd name="connsiteX41" fmla="*/ 487799 w 2195098"/>
              <a:gd name="connsiteY41" fmla="*/ 3120373 h 3120373"/>
              <a:gd name="connsiteX42" fmla="*/ 406499 w 2195098"/>
              <a:gd name="connsiteY42" fmla="*/ 3120373 h 3120373"/>
              <a:gd name="connsiteX43" fmla="*/ 325199 w 2195098"/>
              <a:gd name="connsiteY43" fmla="*/ 3120373 h 3120373"/>
              <a:gd name="connsiteX44" fmla="*/ 243900 w 2195098"/>
              <a:gd name="connsiteY44" fmla="*/ 3120373 h 3120373"/>
              <a:gd name="connsiteX45" fmla="*/ 162600 w 2195098"/>
              <a:gd name="connsiteY45" fmla="*/ 3120373 h 3120373"/>
              <a:gd name="connsiteX46" fmla="*/ 813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3004804 h 3120373"/>
              <a:gd name="connsiteX49" fmla="*/ 0 w 2195098"/>
              <a:gd name="connsiteY49" fmla="*/ 2889234 h 3120373"/>
              <a:gd name="connsiteX50" fmla="*/ 0 w 2195098"/>
              <a:gd name="connsiteY50" fmla="*/ 2773665 h 3120373"/>
              <a:gd name="connsiteX51" fmla="*/ 0 w 2195098"/>
              <a:gd name="connsiteY51" fmla="*/ 2658096 h 3120373"/>
              <a:gd name="connsiteX52" fmla="*/ 0 w 2195098"/>
              <a:gd name="connsiteY52" fmla="*/ 2542526 h 3120373"/>
              <a:gd name="connsiteX53" fmla="*/ 0 w 2195098"/>
              <a:gd name="connsiteY53" fmla="*/ 2426957 h 3120373"/>
              <a:gd name="connsiteX54" fmla="*/ 0 w 2195098"/>
              <a:gd name="connsiteY54" fmla="*/ 2311388 h 3120373"/>
              <a:gd name="connsiteX55" fmla="*/ 0 w 2195098"/>
              <a:gd name="connsiteY55" fmla="*/ 2195818 h 3120373"/>
              <a:gd name="connsiteX56" fmla="*/ 0 w 2195098"/>
              <a:gd name="connsiteY56" fmla="*/ 2080249 h 3120373"/>
              <a:gd name="connsiteX57" fmla="*/ 0 w 2195098"/>
              <a:gd name="connsiteY57" fmla="*/ 1964680 h 3120373"/>
              <a:gd name="connsiteX58" fmla="*/ 0 w 2195098"/>
              <a:gd name="connsiteY58" fmla="*/ 1849110 h 3120373"/>
              <a:gd name="connsiteX59" fmla="*/ 0 w 2195098"/>
              <a:gd name="connsiteY59" fmla="*/ 1733541 h 3120373"/>
              <a:gd name="connsiteX60" fmla="*/ 0 w 2195098"/>
              <a:gd name="connsiteY60" fmla="*/ 1617971 h 3120373"/>
              <a:gd name="connsiteX61" fmla="*/ 0 w 2195098"/>
              <a:gd name="connsiteY61" fmla="*/ 1502402 h 3120373"/>
              <a:gd name="connsiteX62" fmla="*/ 0 w 2195098"/>
              <a:gd name="connsiteY62" fmla="*/ 1386832 h 3120373"/>
              <a:gd name="connsiteX63" fmla="*/ 0 w 2195098"/>
              <a:gd name="connsiteY63" fmla="*/ 1271263 h 3120373"/>
              <a:gd name="connsiteX64" fmla="*/ 0 w 2195098"/>
              <a:gd name="connsiteY64" fmla="*/ 1155693 h 3120373"/>
              <a:gd name="connsiteX65" fmla="*/ 0 w 2195098"/>
              <a:gd name="connsiteY65" fmla="*/ 1040124 h 3120373"/>
              <a:gd name="connsiteX66" fmla="*/ 0 w 2195098"/>
              <a:gd name="connsiteY66" fmla="*/ 924555 h 3120373"/>
              <a:gd name="connsiteX67" fmla="*/ 0 w 2195098"/>
              <a:gd name="connsiteY67" fmla="*/ 808985 h 3120373"/>
              <a:gd name="connsiteX68" fmla="*/ 0 w 2195098"/>
              <a:gd name="connsiteY68" fmla="*/ 693416 h 3120373"/>
              <a:gd name="connsiteX69" fmla="*/ 0 w 2195098"/>
              <a:gd name="connsiteY69" fmla="*/ 577847 h 3120373"/>
              <a:gd name="connsiteX70" fmla="*/ 0 w 2195098"/>
              <a:gd name="connsiteY70" fmla="*/ 462277 h 3120373"/>
              <a:gd name="connsiteX71" fmla="*/ 0 w 2195098"/>
              <a:gd name="connsiteY71" fmla="*/ 346708 h 3120373"/>
              <a:gd name="connsiteX72" fmla="*/ 0 w 2195098"/>
              <a:gd name="connsiteY72" fmla="*/ 231139 h 3120373"/>
              <a:gd name="connsiteX73" fmla="*/ 0 w 2195098"/>
              <a:gd name="connsiteY73" fmla="*/ 115569 h 3120373"/>
              <a:gd name="connsiteX74" fmla="*/ 0 w 2195098"/>
              <a:gd name="connsiteY74" fmla="*/ 0 h 3120373"/>
              <a:gd name="connsiteX75" fmla="*/ 81300 w 2195098"/>
              <a:gd name="connsiteY75" fmla="*/ 0 h 3120373"/>
              <a:gd name="connsiteX76" fmla="*/ 162600 w 2195098"/>
              <a:gd name="connsiteY76" fmla="*/ 0 h 3120373"/>
              <a:gd name="connsiteX77" fmla="*/ 243900 w 2195098"/>
              <a:gd name="connsiteY77" fmla="*/ 0 h 3120373"/>
              <a:gd name="connsiteX78" fmla="*/ 325199 w 2195098"/>
              <a:gd name="connsiteY78" fmla="*/ 0 h 3120373"/>
              <a:gd name="connsiteX79" fmla="*/ 406499 w 2195098"/>
              <a:gd name="connsiteY79" fmla="*/ 0 h 3120373"/>
              <a:gd name="connsiteX80" fmla="*/ 487799 w 2195098"/>
              <a:gd name="connsiteY80" fmla="*/ 0 h 3120373"/>
              <a:gd name="connsiteX81" fmla="*/ 569099 w 2195098"/>
              <a:gd name="connsiteY81" fmla="*/ 0 h 3120373"/>
              <a:gd name="connsiteX82" fmla="*/ 650399 w 2195098"/>
              <a:gd name="connsiteY82" fmla="*/ 0 h 3120373"/>
              <a:gd name="connsiteX83" fmla="*/ 731699 w 2195098"/>
              <a:gd name="connsiteY83" fmla="*/ 0 h 3120373"/>
              <a:gd name="connsiteX84" fmla="*/ 812999 w 2195098"/>
              <a:gd name="connsiteY84" fmla="*/ 0 h 3120373"/>
              <a:gd name="connsiteX85" fmla="*/ 894299 w 2195098"/>
              <a:gd name="connsiteY85" fmla="*/ 0 h 3120373"/>
              <a:gd name="connsiteX86" fmla="*/ 975599 w 2195098"/>
              <a:gd name="connsiteY86" fmla="*/ 0 h 3120373"/>
              <a:gd name="connsiteX87" fmla="*/ 1056899 w 2195098"/>
              <a:gd name="connsiteY87" fmla="*/ 0 h 3120373"/>
              <a:gd name="connsiteX88" fmla="*/ 1138199 w 2195098"/>
              <a:gd name="connsiteY88" fmla="*/ 0 h 3120373"/>
              <a:gd name="connsiteX89" fmla="*/ 1219499 w 2195098"/>
              <a:gd name="connsiteY89" fmla="*/ 0 h 3120373"/>
              <a:gd name="connsiteX90" fmla="*/ 1300799 w 2195098"/>
              <a:gd name="connsiteY90" fmla="*/ 0 h 3120373"/>
              <a:gd name="connsiteX91" fmla="*/ 1382099 w 2195098"/>
              <a:gd name="connsiteY91" fmla="*/ 0 h 3120373"/>
              <a:gd name="connsiteX92" fmla="*/ 1463399 w 2195098"/>
              <a:gd name="connsiteY92" fmla="*/ 0 h 3120373"/>
              <a:gd name="connsiteX93" fmla="*/ 1544699 w 2195098"/>
              <a:gd name="connsiteY93" fmla="*/ 0 h 3120373"/>
              <a:gd name="connsiteX94" fmla="*/ 1625999 w 2195098"/>
              <a:gd name="connsiteY94" fmla="*/ 0 h 3120373"/>
              <a:gd name="connsiteX95" fmla="*/ 1707299 w 2195098"/>
              <a:gd name="connsiteY95" fmla="*/ 0 h 3120373"/>
              <a:gd name="connsiteX96" fmla="*/ 1788599 w 2195098"/>
              <a:gd name="connsiteY96" fmla="*/ 0 h 3120373"/>
              <a:gd name="connsiteX97" fmla="*/ 1869898 w 2195098"/>
              <a:gd name="connsiteY97" fmla="*/ 0 h 3120373"/>
              <a:gd name="connsiteX98" fmla="*/ 1951198 w 2195098"/>
              <a:gd name="connsiteY98" fmla="*/ 0 h 3120373"/>
              <a:gd name="connsiteX99" fmla="*/ 2032498 w 2195098"/>
              <a:gd name="connsiteY99" fmla="*/ 0 h 3120373"/>
              <a:gd name="connsiteX100" fmla="*/ 2113798 w 2195098"/>
              <a:gd name="connsiteY100" fmla="*/ 0 h 3120373"/>
              <a:gd name="connsiteX101" fmla="*/ 2195098 w 2195098"/>
              <a:gd name="connsiteY101" fmla="*/ 0 h 3120373"/>
              <a:gd name="connsiteX102" fmla="*/ 2195098 w 2195098"/>
              <a:gd name="connsiteY102" fmla="*/ 115569 h 3120373"/>
              <a:gd name="connsiteX103" fmla="*/ 2195098 w 2195098"/>
              <a:gd name="connsiteY103" fmla="*/ 231139 h 3120373"/>
              <a:gd name="connsiteX104" fmla="*/ 2195098 w 2195098"/>
              <a:gd name="connsiteY104" fmla="*/ 346708 h 3120373"/>
              <a:gd name="connsiteX105" fmla="*/ 2195098 w 2195098"/>
              <a:gd name="connsiteY105" fmla="*/ 462278 h 3120373"/>
              <a:gd name="connsiteX0" fmla="*/ 2195098 w 2195098"/>
              <a:gd name="connsiteY0" fmla="*/ 924556 h 3120373"/>
              <a:gd name="connsiteX1" fmla="*/ 2195098 w 2195098"/>
              <a:gd name="connsiteY1" fmla="*/ 1040125 h 3120373"/>
              <a:gd name="connsiteX2" fmla="*/ 2195098 w 2195098"/>
              <a:gd name="connsiteY2" fmla="*/ 1155694 h 3120373"/>
              <a:gd name="connsiteX3" fmla="*/ 2195098 w 2195098"/>
              <a:gd name="connsiteY3" fmla="*/ 1271264 h 3120373"/>
              <a:gd name="connsiteX4" fmla="*/ 2195098 w 2195098"/>
              <a:gd name="connsiteY4" fmla="*/ 1386833 h 3120373"/>
              <a:gd name="connsiteX5" fmla="*/ 2195098 w 2195098"/>
              <a:gd name="connsiteY5" fmla="*/ 1502402 h 3120373"/>
              <a:gd name="connsiteX6" fmla="*/ 2195098 w 2195098"/>
              <a:gd name="connsiteY6" fmla="*/ 1617972 h 3120373"/>
              <a:gd name="connsiteX7" fmla="*/ 2195098 w 2195098"/>
              <a:gd name="connsiteY7" fmla="*/ 1733541 h 3120373"/>
              <a:gd name="connsiteX8" fmla="*/ 2195098 w 2195098"/>
              <a:gd name="connsiteY8" fmla="*/ 1849110 h 3120373"/>
              <a:gd name="connsiteX9" fmla="*/ 2195098 w 2195098"/>
              <a:gd name="connsiteY9" fmla="*/ 1964680 h 3120373"/>
              <a:gd name="connsiteX10" fmla="*/ 2195098 w 2195098"/>
              <a:gd name="connsiteY10" fmla="*/ 2080249 h 3120373"/>
              <a:gd name="connsiteX11" fmla="*/ 2195098 w 2195098"/>
              <a:gd name="connsiteY11" fmla="*/ 2195818 h 3120373"/>
              <a:gd name="connsiteX12" fmla="*/ 2195098 w 2195098"/>
              <a:gd name="connsiteY12" fmla="*/ 2311388 h 3120373"/>
              <a:gd name="connsiteX13" fmla="*/ 2195098 w 2195098"/>
              <a:gd name="connsiteY13" fmla="*/ 2426957 h 3120373"/>
              <a:gd name="connsiteX14" fmla="*/ 2195098 w 2195098"/>
              <a:gd name="connsiteY14" fmla="*/ 2542526 h 3120373"/>
              <a:gd name="connsiteX15" fmla="*/ 2195098 w 2195098"/>
              <a:gd name="connsiteY15" fmla="*/ 2658096 h 3120373"/>
              <a:gd name="connsiteX16" fmla="*/ 2195098 w 2195098"/>
              <a:gd name="connsiteY16" fmla="*/ 2773665 h 3120373"/>
              <a:gd name="connsiteX17" fmla="*/ 2195098 w 2195098"/>
              <a:gd name="connsiteY17" fmla="*/ 2889234 h 3120373"/>
              <a:gd name="connsiteX18" fmla="*/ 2195098 w 2195098"/>
              <a:gd name="connsiteY18" fmla="*/ 3004804 h 3120373"/>
              <a:gd name="connsiteX19" fmla="*/ 2195098 w 2195098"/>
              <a:gd name="connsiteY19" fmla="*/ 3120373 h 3120373"/>
              <a:gd name="connsiteX20" fmla="*/ 2113798 w 2195098"/>
              <a:gd name="connsiteY20" fmla="*/ 3120373 h 3120373"/>
              <a:gd name="connsiteX21" fmla="*/ 2032498 w 2195098"/>
              <a:gd name="connsiteY21" fmla="*/ 3120373 h 3120373"/>
              <a:gd name="connsiteX22" fmla="*/ 1951198 w 2195098"/>
              <a:gd name="connsiteY22" fmla="*/ 3120373 h 3120373"/>
              <a:gd name="connsiteX23" fmla="*/ 1869898 w 2195098"/>
              <a:gd name="connsiteY23" fmla="*/ 3120373 h 3120373"/>
              <a:gd name="connsiteX24" fmla="*/ 1788599 w 2195098"/>
              <a:gd name="connsiteY24" fmla="*/ 3120373 h 3120373"/>
              <a:gd name="connsiteX25" fmla="*/ 1707299 w 2195098"/>
              <a:gd name="connsiteY25" fmla="*/ 3120373 h 3120373"/>
              <a:gd name="connsiteX26" fmla="*/ 1625999 w 2195098"/>
              <a:gd name="connsiteY26" fmla="*/ 3120373 h 3120373"/>
              <a:gd name="connsiteX27" fmla="*/ 1544699 w 2195098"/>
              <a:gd name="connsiteY27" fmla="*/ 3120373 h 3120373"/>
              <a:gd name="connsiteX28" fmla="*/ 1463399 w 2195098"/>
              <a:gd name="connsiteY28" fmla="*/ 3120373 h 3120373"/>
              <a:gd name="connsiteX29" fmla="*/ 1382099 w 2195098"/>
              <a:gd name="connsiteY29" fmla="*/ 3120373 h 3120373"/>
              <a:gd name="connsiteX30" fmla="*/ 1300799 w 2195098"/>
              <a:gd name="connsiteY30" fmla="*/ 3120373 h 3120373"/>
              <a:gd name="connsiteX31" fmla="*/ 1219499 w 2195098"/>
              <a:gd name="connsiteY31" fmla="*/ 3120373 h 3120373"/>
              <a:gd name="connsiteX32" fmla="*/ 1138199 w 2195098"/>
              <a:gd name="connsiteY32" fmla="*/ 3120373 h 3120373"/>
              <a:gd name="connsiteX33" fmla="*/ 1056899 w 2195098"/>
              <a:gd name="connsiteY33" fmla="*/ 3120373 h 3120373"/>
              <a:gd name="connsiteX34" fmla="*/ 975599 w 2195098"/>
              <a:gd name="connsiteY34" fmla="*/ 3120373 h 3120373"/>
              <a:gd name="connsiteX35" fmla="*/ 894299 w 2195098"/>
              <a:gd name="connsiteY35" fmla="*/ 3120373 h 3120373"/>
              <a:gd name="connsiteX36" fmla="*/ 812999 w 2195098"/>
              <a:gd name="connsiteY36" fmla="*/ 3120373 h 3120373"/>
              <a:gd name="connsiteX37" fmla="*/ 731699 w 2195098"/>
              <a:gd name="connsiteY37" fmla="*/ 3120373 h 3120373"/>
              <a:gd name="connsiteX38" fmla="*/ 650399 w 2195098"/>
              <a:gd name="connsiteY38" fmla="*/ 3120373 h 3120373"/>
              <a:gd name="connsiteX39" fmla="*/ 569099 w 2195098"/>
              <a:gd name="connsiteY39" fmla="*/ 3120373 h 3120373"/>
              <a:gd name="connsiteX40" fmla="*/ 487799 w 2195098"/>
              <a:gd name="connsiteY40" fmla="*/ 3120373 h 3120373"/>
              <a:gd name="connsiteX41" fmla="*/ 406499 w 2195098"/>
              <a:gd name="connsiteY41" fmla="*/ 3120373 h 3120373"/>
              <a:gd name="connsiteX42" fmla="*/ 325199 w 2195098"/>
              <a:gd name="connsiteY42" fmla="*/ 3120373 h 3120373"/>
              <a:gd name="connsiteX43" fmla="*/ 243900 w 2195098"/>
              <a:gd name="connsiteY43" fmla="*/ 3120373 h 3120373"/>
              <a:gd name="connsiteX44" fmla="*/ 162600 w 2195098"/>
              <a:gd name="connsiteY44" fmla="*/ 3120373 h 3120373"/>
              <a:gd name="connsiteX45" fmla="*/ 813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3004804 h 3120373"/>
              <a:gd name="connsiteX48" fmla="*/ 0 w 2195098"/>
              <a:gd name="connsiteY48" fmla="*/ 2889234 h 3120373"/>
              <a:gd name="connsiteX49" fmla="*/ 0 w 2195098"/>
              <a:gd name="connsiteY49" fmla="*/ 2773665 h 3120373"/>
              <a:gd name="connsiteX50" fmla="*/ 0 w 2195098"/>
              <a:gd name="connsiteY50" fmla="*/ 2658096 h 3120373"/>
              <a:gd name="connsiteX51" fmla="*/ 0 w 2195098"/>
              <a:gd name="connsiteY51" fmla="*/ 2542526 h 3120373"/>
              <a:gd name="connsiteX52" fmla="*/ 0 w 2195098"/>
              <a:gd name="connsiteY52" fmla="*/ 2426957 h 3120373"/>
              <a:gd name="connsiteX53" fmla="*/ 0 w 2195098"/>
              <a:gd name="connsiteY53" fmla="*/ 2311388 h 3120373"/>
              <a:gd name="connsiteX54" fmla="*/ 0 w 2195098"/>
              <a:gd name="connsiteY54" fmla="*/ 2195818 h 3120373"/>
              <a:gd name="connsiteX55" fmla="*/ 0 w 2195098"/>
              <a:gd name="connsiteY55" fmla="*/ 2080249 h 3120373"/>
              <a:gd name="connsiteX56" fmla="*/ 0 w 2195098"/>
              <a:gd name="connsiteY56" fmla="*/ 1964680 h 3120373"/>
              <a:gd name="connsiteX57" fmla="*/ 0 w 2195098"/>
              <a:gd name="connsiteY57" fmla="*/ 1849110 h 3120373"/>
              <a:gd name="connsiteX58" fmla="*/ 0 w 2195098"/>
              <a:gd name="connsiteY58" fmla="*/ 1733541 h 3120373"/>
              <a:gd name="connsiteX59" fmla="*/ 0 w 2195098"/>
              <a:gd name="connsiteY59" fmla="*/ 1617971 h 3120373"/>
              <a:gd name="connsiteX60" fmla="*/ 0 w 2195098"/>
              <a:gd name="connsiteY60" fmla="*/ 1502402 h 3120373"/>
              <a:gd name="connsiteX61" fmla="*/ 0 w 2195098"/>
              <a:gd name="connsiteY61" fmla="*/ 1386832 h 3120373"/>
              <a:gd name="connsiteX62" fmla="*/ 0 w 2195098"/>
              <a:gd name="connsiteY62" fmla="*/ 1271263 h 3120373"/>
              <a:gd name="connsiteX63" fmla="*/ 0 w 2195098"/>
              <a:gd name="connsiteY63" fmla="*/ 1155693 h 3120373"/>
              <a:gd name="connsiteX64" fmla="*/ 0 w 2195098"/>
              <a:gd name="connsiteY64" fmla="*/ 1040124 h 3120373"/>
              <a:gd name="connsiteX65" fmla="*/ 0 w 2195098"/>
              <a:gd name="connsiteY65" fmla="*/ 924555 h 3120373"/>
              <a:gd name="connsiteX66" fmla="*/ 0 w 2195098"/>
              <a:gd name="connsiteY66" fmla="*/ 808985 h 3120373"/>
              <a:gd name="connsiteX67" fmla="*/ 0 w 2195098"/>
              <a:gd name="connsiteY67" fmla="*/ 693416 h 3120373"/>
              <a:gd name="connsiteX68" fmla="*/ 0 w 2195098"/>
              <a:gd name="connsiteY68" fmla="*/ 577847 h 3120373"/>
              <a:gd name="connsiteX69" fmla="*/ 0 w 2195098"/>
              <a:gd name="connsiteY69" fmla="*/ 462277 h 3120373"/>
              <a:gd name="connsiteX70" fmla="*/ 0 w 2195098"/>
              <a:gd name="connsiteY70" fmla="*/ 346708 h 3120373"/>
              <a:gd name="connsiteX71" fmla="*/ 0 w 2195098"/>
              <a:gd name="connsiteY71" fmla="*/ 231139 h 3120373"/>
              <a:gd name="connsiteX72" fmla="*/ 0 w 2195098"/>
              <a:gd name="connsiteY72" fmla="*/ 115569 h 3120373"/>
              <a:gd name="connsiteX73" fmla="*/ 0 w 2195098"/>
              <a:gd name="connsiteY73" fmla="*/ 0 h 3120373"/>
              <a:gd name="connsiteX74" fmla="*/ 81300 w 2195098"/>
              <a:gd name="connsiteY74" fmla="*/ 0 h 3120373"/>
              <a:gd name="connsiteX75" fmla="*/ 162600 w 2195098"/>
              <a:gd name="connsiteY75" fmla="*/ 0 h 3120373"/>
              <a:gd name="connsiteX76" fmla="*/ 243900 w 2195098"/>
              <a:gd name="connsiteY76" fmla="*/ 0 h 3120373"/>
              <a:gd name="connsiteX77" fmla="*/ 325199 w 2195098"/>
              <a:gd name="connsiteY77" fmla="*/ 0 h 3120373"/>
              <a:gd name="connsiteX78" fmla="*/ 406499 w 2195098"/>
              <a:gd name="connsiteY78" fmla="*/ 0 h 3120373"/>
              <a:gd name="connsiteX79" fmla="*/ 487799 w 2195098"/>
              <a:gd name="connsiteY79" fmla="*/ 0 h 3120373"/>
              <a:gd name="connsiteX80" fmla="*/ 569099 w 2195098"/>
              <a:gd name="connsiteY80" fmla="*/ 0 h 3120373"/>
              <a:gd name="connsiteX81" fmla="*/ 650399 w 2195098"/>
              <a:gd name="connsiteY81" fmla="*/ 0 h 3120373"/>
              <a:gd name="connsiteX82" fmla="*/ 731699 w 2195098"/>
              <a:gd name="connsiteY82" fmla="*/ 0 h 3120373"/>
              <a:gd name="connsiteX83" fmla="*/ 812999 w 2195098"/>
              <a:gd name="connsiteY83" fmla="*/ 0 h 3120373"/>
              <a:gd name="connsiteX84" fmla="*/ 894299 w 2195098"/>
              <a:gd name="connsiteY84" fmla="*/ 0 h 3120373"/>
              <a:gd name="connsiteX85" fmla="*/ 975599 w 2195098"/>
              <a:gd name="connsiteY85" fmla="*/ 0 h 3120373"/>
              <a:gd name="connsiteX86" fmla="*/ 1056899 w 2195098"/>
              <a:gd name="connsiteY86" fmla="*/ 0 h 3120373"/>
              <a:gd name="connsiteX87" fmla="*/ 1138199 w 2195098"/>
              <a:gd name="connsiteY87" fmla="*/ 0 h 3120373"/>
              <a:gd name="connsiteX88" fmla="*/ 1219499 w 2195098"/>
              <a:gd name="connsiteY88" fmla="*/ 0 h 3120373"/>
              <a:gd name="connsiteX89" fmla="*/ 1300799 w 2195098"/>
              <a:gd name="connsiteY89" fmla="*/ 0 h 3120373"/>
              <a:gd name="connsiteX90" fmla="*/ 1382099 w 2195098"/>
              <a:gd name="connsiteY90" fmla="*/ 0 h 3120373"/>
              <a:gd name="connsiteX91" fmla="*/ 1463399 w 2195098"/>
              <a:gd name="connsiteY91" fmla="*/ 0 h 3120373"/>
              <a:gd name="connsiteX92" fmla="*/ 1544699 w 2195098"/>
              <a:gd name="connsiteY92" fmla="*/ 0 h 3120373"/>
              <a:gd name="connsiteX93" fmla="*/ 1625999 w 2195098"/>
              <a:gd name="connsiteY93" fmla="*/ 0 h 3120373"/>
              <a:gd name="connsiteX94" fmla="*/ 1707299 w 2195098"/>
              <a:gd name="connsiteY94" fmla="*/ 0 h 3120373"/>
              <a:gd name="connsiteX95" fmla="*/ 1788599 w 2195098"/>
              <a:gd name="connsiteY95" fmla="*/ 0 h 3120373"/>
              <a:gd name="connsiteX96" fmla="*/ 1869898 w 2195098"/>
              <a:gd name="connsiteY96" fmla="*/ 0 h 3120373"/>
              <a:gd name="connsiteX97" fmla="*/ 1951198 w 2195098"/>
              <a:gd name="connsiteY97" fmla="*/ 0 h 3120373"/>
              <a:gd name="connsiteX98" fmla="*/ 2032498 w 2195098"/>
              <a:gd name="connsiteY98" fmla="*/ 0 h 3120373"/>
              <a:gd name="connsiteX99" fmla="*/ 2113798 w 2195098"/>
              <a:gd name="connsiteY99" fmla="*/ 0 h 3120373"/>
              <a:gd name="connsiteX100" fmla="*/ 2195098 w 2195098"/>
              <a:gd name="connsiteY100" fmla="*/ 0 h 3120373"/>
              <a:gd name="connsiteX101" fmla="*/ 2195098 w 2195098"/>
              <a:gd name="connsiteY101" fmla="*/ 115569 h 3120373"/>
              <a:gd name="connsiteX102" fmla="*/ 2195098 w 2195098"/>
              <a:gd name="connsiteY102" fmla="*/ 231139 h 3120373"/>
              <a:gd name="connsiteX103" fmla="*/ 2195098 w 2195098"/>
              <a:gd name="connsiteY103" fmla="*/ 346708 h 3120373"/>
              <a:gd name="connsiteX104" fmla="*/ 2195098 w 2195098"/>
              <a:gd name="connsiteY104" fmla="*/ 462278 h 3120373"/>
              <a:gd name="connsiteX0" fmla="*/ 2195098 w 2195098"/>
              <a:gd name="connsiteY0" fmla="*/ 1040125 h 3120373"/>
              <a:gd name="connsiteX1" fmla="*/ 2195098 w 2195098"/>
              <a:gd name="connsiteY1" fmla="*/ 1155694 h 3120373"/>
              <a:gd name="connsiteX2" fmla="*/ 2195098 w 2195098"/>
              <a:gd name="connsiteY2" fmla="*/ 1271264 h 3120373"/>
              <a:gd name="connsiteX3" fmla="*/ 2195098 w 2195098"/>
              <a:gd name="connsiteY3" fmla="*/ 1386833 h 3120373"/>
              <a:gd name="connsiteX4" fmla="*/ 2195098 w 2195098"/>
              <a:gd name="connsiteY4" fmla="*/ 1502402 h 3120373"/>
              <a:gd name="connsiteX5" fmla="*/ 2195098 w 2195098"/>
              <a:gd name="connsiteY5" fmla="*/ 1617972 h 3120373"/>
              <a:gd name="connsiteX6" fmla="*/ 2195098 w 2195098"/>
              <a:gd name="connsiteY6" fmla="*/ 1733541 h 3120373"/>
              <a:gd name="connsiteX7" fmla="*/ 2195098 w 2195098"/>
              <a:gd name="connsiteY7" fmla="*/ 1849110 h 3120373"/>
              <a:gd name="connsiteX8" fmla="*/ 2195098 w 2195098"/>
              <a:gd name="connsiteY8" fmla="*/ 1964680 h 3120373"/>
              <a:gd name="connsiteX9" fmla="*/ 2195098 w 2195098"/>
              <a:gd name="connsiteY9" fmla="*/ 2080249 h 3120373"/>
              <a:gd name="connsiteX10" fmla="*/ 2195098 w 2195098"/>
              <a:gd name="connsiteY10" fmla="*/ 2195818 h 3120373"/>
              <a:gd name="connsiteX11" fmla="*/ 2195098 w 2195098"/>
              <a:gd name="connsiteY11" fmla="*/ 2311388 h 3120373"/>
              <a:gd name="connsiteX12" fmla="*/ 2195098 w 2195098"/>
              <a:gd name="connsiteY12" fmla="*/ 2426957 h 3120373"/>
              <a:gd name="connsiteX13" fmla="*/ 2195098 w 2195098"/>
              <a:gd name="connsiteY13" fmla="*/ 2542526 h 3120373"/>
              <a:gd name="connsiteX14" fmla="*/ 2195098 w 2195098"/>
              <a:gd name="connsiteY14" fmla="*/ 2658096 h 3120373"/>
              <a:gd name="connsiteX15" fmla="*/ 2195098 w 2195098"/>
              <a:gd name="connsiteY15" fmla="*/ 2773665 h 3120373"/>
              <a:gd name="connsiteX16" fmla="*/ 2195098 w 2195098"/>
              <a:gd name="connsiteY16" fmla="*/ 2889234 h 3120373"/>
              <a:gd name="connsiteX17" fmla="*/ 2195098 w 2195098"/>
              <a:gd name="connsiteY17" fmla="*/ 3004804 h 3120373"/>
              <a:gd name="connsiteX18" fmla="*/ 2195098 w 2195098"/>
              <a:gd name="connsiteY18" fmla="*/ 3120373 h 3120373"/>
              <a:gd name="connsiteX19" fmla="*/ 2113798 w 2195098"/>
              <a:gd name="connsiteY19" fmla="*/ 3120373 h 3120373"/>
              <a:gd name="connsiteX20" fmla="*/ 2032498 w 2195098"/>
              <a:gd name="connsiteY20" fmla="*/ 3120373 h 3120373"/>
              <a:gd name="connsiteX21" fmla="*/ 1951198 w 2195098"/>
              <a:gd name="connsiteY21" fmla="*/ 3120373 h 3120373"/>
              <a:gd name="connsiteX22" fmla="*/ 1869898 w 2195098"/>
              <a:gd name="connsiteY22" fmla="*/ 3120373 h 3120373"/>
              <a:gd name="connsiteX23" fmla="*/ 1788599 w 2195098"/>
              <a:gd name="connsiteY23" fmla="*/ 3120373 h 3120373"/>
              <a:gd name="connsiteX24" fmla="*/ 1707299 w 2195098"/>
              <a:gd name="connsiteY24" fmla="*/ 3120373 h 3120373"/>
              <a:gd name="connsiteX25" fmla="*/ 1625999 w 2195098"/>
              <a:gd name="connsiteY25" fmla="*/ 3120373 h 3120373"/>
              <a:gd name="connsiteX26" fmla="*/ 1544699 w 2195098"/>
              <a:gd name="connsiteY26" fmla="*/ 3120373 h 3120373"/>
              <a:gd name="connsiteX27" fmla="*/ 1463399 w 2195098"/>
              <a:gd name="connsiteY27" fmla="*/ 3120373 h 3120373"/>
              <a:gd name="connsiteX28" fmla="*/ 1382099 w 2195098"/>
              <a:gd name="connsiteY28" fmla="*/ 3120373 h 3120373"/>
              <a:gd name="connsiteX29" fmla="*/ 1300799 w 2195098"/>
              <a:gd name="connsiteY29" fmla="*/ 3120373 h 3120373"/>
              <a:gd name="connsiteX30" fmla="*/ 1219499 w 2195098"/>
              <a:gd name="connsiteY30" fmla="*/ 3120373 h 3120373"/>
              <a:gd name="connsiteX31" fmla="*/ 1138199 w 2195098"/>
              <a:gd name="connsiteY31" fmla="*/ 3120373 h 3120373"/>
              <a:gd name="connsiteX32" fmla="*/ 1056899 w 2195098"/>
              <a:gd name="connsiteY32" fmla="*/ 3120373 h 3120373"/>
              <a:gd name="connsiteX33" fmla="*/ 975599 w 2195098"/>
              <a:gd name="connsiteY33" fmla="*/ 3120373 h 3120373"/>
              <a:gd name="connsiteX34" fmla="*/ 894299 w 2195098"/>
              <a:gd name="connsiteY34" fmla="*/ 3120373 h 3120373"/>
              <a:gd name="connsiteX35" fmla="*/ 812999 w 2195098"/>
              <a:gd name="connsiteY35" fmla="*/ 3120373 h 3120373"/>
              <a:gd name="connsiteX36" fmla="*/ 731699 w 2195098"/>
              <a:gd name="connsiteY36" fmla="*/ 3120373 h 3120373"/>
              <a:gd name="connsiteX37" fmla="*/ 650399 w 2195098"/>
              <a:gd name="connsiteY37" fmla="*/ 3120373 h 3120373"/>
              <a:gd name="connsiteX38" fmla="*/ 569099 w 2195098"/>
              <a:gd name="connsiteY38" fmla="*/ 3120373 h 3120373"/>
              <a:gd name="connsiteX39" fmla="*/ 487799 w 2195098"/>
              <a:gd name="connsiteY39" fmla="*/ 3120373 h 3120373"/>
              <a:gd name="connsiteX40" fmla="*/ 406499 w 2195098"/>
              <a:gd name="connsiteY40" fmla="*/ 3120373 h 3120373"/>
              <a:gd name="connsiteX41" fmla="*/ 325199 w 2195098"/>
              <a:gd name="connsiteY41" fmla="*/ 3120373 h 3120373"/>
              <a:gd name="connsiteX42" fmla="*/ 243900 w 2195098"/>
              <a:gd name="connsiteY42" fmla="*/ 3120373 h 3120373"/>
              <a:gd name="connsiteX43" fmla="*/ 162600 w 2195098"/>
              <a:gd name="connsiteY43" fmla="*/ 3120373 h 3120373"/>
              <a:gd name="connsiteX44" fmla="*/ 813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3004804 h 3120373"/>
              <a:gd name="connsiteX47" fmla="*/ 0 w 2195098"/>
              <a:gd name="connsiteY47" fmla="*/ 2889234 h 3120373"/>
              <a:gd name="connsiteX48" fmla="*/ 0 w 2195098"/>
              <a:gd name="connsiteY48" fmla="*/ 2773665 h 3120373"/>
              <a:gd name="connsiteX49" fmla="*/ 0 w 2195098"/>
              <a:gd name="connsiteY49" fmla="*/ 2658096 h 3120373"/>
              <a:gd name="connsiteX50" fmla="*/ 0 w 2195098"/>
              <a:gd name="connsiteY50" fmla="*/ 2542526 h 3120373"/>
              <a:gd name="connsiteX51" fmla="*/ 0 w 2195098"/>
              <a:gd name="connsiteY51" fmla="*/ 2426957 h 3120373"/>
              <a:gd name="connsiteX52" fmla="*/ 0 w 2195098"/>
              <a:gd name="connsiteY52" fmla="*/ 2311388 h 3120373"/>
              <a:gd name="connsiteX53" fmla="*/ 0 w 2195098"/>
              <a:gd name="connsiteY53" fmla="*/ 2195818 h 3120373"/>
              <a:gd name="connsiteX54" fmla="*/ 0 w 2195098"/>
              <a:gd name="connsiteY54" fmla="*/ 2080249 h 3120373"/>
              <a:gd name="connsiteX55" fmla="*/ 0 w 2195098"/>
              <a:gd name="connsiteY55" fmla="*/ 1964680 h 3120373"/>
              <a:gd name="connsiteX56" fmla="*/ 0 w 2195098"/>
              <a:gd name="connsiteY56" fmla="*/ 1849110 h 3120373"/>
              <a:gd name="connsiteX57" fmla="*/ 0 w 2195098"/>
              <a:gd name="connsiteY57" fmla="*/ 1733541 h 3120373"/>
              <a:gd name="connsiteX58" fmla="*/ 0 w 2195098"/>
              <a:gd name="connsiteY58" fmla="*/ 1617971 h 3120373"/>
              <a:gd name="connsiteX59" fmla="*/ 0 w 2195098"/>
              <a:gd name="connsiteY59" fmla="*/ 1502402 h 3120373"/>
              <a:gd name="connsiteX60" fmla="*/ 0 w 2195098"/>
              <a:gd name="connsiteY60" fmla="*/ 1386832 h 3120373"/>
              <a:gd name="connsiteX61" fmla="*/ 0 w 2195098"/>
              <a:gd name="connsiteY61" fmla="*/ 1271263 h 3120373"/>
              <a:gd name="connsiteX62" fmla="*/ 0 w 2195098"/>
              <a:gd name="connsiteY62" fmla="*/ 1155693 h 3120373"/>
              <a:gd name="connsiteX63" fmla="*/ 0 w 2195098"/>
              <a:gd name="connsiteY63" fmla="*/ 1040124 h 3120373"/>
              <a:gd name="connsiteX64" fmla="*/ 0 w 2195098"/>
              <a:gd name="connsiteY64" fmla="*/ 924555 h 3120373"/>
              <a:gd name="connsiteX65" fmla="*/ 0 w 2195098"/>
              <a:gd name="connsiteY65" fmla="*/ 808985 h 3120373"/>
              <a:gd name="connsiteX66" fmla="*/ 0 w 2195098"/>
              <a:gd name="connsiteY66" fmla="*/ 693416 h 3120373"/>
              <a:gd name="connsiteX67" fmla="*/ 0 w 2195098"/>
              <a:gd name="connsiteY67" fmla="*/ 577847 h 3120373"/>
              <a:gd name="connsiteX68" fmla="*/ 0 w 2195098"/>
              <a:gd name="connsiteY68" fmla="*/ 462277 h 3120373"/>
              <a:gd name="connsiteX69" fmla="*/ 0 w 2195098"/>
              <a:gd name="connsiteY69" fmla="*/ 346708 h 3120373"/>
              <a:gd name="connsiteX70" fmla="*/ 0 w 2195098"/>
              <a:gd name="connsiteY70" fmla="*/ 231139 h 3120373"/>
              <a:gd name="connsiteX71" fmla="*/ 0 w 2195098"/>
              <a:gd name="connsiteY71" fmla="*/ 115569 h 3120373"/>
              <a:gd name="connsiteX72" fmla="*/ 0 w 2195098"/>
              <a:gd name="connsiteY72" fmla="*/ 0 h 3120373"/>
              <a:gd name="connsiteX73" fmla="*/ 81300 w 2195098"/>
              <a:gd name="connsiteY73" fmla="*/ 0 h 3120373"/>
              <a:gd name="connsiteX74" fmla="*/ 162600 w 2195098"/>
              <a:gd name="connsiteY74" fmla="*/ 0 h 3120373"/>
              <a:gd name="connsiteX75" fmla="*/ 243900 w 2195098"/>
              <a:gd name="connsiteY75" fmla="*/ 0 h 3120373"/>
              <a:gd name="connsiteX76" fmla="*/ 325199 w 2195098"/>
              <a:gd name="connsiteY76" fmla="*/ 0 h 3120373"/>
              <a:gd name="connsiteX77" fmla="*/ 406499 w 2195098"/>
              <a:gd name="connsiteY77" fmla="*/ 0 h 3120373"/>
              <a:gd name="connsiteX78" fmla="*/ 487799 w 2195098"/>
              <a:gd name="connsiteY78" fmla="*/ 0 h 3120373"/>
              <a:gd name="connsiteX79" fmla="*/ 569099 w 2195098"/>
              <a:gd name="connsiteY79" fmla="*/ 0 h 3120373"/>
              <a:gd name="connsiteX80" fmla="*/ 650399 w 2195098"/>
              <a:gd name="connsiteY80" fmla="*/ 0 h 3120373"/>
              <a:gd name="connsiteX81" fmla="*/ 731699 w 2195098"/>
              <a:gd name="connsiteY81" fmla="*/ 0 h 3120373"/>
              <a:gd name="connsiteX82" fmla="*/ 812999 w 2195098"/>
              <a:gd name="connsiteY82" fmla="*/ 0 h 3120373"/>
              <a:gd name="connsiteX83" fmla="*/ 894299 w 2195098"/>
              <a:gd name="connsiteY83" fmla="*/ 0 h 3120373"/>
              <a:gd name="connsiteX84" fmla="*/ 975599 w 2195098"/>
              <a:gd name="connsiteY84" fmla="*/ 0 h 3120373"/>
              <a:gd name="connsiteX85" fmla="*/ 1056899 w 2195098"/>
              <a:gd name="connsiteY85" fmla="*/ 0 h 3120373"/>
              <a:gd name="connsiteX86" fmla="*/ 1138199 w 2195098"/>
              <a:gd name="connsiteY86" fmla="*/ 0 h 3120373"/>
              <a:gd name="connsiteX87" fmla="*/ 1219499 w 2195098"/>
              <a:gd name="connsiteY87" fmla="*/ 0 h 3120373"/>
              <a:gd name="connsiteX88" fmla="*/ 1300799 w 2195098"/>
              <a:gd name="connsiteY88" fmla="*/ 0 h 3120373"/>
              <a:gd name="connsiteX89" fmla="*/ 1382099 w 2195098"/>
              <a:gd name="connsiteY89" fmla="*/ 0 h 3120373"/>
              <a:gd name="connsiteX90" fmla="*/ 1463399 w 2195098"/>
              <a:gd name="connsiteY90" fmla="*/ 0 h 3120373"/>
              <a:gd name="connsiteX91" fmla="*/ 1544699 w 2195098"/>
              <a:gd name="connsiteY91" fmla="*/ 0 h 3120373"/>
              <a:gd name="connsiteX92" fmla="*/ 1625999 w 2195098"/>
              <a:gd name="connsiteY92" fmla="*/ 0 h 3120373"/>
              <a:gd name="connsiteX93" fmla="*/ 1707299 w 2195098"/>
              <a:gd name="connsiteY93" fmla="*/ 0 h 3120373"/>
              <a:gd name="connsiteX94" fmla="*/ 1788599 w 2195098"/>
              <a:gd name="connsiteY94" fmla="*/ 0 h 3120373"/>
              <a:gd name="connsiteX95" fmla="*/ 1869898 w 2195098"/>
              <a:gd name="connsiteY95" fmla="*/ 0 h 3120373"/>
              <a:gd name="connsiteX96" fmla="*/ 1951198 w 2195098"/>
              <a:gd name="connsiteY96" fmla="*/ 0 h 3120373"/>
              <a:gd name="connsiteX97" fmla="*/ 2032498 w 2195098"/>
              <a:gd name="connsiteY97" fmla="*/ 0 h 3120373"/>
              <a:gd name="connsiteX98" fmla="*/ 2113798 w 2195098"/>
              <a:gd name="connsiteY98" fmla="*/ 0 h 3120373"/>
              <a:gd name="connsiteX99" fmla="*/ 2195098 w 2195098"/>
              <a:gd name="connsiteY99" fmla="*/ 0 h 3120373"/>
              <a:gd name="connsiteX100" fmla="*/ 2195098 w 2195098"/>
              <a:gd name="connsiteY100" fmla="*/ 115569 h 3120373"/>
              <a:gd name="connsiteX101" fmla="*/ 2195098 w 2195098"/>
              <a:gd name="connsiteY101" fmla="*/ 231139 h 3120373"/>
              <a:gd name="connsiteX102" fmla="*/ 2195098 w 2195098"/>
              <a:gd name="connsiteY102" fmla="*/ 346708 h 3120373"/>
              <a:gd name="connsiteX103" fmla="*/ 2195098 w 2195098"/>
              <a:gd name="connsiteY103" fmla="*/ 462278 h 3120373"/>
              <a:gd name="connsiteX0" fmla="*/ 2195098 w 2195098"/>
              <a:gd name="connsiteY0" fmla="*/ 1155694 h 3120373"/>
              <a:gd name="connsiteX1" fmla="*/ 2195098 w 2195098"/>
              <a:gd name="connsiteY1" fmla="*/ 1271264 h 3120373"/>
              <a:gd name="connsiteX2" fmla="*/ 2195098 w 2195098"/>
              <a:gd name="connsiteY2" fmla="*/ 1386833 h 3120373"/>
              <a:gd name="connsiteX3" fmla="*/ 2195098 w 2195098"/>
              <a:gd name="connsiteY3" fmla="*/ 1502402 h 3120373"/>
              <a:gd name="connsiteX4" fmla="*/ 2195098 w 2195098"/>
              <a:gd name="connsiteY4" fmla="*/ 1617972 h 3120373"/>
              <a:gd name="connsiteX5" fmla="*/ 2195098 w 2195098"/>
              <a:gd name="connsiteY5" fmla="*/ 1733541 h 3120373"/>
              <a:gd name="connsiteX6" fmla="*/ 2195098 w 2195098"/>
              <a:gd name="connsiteY6" fmla="*/ 1849110 h 3120373"/>
              <a:gd name="connsiteX7" fmla="*/ 2195098 w 2195098"/>
              <a:gd name="connsiteY7" fmla="*/ 1964680 h 3120373"/>
              <a:gd name="connsiteX8" fmla="*/ 2195098 w 2195098"/>
              <a:gd name="connsiteY8" fmla="*/ 2080249 h 3120373"/>
              <a:gd name="connsiteX9" fmla="*/ 2195098 w 2195098"/>
              <a:gd name="connsiteY9" fmla="*/ 2195818 h 3120373"/>
              <a:gd name="connsiteX10" fmla="*/ 2195098 w 2195098"/>
              <a:gd name="connsiteY10" fmla="*/ 2311388 h 3120373"/>
              <a:gd name="connsiteX11" fmla="*/ 2195098 w 2195098"/>
              <a:gd name="connsiteY11" fmla="*/ 2426957 h 3120373"/>
              <a:gd name="connsiteX12" fmla="*/ 2195098 w 2195098"/>
              <a:gd name="connsiteY12" fmla="*/ 2542526 h 3120373"/>
              <a:gd name="connsiteX13" fmla="*/ 2195098 w 2195098"/>
              <a:gd name="connsiteY13" fmla="*/ 2658096 h 3120373"/>
              <a:gd name="connsiteX14" fmla="*/ 2195098 w 2195098"/>
              <a:gd name="connsiteY14" fmla="*/ 2773665 h 3120373"/>
              <a:gd name="connsiteX15" fmla="*/ 2195098 w 2195098"/>
              <a:gd name="connsiteY15" fmla="*/ 2889234 h 3120373"/>
              <a:gd name="connsiteX16" fmla="*/ 2195098 w 2195098"/>
              <a:gd name="connsiteY16" fmla="*/ 3004804 h 3120373"/>
              <a:gd name="connsiteX17" fmla="*/ 2195098 w 2195098"/>
              <a:gd name="connsiteY17" fmla="*/ 3120373 h 3120373"/>
              <a:gd name="connsiteX18" fmla="*/ 2113798 w 2195098"/>
              <a:gd name="connsiteY18" fmla="*/ 3120373 h 3120373"/>
              <a:gd name="connsiteX19" fmla="*/ 2032498 w 2195098"/>
              <a:gd name="connsiteY19" fmla="*/ 3120373 h 3120373"/>
              <a:gd name="connsiteX20" fmla="*/ 1951198 w 2195098"/>
              <a:gd name="connsiteY20" fmla="*/ 3120373 h 3120373"/>
              <a:gd name="connsiteX21" fmla="*/ 1869898 w 2195098"/>
              <a:gd name="connsiteY21" fmla="*/ 3120373 h 3120373"/>
              <a:gd name="connsiteX22" fmla="*/ 1788599 w 2195098"/>
              <a:gd name="connsiteY22" fmla="*/ 3120373 h 3120373"/>
              <a:gd name="connsiteX23" fmla="*/ 1707299 w 2195098"/>
              <a:gd name="connsiteY23" fmla="*/ 3120373 h 3120373"/>
              <a:gd name="connsiteX24" fmla="*/ 1625999 w 2195098"/>
              <a:gd name="connsiteY24" fmla="*/ 3120373 h 3120373"/>
              <a:gd name="connsiteX25" fmla="*/ 1544699 w 2195098"/>
              <a:gd name="connsiteY25" fmla="*/ 3120373 h 3120373"/>
              <a:gd name="connsiteX26" fmla="*/ 1463399 w 2195098"/>
              <a:gd name="connsiteY26" fmla="*/ 3120373 h 3120373"/>
              <a:gd name="connsiteX27" fmla="*/ 1382099 w 2195098"/>
              <a:gd name="connsiteY27" fmla="*/ 3120373 h 3120373"/>
              <a:gd name="connsiteX28" fmla="*/ 1300799 w 2195098"/>
              <a:gd name="connsiteY28" fmla="*/ 3120373 h 3120373"/>
              <a:gd name="connsiteX29" fmla="*/ 1219499 w 2195098"/>
              <a:gd name="connsiteY29" fmla="*/ 3120373 h 3120373"/>
              <a:gd name="connsiteX30" fmla="*/ 1138199 w 2195098"/>
              <a:gd name="connsiteY30" fmla="*/ 3120373 h 3120373"/>
              <a:gd name="connsiteX31" fmla="*/ 1056899 w 2195098"/>
              <a:gd name="connsiteY31" fmla="*/ 3120373 h 3120373"/>
              <a:gd name="connsiteX32" fmla="*/ 975599 w 2195098"/>
              <a:gd name="connsiteY32" fmla="*/ 3120373 h 3120373"/>
              <a:gd name="connsiteX33" fmla="*/ 894299 w 2195098"/>
              <a:gd name="connsiteY33" fmla="*/ 3120373 h 3120373"/>
              <a:gd name="connsiteX34" fmla="*/ 812999 w 2195098"/>
              <a:gd name="connsiteY34" fmla="*/ 3120373 h 3120373"/>
              <a:gd name="connsiteX35" fmla="*/ 731699 w 2195098"/>
              <a:gd name="connsiteY35" fmla="*/ 3120373 h 3120373"/>
              <a:gd name="connsiteX36" fmla="*/ 650399 w 2195098"/>
              <a:gd name="connsiteY36" fmla="*/ 3120373 h 3120373"/>
              <a:gd name="connsiteX37" fmla="*/ 569099 w 2195098"/>
              <a:gd name="connsiteY37" fmla="*/ 3120373 h 3120373"/>
              <a:gd name="connsiteX38" fmla="*/ 487799 w 2195098"/>
              <a:gd name="connsiteY38" fmla="*/ 3120373 h 3120373"/>
              <a:gd name="connsiteX39" fmla="*/ 406499 w 2195098"/>
              <a:gd name="connsiteY39" fmla="*/ 3120373 h 3120373"/>
              <a:gd name="connsiteX40" fmla="*/ 325199 w 2195098"/>
              <a:gd name="connsiteY40" fmla="*/ 3120373 h 3120373"/>
              <a:gd name="connsiteX41" fmla="*/ 243900 w 2195098"/>
              <a:gd name="connsiteY41" fmla="*/ 3120373 h 3120373"/>
              <a:gd name="connsiteX42" fmla="*/ 162600 w 2195098"/>
              <a:gd name="connsiteY42" fmla="*/ 3120373 h 3120373"/>
              <a:gd name="connsiteX43" fmla="*/ 813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3004804 h 3120373"/>
              <a:gd name="connsiteX46" fmla="*/ 0 w 2195098"/>
              <a:gd name="connsiteY46" fmla="*/ 2889234 h 3120373"/>
              <a:gd name="connsiteX47" fmla="*/ 0 w 2195098"/>
              <a:gd name="connsiteY47" fmla="*/ 2773665 h 3120373"/>
              <a:gd name="connsiteX48" fmla="*/ 0 w 2195098"/>
              <a:gd name="connsiteY48" fmla="*/ 2658096 h 3120373"/>
              <a:gd name="connsiteX49" fmla="*/ 0 w 2195098"/>
              <a:gd name="connsiteY49" fmla="*/ 2542526 h 3120373"/>
              <a:gd name="connsiteX50" fmla="*/ 0 w 2195098"/>
              <a:gd name="connsiteY50" fmla="*/ 2426957 h 3120373"/>
              <a:gd name="connsiteX51" fmla="*/ 0 w 2195098"/>
              <a:gd name="connsiteY51" fmla="*/ 2311388 h 3120373"/>
              <a:gd name="connsiteX52" fmla="*/ 0 w 2195098"/>
              <a:gd name="connsiteY52" fmla="*/ 2195818 h 3120373"/>
              <a:gd name="connsiteX53" fmla="*/ 0 w 2195098"/>
              <a:gd name="connsiteY53" fmla="*/ 2080249 h 3120373"/>
              <a:gd name="connsiteX54" fmla="*/ 0 w 2195098"/>
              <a:gd name="connsiteY54" fmla="*/ 1964680 h 3120373"/>
              <a:gd name="connsiteX55" fmla="*/ 0 w 2195098"/>
              <a:gd name="connsiteY55" fmla="*/ 1849110 h 3120373"/>
              <a:gd name="connsiteX56" fmla="*/ 0 w 2195098"/>
              <a:gd name="connsiteY56" fmla="*/ 1733541 h 3120373"/>
              <a:gd name="connsiteX57" fmla="*/ 0 w 2195098"/>
              <a:gd name="connsiteY57" fmla="*/ 1617971 h 3120373"/>
              <a:gd name="connsiteX58" fmla="*/ 0 w 2195098"/>
              <a:gd name="connsiteY58" fmla="*/ 1502402 h 3120373"/>
              <a:gd name="connsiteX59" fmla="*/ 0 w 2195098"/>
              <a:gd name="connsiteY59" fmla="*/ 1386832 h 3120373"/>
              <a:gd name="connsiteX60" fmla="*/ 0 w 2195098"/>
              <a:gd name="connsiteY60" fmla="*/ 1271263 h 3120373"/>
              <a:gd name="connsiteX61" fmla="*/ 0 w 2195098"/>
              <a:gd name="connsiteY61" fmla="*/ 1155693 h 3120373"/>
              <a:gd name="connsiteX62" fmla="*/ 0 w 2195098"/>
              <a:gd name="connsiteY62" fmla="*/ 1040124 h 3120373"/>
              <a:gd name="connsiteX63" fmla="*/ 0 w 2195098"/>
              <a:gd name="connsiteY63" fmla="*/ 924555 h 3120373"/>
              <a:gd name="connsiteX64" fmla="*/ 0 w 2195098"/>
              <a:gd name="connsiteY64" fmla="*/ 808985 h 3120373"/>
              <a:gd name="connsiteX65" fmla="*/ 0 w 2195098"/>
              <a:gd name="connsiteY65" fmla="*/ 693416 h 3120373"/>
              <a:gd name="connsiteX66" fmla="*/ 0 w 2195098"/>
              <a:gd name="connsiteY66" fmla="*/ 577847 h 3120373"/>
              <a:gd name="connsiteX67" fmla="*/ 0 w 2195098"/>
              <a:gd name="connsiteY67" fmla="*/ 462277 h 3120373"/>
              <a:gd name="connsiteX68" fmla="*/ 0 w 2195098"/>
              <a:gd name="connsiteY68" fmla="*/ 346708 h 3120373"/>
              <a:gd name="connsiteX69" fmla="*/ 0 w 2195098"/>
              <a:gd name="connsiteY69" fmla="*/ 231139 h 3120373"/>
              <a:gd name="connsiteX70" fmla="*/ 0 w 2195098"/>
              <a:gd name="connsiteY70" fmla="*/ 115569 h 3120373"/>
              <a:gd name="connsiteX71" fmla="*/ 0 w 2195098"/>
              <a:gd name="connsiteY71" fmla="*/ 0 h 3120373"/>
              <a:gd name="connsiteX72" fmla="*/ 81300 w 2195098"/>
              <a:gd name="connsiteY72" fmla="*/ 0 h 3120373"/>
              <a:gd name="connsiteX73" fmla="*/ 162600 w 2195098"/>
              <a:gd name="connsiteY73" fmla="*/ 0 h 3120373"/>
              <a:gd name="connsiteX74" fmla="*/ 243900 w 2195098"/>
              <a:gd name="connsiteY74" fmla="*/ 0 h 3120373"/>
              <a:gd name="connsiteX75" fmla="*/ 325199 w 2195098"/>
              <a:gd name="connsiteY75" fmla="*/ 0 h 3120373"/>
              <a:gd name="connsiteX76" fmla="*/ 406499 w 2195098"/>
              <a:gd name="connsiteY76" fmla="*/ 0 h 3120373"/>
              <a:gd name="connsiteX77" fmla="*/ 487799 w 2195098"/>
              <a:gd name="connsiteY77" fmla="*/ 0 h 3120373"/>
              <a:gd name="connsiteX78" fmla="*/ 569099 w 2195098"/>
              <a:gd name="connsiteY78" fmla="*/ 0 h 3120373"/>
              <a:gd name="connsiteX79" fmla="*/ 650399 w 2195098"/>
              <a:gd name="connsiteY79" fmla="*/ 0 h 3120373"/>
              <a:gd name="connsiteX80" fmla="*/ 731699 w 2195098"/>
              <a:gd name="connsiteY80" fmla="*/ 0 h 3120373"/>
              <a:gd name="connsiteX81" fmla="*/ 812999 w 2195098"/>
              <a:gd name="connsiteY81" fmla="*/ 0 h 3120373"/>
              <a:gd name="connsiteX82" fmla="*/ 894299 w 2195098"/>
              <a:gd name="connsiteY82" fmla="*/ 0 h 3120373"/>
              <a:gd name="connsiteX83" fmla="*/ 975599 w 2195098"/>
              <a:gd name="connsiteY83" fmla="*/ 0 h 3120373"/>
              <a:gd name="connsiteX84" fmla="*/ 1056899 w 2195098"/>
              <a:gd name="connsiteY84" fmla="*/ 0 h 3120373"/>
              <a:gd name="connsiteX85" fmla="*/ 1138199 w 2195098"/>
              <a:gd name="connsiteY85" fmla="*/ 0 h 3120373"/>
              <a:gd name="connsiteX86" fmla="*/ 1219499 w 2195098"/>
              <a:gd name="connsiteY86" fmla="*/ 0 h 3120373"/>
              <a:gd name="connsiteX87" fmla="*/ 1300799 w 2195098"/>
              <a:gd name="connsiteY87" fmla="*/ 0 h 3120373"/>
              <a:gd name="connsiteX88" fmla="*/ 1382099 w 2195098"/>
              <a:gd name="connsiteY88" fmla="*/ 0 h 3120373"/>
              <a:gd name="connsiteX89" fmla="*/ 1463399 w 2195098"/>
              <a:gd name="connsiteY89" fmla="*/ 0 h 3120373"/>
              <a:gd name="connsiteX90" fmla="*/ 1544699 w 2195098"/>
              <a:gd name="connsiteY90" fmla="*/ 0 h 3120373"/>
              <a:gd name="connsiteX91" fmla="*/ 1625999 w 2195098"/>
              <a:gd name="connsiteY91" fmla="*/ 0 h 3120373"/>
              <a:gd name="connsiteX92" fmla="*/ 1707299 w 2195098"/>
              <a:gd name="connsiteY92" fmla="*/ 0 h 3120373"/>
              <a:gd name="connsiteX93" fmla="*/ 1788599 w 2195098"/>
              <a:gd name="connsiteY93" fmla="*/ 0 h 3120373"/>
              <a:gd name="connsiteX94" fmla="*/ 1869898 w 2195098"/>
              <a:gd name="connsiteY94" fmla="*/ 0 h 3120373"/>
              <a:gd name="connsiteX95" fmla="*/ 1951198 w 2195098"/>
              <a:gd name="connsiteY95" fmla="*/ 0 h 3120373"/>
              <a:gd name="connsiteX96" fmla="*/ 2032498 w 2195098"/>
              <a:gd name="connsiteY96" fmla="*/ 0 h 3120373"/>
              <a:gd name="connsiteX97" fmla="*/ 2113798 w 2195098"/>
              <a:gd name="connsiteY97" fmla="*/ 0 h 3120373"/>
              <a:gd name="connsiteX98" fmla="*/ 2195098 w 2195098"/>
              <a:gd name="connsiteY98" fmla="*/ 0 h 3120373"/>
              <a:gd name="connsiteX99" fmla="*/ 2195098 w 2195098"/>
              <a:gd name="connsiteY99" fmla="*/ 115569 h 3120373"/>
              <a:gd name="connsiteX100" fmla="*/ 2195098 w 2195098"/>
              <a:gd name="connsiteY100" fmla="*/ 231139 h 3120373"/>
              <a:gd name="connsiteX101" fmla="*/ 2195098 w 2195098"/>
              <a:gd name="connsiteY101" fmla="*/ 346708 h 3120373"/>
              <a:gd name="connsiteX102" fmla="*/ 2195098 w 2195098"/>
              <a:gd name="connsiteY102" fmla="*/ 462278 h 3120373"/>
              <a:gd name="connsiteX0" fmla="*/ 2195098 w 2195098"/>
              <a:gd name="connsiteY0" fmla="*/ 1271264 h 3120373"/>
              <a:gd name="connsiteX1" fmla="*/ 2195098 w 2195098"/>
              <a:gd name="connsiteY1" fmla="*/ 1386833 h 3120373"/>
              <a:gd name="connsiteX2" fmla="*/ 2195098 w 2195098"/>
              <a:gd name="connsiteY2" fmla="*/ 1502402 h 3120373"/>
              <a:gd name="connsiteX3" fmla="*/ 2195098 w 2195098"/>
              <a:gd name="connsiteY3" fmla="*/ 1617972 h 3120373"/>
              <a:gd name="connsiteX4" fmla="*/ 2195098 w 2195098"/>
              <a:gd name="connsiteY4" fmla="*/ 1733541 h 3120373"/>
              <a:gd name="connsiteX5" fmla="*/ 2195098 w 2195098"/>
              <a:gd name="connsiteY5" fmla="*/ 1849110 h 3120373"/>
              <a:gd name="connsiteX6" fmla="*/ 2195098 w 2195098"/>
              <a:gd name="connsiteY6" fmla="*/ 1964680 h 3120373"/>
              <a:gd name="connsiteX7" fmla="*/ 2195098 w 2195098"/>
              <a:gd name="connsiteY7" fmla="*/ 2080249 h 3120373"/>
              <a:gd name="connsiteX8" fmla="*/ 2195098 w 2195098"/>
              <a:gd name="connsiteY8" fmla="*/ 2195818 h 3120373"/>
              <a:gd name="connsiteX9" fmla="*/ 2195098 w 2195098"/>
              <a:gd name="connsiteY9" fmla="*/ 2311388 h 3120373"/>
              <a:gd name="connsiteX10" fmla="*/ 2195098 w 2195098"/>
              <a:gd name="connsiteY10" fmla="*/ 2426957 h 3120373"/>
              <a:gd name="connsiteX11" fmla="*/ 2195098 w 2195098"/>
              <a:gd name="connsiteY11" fmla="*/ 2542526 h 3120373"/>
              <a:gd name="connsiteX12" fmla="*/ 2195098 w 2195098"/>
              <a:gd name="connsiteY12" fmla="*/ 2658096 h 3120373"/>
              <a:gd name="connsiteX13" fmla="*/ 2195098 w 2195098"/>
              <a:gd name="connsiteY13" fmla="*/ 2773665 h 3120373"/>
              <a:gd name="connsiteX14" fmla="*/ 2195098 w 2195098"/>
              <a:gd name="connsiteY14" fmla="*/ 2889234 h 3120373"/>
              <a:gd name="connsiteX15" fmla="*/ 2195098 w 2195098"/>
              <a:gd name="connsiteY15" fmla="*/ 3004804 h 3120373"/>
              <a:gd name="connsiteX16" fmla="*/ 2195098 w 2195098"/>
              <a:gd name="connsiteY16" fmla="*/ 3120373 h 3120373"/>
              <a:gd name="connsiteX17" fmla="*/ 2113798 w 2195098"/>
              <a:gd name="connsiteY17" fmla="*/ 3120373 h 3120373"/>
              <a:gd name="connsiteX18" fmla="*/ 2032498 w 2195098"/>
              <a:gd name="connsiteY18" fmla="*/ 3120373 h 3120373"/>
              <a:gd name="connsiteX19" fmla="*/ 1951198 w 2195098"/>
              <a:gd name="connsiteY19" fmla="*/ 3120373 h 3120373"/>
              <a:gd name="connsiteX20" fmla="*/ 1869898 w 2195098"/>
              <a:gd name="connsiteY20" fmla="*/ 3120373 h 3120373"/>
              <a:gd name="connsiteX21" fmla="*/ 1788599 w 2195098"/>
              <a:gd name="connsiteY21" fmla="*/ 3120373 h 3120373"/>
              <a:gd name="connsiteX22" fmla="*/ 1707299 w 2195098"/>
              <a:gd name="connsiteY22" fmla="*/ 3120373 h 3120373"/>
              <a:gd name="connsiteX23" fmla="*/ 1625999 w 2195098"/>
              <a:gd name="connsiteY23" fmla="*/ 3120373 h 3120373"/>
              <a:gd name="connsiteX24" fmla="*/ 1544699 w 2195098"/>
              <a:gd name="connsiteY24" fmla="*/ 3120373 h 3120373"/>
              <a:gd name="connsiteX25" fmla="*/ 1463399 w 2195098"/>
              <a:gd name="connsiteY25" fmla="*/ 3120373 h 3120373"/>
              <a:gd name="connsiteX26" fmla="*/ 1382099 w 2195098"/>
              <a:gd name="connsiteY26" fmla="*/ 3120373 h 3120373"/>
              <a:gd name="connsiteX27" fmla="*/ 1300799 w 2195098"/>
              <a:gd name="connsiteY27" fmla="*/ 3120373 h 3120373"/>
              <a:gd name="connsiteX28" fmla="*/ 1219499 w 2195098"/>
              <a:gd name="connsiteY28" fmla="*/ 3120373 h 3120373"/>
              <a:gd name="connsiteX29" fmla="*/ 1138199 w 2195098"/>
              <a:gd name="connsiteY29" fmla="*/ 3120373 h 3120373"/>
              <a:gd name="connsiteX30" fmla="*/ 1056899 w 2195098"/>
              <a:gd name="connsiteY30" fmla="*/ 3120373 h 3120373"/>
              <a:gd name="connsiteX31" fmla="*/ 975599 w 2195098"/>
              <a:gd name="connsiteY31" fmla="*/ 3120373 h 3120373"/>
              <a:gd name="connsiteX32" fmla="*/ 894299 w 2195098"/>
              <a:gd name="connsiteY32" fmla="*/ 3120373 h 3120373"/>
              <a:gd name="connsiteX33" fmla="*/ 812999 w 2195098"/>
              <a:gd name="connsiteY33" fmla="*/ 3120373 h 3120373"/>
              <a:gd name="connsiteX34" fmla="*/ 731699 w 2195098"/>
              <a:gd name="connsiteY34" fmla="*/ 3120373 h 3120373"/>
              <a:gd name="connsiteX35" fmla="*/ 650399 w 2195098"/>
              <a:gd name="connsiteY35" fmla="*/ 3120373 h 3120373"/>
              <a:gd name="connsiteX36" fmla="*/ 569099 w 2195098"/>
              <a:gd name="connsiteY36" fmla="*/ 3120373 h 3120373"/>
              <a:gd name="connsiteX37" fmla="*/ 487799 w 2195098"/>
              <a:gd name="connsiteY37" fmla="*/ 3120373 h 3120373"/>
              <a:gd name="connsiteX38" fmla="*/ 406499 w 2195098"/>
              <a:gd name="connsiteY38" fmla="*/ 3120373 h 3120373"/>
              <a:gd name="connsiteX39" fmla="*/ 325199 w 2195098"/>
              <a:gd name="connsiteY39" fmla="*/ 3120373 h 3120373"/>
              <a:gd name="connsiteX40" fmla="*/ 243900 w 2195098"/>
              <a:gd name="connsiteY40" fmla="*/ 3120373 h 3120373"/>
              <a:gd name="connsiteX41" fmla="*/ 162600 w 2195098"/>
              <a:gd name="connsiteY41" fmla="*/ 3120373 h 3120373"/>
              <a:gd name="connsiteX42" fmla="*/ 813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3004804 h 3120373"/>
              <a:gd name="connsiteX45" fmla="*/ 0 w 2195098"/>
              <a:gd name="connsiteY45" fmla="*/ 2889234 h 3120373"/>
              <a:gd name="connsiteX46" fmla="*/ 0 w 2195098"/>
              <a:gd name="connsiteY46" fmla="*/ 2773665 h 3120373"/>
              <a:gd name="connsiteX47" fmla="*/ 0 w 2195098"/>
              <a:gd name="connsiteY47" fmla="*/ 2658096 h 3120373"/>
              <a:gd name="connsiteX48" fmla="*/ 0 w 2195098"/>
              <a:gd name="connsiteY48" fmla="*/ 2542526 h 3120373"/>
              <a:gd name="connsiteX49" fmla="*/ 0 w 2195098"/>
              <a:gd name="connsiteY49" fmla="*/ 2426957 h 3120373"/>
              <a:gd name="connsiteX50" fmla="*/ 0 w 2195098"/>
              <a:gd name="connsiteY50" fmla="*/ 2311388 h 3120373"/>
              <a:gd name="connsiteX51" fmla="*/ 0 w 2195098"/>
              <a:gd name="connsiteY51" fmla="*/ 2195818 h 3120373"/>
              <a:gd name="connsiteX52" fmla="*/ 0 w 2195098"/>
              <a:gd name="connsiteY52" fmla="*/ 2080249 h 3120373"/>
              <a:gd name="connsiteX53" fmla="*/ 0 w 2195098"/>
              <a:gd name="connsiteY53" fmla="*/ 1964680 h 3120373"/>
              <a:gd name="connsiteX54" fmla="*/ 0 w 2195098"/>
              <a:gd name="connsiteY54" fmla="*/ 1849110 h 3120373"/>
              <a:gd name="connsiteX55" fmla="*/ 0 w 2195098"/>
              <a:gd name="connsiteY55" fmla="*/ 1733541 h 3120373"/>
              <a:gd name="connsiteX56" fmla="*/ 0 w 2195098"/>
              <a:gd name="connsiteY56" fmla="*/ 1617971 h 3120373"/>
              <a:gd name="connsiteX57" fmla="*/ 0 w 2195098"/>
              <a:gd name="connsiteY57" fmla="*/ 1502402 h 3120373"/>
              <a:gd name="connsiteX58" fmla="*/ 0 w 2195098"/>
              <a:gd name="connsiteY58" fmla="*/ 1386832 h 3120373"/>
              <a:gd name="connsiteX59" fmla="*/ 0 w 2195098"/>
              <a:gd name="connsiteY59" fmla="*/ 1271263 h 3120373"/>
              <a:gd name="connsiteX60" fmla="*/ 0 w 2195098"/>
              <a:gd name="connsiteY60" fmla="*/ 1155693 h 3120373"/>
              <a:gd name="connsiteX61" fmla="*/ 0 w 2195098"/>
              <a:gd name="connsiteY61" fmla="*/ 1040124 h 3120373"/>
              <a:gd name="connsiteX62" fmla="*/ 0 w 2195098"/>
              <a:gd name="connsiteY62" fmla="*/ 924555 h 3120373"/>
              <a:gd name="connsiteX63" fmla="*/ 0 w 2195098"/>
              <a:gd name="connsiteY63" fmla="*/ 808985 h 3120373"/>
              <a:gd name="connsiteX64" fmla="*/ 0 w 2195098"/>
              <a:gd name="connsiteY64" fmla="*/ 693416 h 3120373"/>
              <a:gd name="connsiteX65" fmla="*/ 0 w 2195098"/>
              <a:gd name="connsiteY65" fmla="*/ 577847 h 3120373"/>
              <a:gd name="connsiteX66" fmla="*/ 0 w 2195098"/>
              <a:gd name="connsiteY66" fmla="*/ 462277 h 3120373"/>
              <a:gd name="connsiteX67" fmla="*/ 0 w 2195098"/>
              <a:gd name="connsiteY67" fmla="*/ 346708 h 3120373"/>
              <a:gd name="connsiteX68" fmla="*/ 0 w 2195098"/>
              <a:gd name="connsiteY68" fmla="*/ 231139 h 3120373"/>
              <a:gd name="connsiteX69" fmla="*/ 0 w 2195098"/>
              <a:gd name="connsiteY69" fmla="*/ 115569 h 3120373"/>
              <a:gd name="connsiteX70" fmla="*/ 0 w 2195098"/>
              <a:gd name="connsiteY70" fmla="*/ 0 h 3120373"/>
              <a:gd name="connsiteX71" fmla="*/ 81300 w 2195098"/>
              <a:gd name="connsiteY71" fmla="*/ 0 h 3120373"/>
              <a:gd name="connsiteX72" fmla="*/ 162600 w 2195098"/>
              <a:gd name="connsiteY72" fmla="*/ 0 h 3120373"/>
              <a:gd name="connsiteX73" fmla="*/ 243900 w 2195098"/>
              <a:gd name="connsiteY73" fmla="*/ 0 h 3120373"/>
              <a:gd name="connsiteX74" fmla="*/ 325199 w 2195098"/>
              <a:gd name="connsiteY74" fmla="*/ 0 h 3120373"/>
              <a:gd name="connsiteX75" fmla="*/ 406499 w 2195098"/>
              <a:gd name="connsiteY75" fmla="*/ 0 h 3120373"/>
              <a:gd name="connsiteX76" fmla="*/ 487799 w 2195098"/>
              <a:gd name="connsiteY76" fmla="*/ 0 h 3120373"/>
              <a:gd name="connsiteX77" fmla="*/ 569099 w 2195098"/>
              <a:gd name="connsiteY77" fmla="*/ 0 h 3120373"/>
              <a:gd name="connsiteX78" fmla="*/ 650399 w 2195098"/>
              <a:gd name="connsiteY78" fmla="*/ 0 h 3120373"/>
              <a:gd name="connsiteX79" fmla="*/ 731699 w 2195098"/>
              <a:gd name="connsiteY79" fmla="*/ 0 h 3120373"/>
              <a:gd name="connsiteX80" fmla="*/ 812999 w 2195098"/>
              <a:gd name="connsiteY80" fmla="*/ 0 h 3120373"/>
              <a:gd name="connsiteX81" fmla="*/ 894299 w 2195098"/>
              <a:gd name="connsiteY81" fmla="*/ 0 h 3120373"/>
              <a:gd name="connsiteX82" fmla="*/ 975599 w 2195098"/>
              <a:gd name="connsiteY82" fmla="*/ 0 h 3120373"/>
              <a:gd name="connsiteX83" fmla="*/ 1056899 w 2195098"/>
              <a:gd name="connsiteY83" fmla="*/ 0 h 3120373"/>
              <a:gd name="connsiteX84" fmla="*/ 1138199 w 2195098"/>
              <a:gd name="connsiteY84" fmla="*/ 0 h 3120373"/>
              <a:gd name="connsiteX85" fmla="*/ 1219499 w 2195098"/>
              <a:gd name="connsiteY85" fmla="*/ 0 h 3120373"/>
              <a:gd name="connsiteX86" fmla="*/ 1300799 w 2195098"/>
              <a:gd name="connsiteY86" fmla="*/ 0 h 3120373"/>
              <a:gd name="connsiteX87" fmla="*/ 1382099 w 2195098"/>
              <a:gd name="connsiteY87" fmla="*/ 0 h 3120373"/>
              <a:gd name="connsiteX88" fmla="*/ 1463399 w 2195098"/>
              <a:gd name="connsiteY88" fmla="*/ 0 h 3120373"/>
              <a:gd name="connsiteX89" fmla="*/ 1544699 w 2195098"/>
              <a:gd name="connsiteY89" fmla="*/ 0 h 3120373"/>
              <a:gd name="connsiteX90" fmla="*/ 1625999 w 2195098"/>
              <a:gd name="connsiteY90" fmla="*/ 0 h 3120373"/>
              <a:gd name="connsiteX91" fmla="*/ 1707299 w 2195098"/>
              <a:gd name="connsiteY91" fmla="*/ 0 h 3120373"/>
              <a:gd name="connsiteX92" fmla="*/ 1788599 w 2195098"/>
              <a:gd name="connsiteY92" fmla="*/ 0 h 3120373"/>
              <a:gd name="connsiteX93" fmla="*/ 1869898 w 2195098"/>
              <a:gd name="connsiteY93" fmla="*/ 0 h 3120373"/>
              <a:gd name="connsiteX94" fmla="*/ 1951198 w 2195098"/>
              <a:gd name="connsiteY94" fmla="*/ 0 h 3120373"/>
              <a:gd name="connsiteX95" fmla="*/ 2032498 w 2195098"/>
              <a:gd name="connsiteY95" fmla="*/ 0 h 3120373"/>
              <a:gd name="connsiteX96" fmla="*/ 2113798 w 2195098"/>
              <a:gd name="connsiteY96" fmla="*/ 0 h 3120373"/>
              <a:gd name="connsiteX97" fmla="*/ 2195098 w 2195098"/>
              <a:gd name="connsiteY97" fmla="*/ 0 h 3120373"/>
              <a:gd name="connsiteX98" fmla="*/ 2195098 w 2195098"/>
              <a:gd name="connsiteY98" fmla="*/ 115569 h 3120373"/>
              <a:gd name="connsiteX99" fmla="*/ 2195098 w 2195098"/>
              <a:gd name="connsiteY99" fmla="*/ 231139 h 3120373"/>
              <a:gd name="connsiteX100" fmla="*/ 2195098 w 2195098"/>
              <a:gd name="connsiteY100" fmla="*/ 346708 h 3120373"/>
              <a:gd name="connsiteX101" fmla="*/ 2195098 w 2195098"/>
              <a:gd name="connsiteY101" fmla="*/ 462278 h 3120373"/>
              <a:gd name="connsiteX0" fmla="*/ 2195098 w 2195098"/>
              <a:gd name="connsiteY0" fmla="*/ 1386833 h 3120373"/>
              <a:gd name="connsiteX1" fmla="*/ 2195098 w 2195098"/>
              <a:gd name="connsiteY1" fmla="*/ 1502402 h 3120373"/>
              <a:gd name="connsiteX2" fmla="*/ 2195098 w 2195098"/>
              <a:gd name="connsiteY2" fmla="*/ 1617972 h 3120373"/>
              <a:gd name="connsiteX3" fmla="*/ 2195098 w 2195098"/>
              <a:gd name="connsiteY3" fmla="*/ 1733541 h 3120373"/>
              <a:gd name="connsiteX4" fmla="*/ 2195098 w 2195098"/>
              <a:gd name="connsiteY4" fmla="*/ 1849110 h 3120373"/>
              <a:gd name="connsiteX5" fmla="*/ 2195098 w 2195098"/>
              <a:gd name="connsiteY5" fmla="*/ 1964680 h 3120373"/>
              <a:gd name="connsiteX6" fmla="*/ 2195098 w 2195098"/>
              <a:gd name="connsiteY6" fmla="*/ 2080249 h 3120373"/>
              <a:gd name="connsiteX7" fmla="*/ 2195098 w 2195098"/>
              <a:gd name="connsiteY7" fmla="*/ 2195818 h 3120373"/>
              <a:gd name="connsiteX8" fmla="*/ 2195098 w 2195098"/>
              <a:gd name="connsiteY8" fmla="*/ 2311388 h 3120373"/>
              <a:gd name="connsiteX9" fmla="*/ 2195098 w 2195098"/>
              <a:gd name="connsiteY9" fmla="*/ 2426957 h 3120373"/>
              <a:gd name="connsiteX10" fmla="*/ 2195098 w 2195098"/>
              <a:gd name="connsiteY10" fmla="*/ 2542526 h 3120373"/>
              <a:gd name="connsiteX11" fmla="*/ 2195098 w 2195098"/>
              <a:gd name="connsiteY11" fmla="*/ 2658096 h 3120373"/>
              <a:gd name="connsiteX12" fmla="*/ 2195098 w 2195098"/>
              <a:gd name="connsiteY12" fmla="*/ 2773665 h 3120373"/>
              <a:gd name="connsiteX13" fmla="*/ 2195098 w 2195098"/>
              <a:gd name="connsiteY13" fmla="*/ 2889234 h 3120373"/>
              <a:gd name="connsiteX14" fmla="*/ 2195098 w 2195098"/>
              <a:gd name="connsiteY14" fmla="*/ 3004804 h 3120373"/>
              <a:gd name="connsiteX15" fmla="*/ 2195098 w 2195098"/>
              <a:gd name="connsiteY15" fmla="*/ 3120373 h 3120373"/>
              <a:gd name="connsiteX16" fmla="*/ 2113798 w 2195098"/>
              <a:gd name="connsiteY16" fmla="*/ 3120373 h 3120373"/>
              <a:gd name="connsiteX17" fmla="*/ 2032498 w 2195098"/>
              <a:gd name="connsiteY17" fmla="*/ 3120373 h 3120373"/>
              <a:gd name="connsiteX18" fmla="*/ 1951198 w 2195098"/>
              <a:gd name="connsiteY18" fmla="*/ 3120373 h 3120373"/>
              <a:gd name="connsiteX19" fmla="*/ 1869898 w 2195098"/>
              <a:gd name="connsiteY19" fmla="*/ 3120373 h 3120373"/>
              <a:gd name="connsiteX20" fmla="*/ 1788599 w 2195098"/>
              <a:gd name="connsiteY20" fmla="*/ 3120373 h 3120373"/>
              <a:gd name="connsiteX21" fmla="*/ 1707299 w 2195098"/>
              <a:gd name="connsiteY21" fmla="*/ 3120373 h 3120373"/>
              <a:gd name="connsiteX22" fmla="*/ 1625999 w 2195098"/>
              <a:gd name="connsiteY22" fmla="*/ 3120373 h 3120373"/>
              <a:gd name="connsiteX23" fmla="*/ 1544699 w 2195098"/>
              <a:gd name="connsiteY23" fmla="*/ 3120373 h 3120373"/>
              <a:gd name="connsiteX24" fmla="*/ 1463399 w 2195098"/>
              <a:gd name="connsiteY24" fmla="*/ 3120373 h 3120373"/>
              <a:gd name="connsiteX25" fmla="*/ 1382099 w 2195098"/>
              <a:gd name="connsiteY25" fmla="*/ 3120373 h 3120373"/>
              <a:gd name="connsiteX26" fmla="*/ 1300799 w 2195098"/>
              <a:gd name="connsiteY26" fmla="*/ 3120373 h 3120373"/>
              <a:gd name="connsiteX27" fmla="*/ 1219499 w 2195098"/>
              <a:gd name="connsiteY27" fmla="*/ 3120373 h 3120373"/>
              <a:gd name="connsiteX28" fmla="*/ 1138199 w 2195098"/>
              <a:gd name="connsiteY28" fmla="*/ 3120373 h 3120373"/>
              <a:gd name="connsiteX29" fmla="*/ 1056899 w 2195098"/>
              <a:gd name="connsiteY29" fmla="*/ 3120373 h 3120373"/>
              <a:gd name="connsiteX30" fmla="*/ 975599 w 2195098"/>
              <a:gd name="connsiteY30" fmla="*/ 3120373 h 3120373"/>
              <a:gd name="connsiteX31" fmla="*/ 894299 w 2195098"/>
              <a:gd name="connsiteY31" fmla="*/ 3120373 h 3120373"/>
              <a:gd name="connsiteX32" fmla="*/ 812999 w 2195098"/>
              <a:gd name="connsiteY32" fmla="*/ 3120373 h 3120373"/>
              <a:gd name="connsiteX33" fmla="*/ 731699 w 2195098"/>
              <a:gd name="connsiteY33" fmla="*/ 3120373 h 3120373"/>
              <a:gd name="connsiteX34" fmla="*/ 650399 w 2195098"/>
              <a:gd name="connsiteY34" fmla="*/ 3120373 h 3120373"/>
              <a:gd name="connsiteX35" fmla="*/ 569099 w 2195098"/>
              <a:gd name="connsiteY35" fmla="*/ 3120373 h 3120373"/>
              <a:gd name="connsiteX36" fmla="*/ 487799 w 2195098"/>
              <a:gd name="connsiteY36" fmla="*/ 3120373 h 3120373"/>
              <a:gd name="connsiteX37" fmla="*/ 406499 w 2195098"/>
              <a:gd name="connsiteY37" fmla="*/ 3120373 h 3120373"/>
              <a:gd name="connsiteX38" fmla="*/ 325199 w 2195098"/>
              <a:gd name="connsiteY38" fmla="*/ 3120373 h 3120373"/>
              <a:gd name="connsiteX39" fmla="*/ 243900 w 2195098"/>
              <a:gd name="connsiteY39" fmla="*/ 3120373 h 3120373"/>
              <a:gd name="connsiteX40" fmla="*/ 162600 w 2195098"/>
              <a:gd name="connsiteY40" fmla="*/ 3120373 h 3120373"/>
              <a:gd name="connsiteX41" fmla="*/ 813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3004804 h 3120373"/>
              <a:gd name="connsiteX44" fmla="*/ 0 w 2195098"/>
              <a:gd name="connsiteY44" fmla="*/ 2889234 h 3120373"/>
              <a:gd name="connsiteX45" fmla="*/ 0 w 2195098"/>
              <a:gd name="connsiteY45" fmla="*/ 2773665 h 3120373"/>
              <a:gd name="connsiteX46" fmla="*/ 0 w 2195098"/>
              <a:gd name="connsiteY46" fmla="*/ 2658096 h 3120373"/>
              <a:gd name="connsiteX47" fmla="*/ 0 w 2195098"/>
              <a:gd name="connsiteY47" fmla="*/ 2542526 h 3120373"/>
              <a:gd name="connsiteX48" fmla="*/ 0 w 2195098"/>
              <a:gd name="connsiteY48" fmla="*/ 2426957 h 3120373"/>
              <a:gd name="connsiteX49" fmla="*/ 0 w 2195098"/>
              <a:gd name="connsiteY49" fmla="*/ 2311388 h 3120373"/>
              <a:gd name="connsiteX50" fmla="*/ 0 w 2195098"/>
              <a:gd name="connsiteY50" fmla="*/ 2195818 h 3120373"/>
              <a:gd name="connsiteX51" fmla="*/ 0 w 2195098"/>
              <a:gd name="connsiteY51" fmla="*/ 2080249 h 3120373"/>
              <a:gd name="connsiteX52" fmla="*/ 0 w 2195098"/>
              <a:gd name="connsiteY52" fmla="*/ 1964680 h 3120373"/>
              <a:gd name="connsiteX53" fmla="*/ 0 w 2195098"/>
              <a:gd name="connsiteY53" fmla="*/ 1849110 h 3120373"/>
              <a:gd name="connsiteX54" fmla="*/ 0 w 2195098"/>
              <a:gd name="connsiteY54" fmla="*/ 1733541 h 3120373"/>
              <a:gd name="connsiteX55" fmla="*/ 0 w 2195098"/>
              <a:gd name="connsiteY55" fmla="*/ 1617971 h 3120373"/>
              <a:gd name="connsiteX56" fmla="*/ 0 w 2195098"/>
              <a:gd name="connsiteY56" fmla="*/ 1502402 h 3120373"/>
              <a:gd name="connsiteX57" fmla="*/ 0 w 2195098"/>
              <a:gd name="connsiteY57" fmla="*/ 1386832 h 3120373"/>
              <a:gd name="connsiteX58" fmla="*/ 0 w 2195098"/>
              <a:gd name="connsiteY58" fmla="*/ 1271263 h 3120373"/>
              <a:gd name="connsiteX59" fmla="*/ 0 w 2195098"/>
              <a:gd name="connsiteY59" fmla="*/ 1155693 h 3120373"/>
              <a:gd name="connsiteX60" fmla="*/ 0 w 2195098"/>
              <a:gd name="connsiteY60" fmla="*/ 1040124 h 3120373"/>
              <a:gd name="connsiteX61" fmla="*/ 0 w 2195098"/>
              <a:gd name="connsiteY61" fmla="*/ 924555 h 3120373"/>
              <a:gd name="connsiteX62" fmla="*/ 0 w 2195098"/>
              <a:gd name="connsiteY62" fmla="*/ 808985 h 3120373"/>
              <a:gd name="connsiteX63" fmla="*/ 0 w 2195098"/>
              <a:gd name="connsiteY63" fmla="*/ 693416 h 3120373"/>
              <a:gd name="connsiteX64" fmla="*/ 0 w 2195098"/>
              <a:gd name="connsiteY64" fmla="*/ 577847 h 3120373"/>
              <a:gd name="connsiteX65" fmla="*/ 0 w 2195098"/>
              <a:gd name="connsiteY65" fmla="*/ 462277 h 3120373"/>
              <a:gd name="connsiteX66" fmla="*/ 0 w 2195098"/>
              <a:gd name="connsiteY66" fmla="*/ 346708 h 3120373"/>
              <a:gd name="connsiteX67" fmla="*/ 0 w 2195098"/>
              <a:gd name="connsiteY67" fmla="*/ 231139 h 3120373"/>
              <a:gd name="connsiteX68" fmla="*/ 0 w 2195098"/>
              <a:gd name="connsiteY68" fmla="*/ 115569 h 3120373"/>
              <a:gd name="connsiteX69" fmla="*/ 0 w 2195098"/>
              <a:gd name="connsiteY69" fmla="*/ 0 h 3120373"/>
              <a:gd name="connsiteX70" fmla="*/ 81300 w 2195098"/>
              <a:gd name="connsiteY70" fmla="*/ 0 h 3120373"/>
              <a:gd name="connsiteX71" fmla="*/ 162600 w 2195098"/>
              <a:gd name="connsiteY71" fmla="*/ 0 h 3120373"/>
              <a:gd name="connsiteX72" fmla="*/ 243900 w 2195098"/>
              <a:gd name="connsiteY72" fmla="*/ 0 h 3120373"/>
              <a:gd name="connsiteX73" fmla="*/ 325199 w 2195098"/>
              <a:gd name="connsiteY73" fmla="*/ 0 h 3120373"/>
              <a:gd name="connsiteX74" fmla="*/ 406499 w 2195098"/>
              <a:gd name="connsiteY74" fmla="*/ 0 h 3120373"/>
              <a:gd name="connsiteX75" fmla="*/ 487799 w 2195098"/>
              <a:gd name="connsiteY75" fmla="*/ 0 h 3120373"/>
              <a:gd name="connsiteX76" fmla="*/ 569099 w 2195098"/>
              <a:gd name="connsiteY76" fmla="*/ 0 h 3120373"/>
              <a:gd name="connsiteX77" fmla="*/ 650399 w 2195098"/>
              <a:gd name="connsiteY77" fmla="*/ 0 h 3120373"/>
              <a:gd name="connsiteX78" fmla="*/ 731699 w 2195098"/>
              <a:gd name="connsiteY78" fmla="*/ 0 h 3120373"/>
              <a:gd name="connsiteX79" fmla="*/ 812999 w 2195098"/>
              <a:gd name="connsiteY79" fmla="*/ 0 h 3120373"/>
              <a:gd name="connsiteX80" fmla="*/ 894299 w 2195098"/>
              <a:gd name="connsiteY80" fmla="*/ 0 h 3120373"/>
              <a:gd name="connsiteX81" fmla="*/ 975599 w 2195098"/>
              <a:gd name="connsiteY81" fmla="*/ 0 h 3120373"/>
              <a:gd name="connsiteX82" fmla="*/ 1056899 w 2195098"/>
              <a:gd name="connsiteY82" fmla="*/ 0 h 3120373"/>
              <a:gd name="connsiteX83" fmla="*/ 1138199 w 2195098"/>
              <a:gd name="connsiteY83" fmla="*/ 0 h 3120373"/>
              <a:gd name="connsiteX84" fmla="*/ 1219499 w 2195098"/>
              <a:gd name="connsiteY84" fmla="*/ 0 h 3120373"/>
              <a:gd name="connsiteX85" fmla="*/ 1300799 w 2195098"/>
              <a:gd name="connsiteY85" fmla="*/ 0 h 3120373"/>
              <a:gd name="connsiteX86" fmla="*/ 1382099 w 2195098"/>
              <a:gd name="connsiteY86" fmla="*/ 0 h 3120373"/>
              <a:gd name="connsiteX87" fmla="*/ 1463399 w 2195098"/>
              <a:gd name="connsiteY87" fmla="*/ 0 h 3120373"/>
              <a:gd name="connsiteX88" fmla="*/ 1544699 w 2195098"/>
              <a:gd name="connsiteY88" fmla="*/ 0 h 3120373"/>
              <a:gd name="connsiteX89" fmla="*/ 1625999 w 2195098"/>
              <a:gd name="connsiteY89" fmla="*/ 0 h 3120373"/>
              <a:gd name="connsiteX90" fmla="*/ 1707299 w 2195098"/>
              <a:gd name="connsiteY90" fmla="*/ 0 h 3120373"/>
              <a:gd name="connsiteX91" fmla="*/ 1788599 w 2195098"/>
              <a:gd name="connsiteY91" fmla="*/ 0 h 3120373"/>
              <a:gd name="connsiteX92" fmla="*/ 1869898 w 2195098"/>
              <a:gd name="connsiteY92" fmla="*/ 0 h 3120373"/>
              <a:gd name="connsiteX93" fmla="*/ 1951198 w 2195098"/>
              <a:gd name="connsiteY93" fmla="*/ 0 h 3120373"/>
              <a:gd name="connsiteX94" fmla="*/ 2032498 w 2195098"/>
              <a:gd name="connsiteY94" fmla="*/ 0 h 3120373"/>
              <a:gd name="connsiteX95" fmla="*/ 2113798 w 2195098"/>
              <a:gd name="connsiteY95" fmla="*/ 0 h 3120373"/>
              <a:gd name="connsiteX96" fmla="*/ 2195098 w 2195098"/>
              <a:gd name="connsiteY96" fmla="*/ 0 h 3120373"/>
              <a:gd name="connsiteX97" fmla="*/ 2195098 w 2195098"/>
              <a:gd name="connsiteY97" fmla="*/ 115569 h 3120373"/>
              <a:gd name="connsiteX98" fmla="*/ 2195098 w 2195098"/>
              <a:gd name="connsiteY98" fmla="*/ 231139 h 3120373"/>
              <a:gd name="connsiteX99" fmla="*/ 2195098 w 2195098"/>
              <a:gd name="connsiteY99" fmla="*/ 346708 h 3120373"/>
              <a:gd name="connsiteX100" fmla="*/ 2195098 w 2195098"/>
              <a:gd name="connsiteY100" fmla="*/ 462278 h 3120373"/>
              <a:gd name="connsiteX0" fmla="*/ 2195098 w 2195098"/>
              <a:gd name="connsiteY0" fmla="*/ 1502402 h 3120373"/>
              <a:gd name="connsiteX1" fmla="*/ 2195098 w 2195098"/>
              <a:gd name="connsiteY1" fmla="*/ 1617972 h 3120373"/>
              <a:gd name="connsiteX2" fmla="*/ 2195098 w 2195098"/>
              <a:gd name="connsiteY2" fmla="*/ 1733541 h 3120373"/>
              <a:gd name="connsiteX3" fmla="*/ 2195098 w 2195098"/>
              <a:gd name="connsiteY3" fmla="*/ 1849110 h 3120373"/>
              <a:gd name="connsiteX4" fmla="*/ 2195098 w 2195098"/>
              <a:gd name="connsiteY4" fmla="*/ 1964680 h 3120373"/>
              <a:gd name="connsiteX5" fmla="*/ 2195098 w 2195098"/>
              <a:gd name="connsiteY5" fmla="*/ 2080249 h 3120373"/>
              <a:gd name="connsiteX6" fmla="*/ 2195098 w 2195098"/>
              <a:gd name="connsiteY6" fmla="*/ 2195818 h 3120373"/>
              <a:gd name="connsiteX7" fmla="*/ 2195098 w 2195098"/>
              <a:gd name="connsiteY7" fmla="*/ 2311388 h 3120373"/>
              <a:gd name="connsiteX8" fmla="*/ 2195098 w 2195098"/>
              <a:gd name="connsiteY8" fmla="*/ 2426957 h 3120373"/>
              <a:gd name="connsiteX9" fmla="*/ 2195098 w 2195098"/>
              <a:gd name="connsiteY9" fmla="*/ 2542526 h 3120373"/>
              <a:gd name="connsiteX10" fmla="*/ 2195098 w 2195098"/>
              <a:gd name="connsiteY10" fmla="*/ 2658096 h 3120373"/>
              <a:gd name="connsiteX11" fmla="*/ 2195098 w 2195098"/>
              <a:gd name="connsiteY11" fmla="*/ 2773665 h 3120373"/>
              <a:gd name="connsiteX12" fmla="*/ 2195098 w 2195098"/>
              <a:gd name="connsiteY12" fmla="*/ 2889234 h 3120373"/>
              <a:gd name="connsiteX13" fmla="*/ 2195098 w 2195098"/>
              <a:gd name="connsiteY13" fmla="*/ 3004804 h 3120373"/>
              <a:gd name="connsiteX14" fmla="*/ 2195098 w 2195098"/>
              <a:gd name="connsiteY14" fmla="*/ 3120373 h 3120373"/>
              <a:gd name="connsiteX15" fmla="*/ 2113798 w 2195098"/>
              <a:gd name="connsiteY15" fmla="*/ 3120373 h 3120373"/>
              <a:gd name="connsiteX16" fmla="*/ 2032498 w 2195098"/>
              <a:gd name="connsiteY16" fmla="*/ 3120373 h 3120373"/>
              <a:gd name="connsiteX17" fmla="*/ 1951198 w 2195098"/>
              <a:gd name="connsiteY17" fmla="*/ 3120373 h 3120373"/>
              <a:gd name="connsiteX18" fmla="*/ 1869898 w 2195098"/>
              <a:gd name="connsiteY18" fmla="*/ 3120373 h 3120373"/>
              <a:gd name="connsiteX19" fmla="*/ 1788599 w 2195098"/>
              <a:gd name="connsiteY19" fmla="*/ 3120373 h 3120373"/>
              <a:gd name="connsiteX20" fmla="*/ 1707299 w 2195098"/>
              <a:gd name="connsiteY20" fmla="*/ 3120373 h 3120373"/>
              <a:gd name="connsiteX21" fmla="*/ 1625999 w 2195098"/>
              <a:gd name="connsiteY21" fmla="*/ 3120373 h 3120373"/>
              <a:gd name="connsiteX22" fmla="*/ 1544699 w 2195098"/>
              <a:gd name="connsiteY22" fmla="*/ 3120373 h 3120373"/>
              <a:gd name="connsiteX23" fmla="*/ 1463399 w 2195098"/>
              <a:gd name="connsiteY23" fmla="*/ 3120373 h 3120373"/>
              <a:gd name="connsiteX24" fmla="*/ 1382099 w 2195098"/>
              <a:gd name="connsiteY24" fmla="*/ 3120373 h 3120373"/>
              <a:gd name="connsiteX25" fmla="*/ 1300799 w 2195098"/>
              <a:gd name="connsiteY25" fmla="*/ 3120373 h 3120373"/>
              <a:gd name="connsiteX26" fmla="*/ 1219499 w 2195098"/>
              <a:gd name="connsiteY26" fmla="*/ 3120373 h 3120373"/>
              <a:gd name="connsiteX27" fmla="*/ 1138199 w 2195098"/>
              <a:gd name="connsiteY27" fmla="*/ 3120373 h 3120373"/>
              <a:gd name="connsiteX28" fmla="*/ 1056899 w 2195098"/>
              <a:gd name="connsiteY28" fmla="*/ 3120373 h 3120373"/>
              <a:gd name="connsiteX29" fmla="*/ 975599 w 2195098"/>
              <a:gd name="connsiteY29" fmla="*/ 3120373 h 3120373"/>
              <a:gd name="connsiteX30" fmla="*/ 894299 w 2195098"/>
              <a:gd name="connsiteY30" fmla="*/ 3120373 h 3120373"/>
              <a:gd name="connsiteX31" fmla="*/ 812999 w 2195098"/>
              <a:gd name="connsiteY31" fmla="*/ 3120373 h 3120373"/>
              <a:gd name="connsiteX32" fmla="*/ 731699 w 2195098"/>
              <a:gd name="connsiteY32" fmla="*/ 3120373 h 3120373"/>
              <a:gd name="connsiteX33" fmla="*/ 650399 w 2195098"/>
              <a:gd name="connsiteY33" fmla="*/ 3120373 h 3120373"/>
              <a:gd name="connsiteX34" fmla="*/ 569099 w 2195098"/>
              <a:gd name="connsiteY34" fmla="*/ 3120373 h 3120373"/>
              <a:gd name="connsiteX35" fmla="*/ 487799 w 2195098"/>
              <a:gd name="connsiteY35" fmla="*/ 3120373 h 3120373"/>
              <a:gd name="connsiteX36" fmla="*/ 406499 w 2195098"/>
              <a:gd name="connsiteY36" fmla="*/ 3120373 h 3120373"/>
              <a:gd name="connsiteX37" fmla="*/ 325199 w 2195098"/>
              <a:gd name="connsiteY37" fmla="*/ 3120373 h 3120373"/>
              <a:gd name="connsiteX38" fmla="*/ 243900 w 2195098"/>
              <a:gd name="connsiteY38" fmla="*/ 3120373 h 3120373"/>
              <a:gd name="connsiteX39" fmla="*/ 162600 w 2195098"/>
              <a:gd name="connsiteY39" fmla="*/ 3120373 h 3120373"/>
              <a:gd name="connsiteX40" fmla="*/ 813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3004804 h 3120373"/>
              <a:gd name="connsiteX43" fmla="*/ 0 w 2195098"/>
              <a:gd name="connsiteY43" fmla="*/ 2889234 h 3120373"/>
              <a:gd name="connsiteX44" fmla="*/ 0 w 2195098"/>
              <a:gd name="connsiteY44" fmla="*/ 2773665 h 3120373"/>
              <a:gd name="connsiteX45" fmla="*/ 0 w 2195098"/>
              <a:gd name="connsiteY45" fmla="*/ 2658096 h 3120373"/>
              <a:gd name="connsiteX46" fmla="*/ 0 w 2195098"/>
              <a:gd name="connsiteY46" fmla="*/ 2542526 h 3120373"/>
              <a:gd name="connsiteX47" fmla="*/ 0 w 2195098"/>
              <a:gd name="connsiteY47" fmla="*/ 2426957 h 3120373"/>
              <a:gd name="connsiteX48" fmla="*/ 0 w 2195098"/>
              <a:gd name="connsiteY48" fmla="*/ 2311388 h 3120373"/>
              <a:gd name="connsiteX49" fmla="*/ 0 w 2195098"/>
              <a:gd name="connsiteY49" fmla="*/ 2195818 h 3120373"/>
              <a:gd name="connsiteX50" fmla="*/ 0 w 2195098"/>
              <a:gd name="connsiteY50" fmla="*/ 2080249 h 3120373"/>
              <a:gd name="connsiteX51" fmla="*/ 0 w 2195098"/>
              <a:gd name="connsiteY51" fmla="*/ 1964680 h 3120373"/>
              <a:gd name="connsiteX52" fmla="*/ 0 w 2195098"/>
              <a:gd name="connsiteY52" fmla="*/ 1849110 h 3120373"/>
              <a:gd name="connsiteX53" fmla="*/ 0 w 2195098"/>
              <a:gd name="connsiteY53" fmla="*/ 1733541 h 3120373"/>
              <a:gd name="connsiteX54" fmla="*/ 0 w 2195098"/>
              <a:gd name="connsiteY54" fmla="*/ 1617971 h 3120373"/>
              <a:gd name="connsiteX55" fmla="*/ 0 w 2195098"/>
              <a:gd name="connsiteY55" fmla="*/ 1502402 h 3120373"/>
              <a:gd name="connsiteX56" fmla="*/ 0 w 2195098"/>
              <a:gd name="connsiteY56" fmla="*/ 1386832 h 3120373"/>
              <a:gd name="connsiteX57" fmla="*/ 0 w 2195098"/>
              <a:gd name="connsiteY57" fmla="*/ 1271263 h 3120373"/>
              <a:gd name="connsiteX58" fmla="*/ 0 w 2195098"/>
              <a:gd name="connsiteY58" fmla="*/ 1155693 h 3120373"/>
              <a:gd name="connsiteX59" fmla="*/ 0 w 2195098"/>
              <a:gd name="connsiteY59" fmla="*/ 1040124 h 3120373"/>
              <a:gd name="connsiteX60" fmla="*/ 0 w 2195098"/>
              <a:gd name="connsiteY60" fmla="*/ 924555 h 3120373"/>
              <a:gd name="connsiteX61" fmla="*/ 0 w 2195098"/>
              <a:gd name="connsiteY61" fmla="*/ 808985 h 3120373"/>
              <a:gd name="connsiteX62" fmla="*/ 0 w 2195098"/>
              <a:gd name="connsiteY62" fmla="*/ 693416 h 3120373"/>
              <a:gd name="connsiteX63" fmla="*/ 0 w 2195098"/>
              <a:gd name="connsiteY63" fmla="*/ 577847 h 3120373"/>
              <a:gd name="connsiteX64" fmla="*/ 0 w 2195098"/>
              <a:gd name="connsiteY64" fmla="*/ 462277 h 3120373"/>
              <a:gd name="connsiteX65" fmla="*/ 0 w 2195098"/>
              <a:gd name="connsiteY65" fmla="*/ 346708 h 3120373"/>
              <a:gd name="connsiteX66" fmla="*/ 0 w 2195098"/>
              <a:gd name="connsiteY66" fmla="*/ 231139 h 3120373"/>
              <a:gd name="connsiteX67" fmla="*/ 0 w 2195098"/>
              <a:gd name="connsiteY67" fmla="*/ 115569 h 3120373"/>
              <a:gd name="connsiteX68" fmla="*/ 0 w 2195098"/>
              <a:gd name="connsiteY68" fmla="*/ 0 h 3120373"/>
              <a:gd name="connsiteX69" fmla="*/ 81300 w 2195098"/>
              <a:gd name="connsiteY69" fmla="*/ 0 h 3120373"/>
              <a:gd name="connsiteX70" fmla="*/ 162600 w 2195098"/>
              <a:gd name="connsiteY70" fmla="*/ 0 h 3120373"/>
              <a:gd name="connsiteX71" fmla="*/ 243900 w 2195098"/>
              <a:gd name="connsiteY71" fmla="*/ 0 h 3120373"/>
              <a:gd name="connsiteX72" fmla="*/ 325199 w 2195098"/>
              <a:gd name="connsiteY72" fmla="*/ 0 h 3120373"/>
              <a:gd name="connsiteX73" fmla="*/ 406499 w 2195098"/>
              <a:gd name="connsiteY73" fmla="*/ 0 h 3120373"/>
              <a:gd name="connsiteX74" fmla="*/ 487799 w 2195098"/>
              <a:gd name="connsiteY74" fmla="*/ 0 h 3120373"/>
              <a:gd name="connsiteX75" fmla="*/ 569099 w 2195098"/>
              <a:gd name="connsiteY75" fmla="*/ 0 h 3120373"/>
              <a:gd name="connsiteX76" fmla="*/ 650399 w 2195098"/>
              <a:gd name="connsiteY76" fmla="*/ 0 h 3120373"/>
              <a:gd name="connsiteX77" fmla="*/ 731699 w 2195098"/>
              <a:gd name="connsiteY77" fmla="*/ 0 h 3120373"/>
              <a:gd name="connsiteX78" fmla="*/ 812999 w 2195098"/>
              <a:gd name="connsiteY78" fmla="*/ 0 h 3120373"/>
              <a:gd name="connsiteX79" fmla="*/ 894299 w 2195098"/>
              <a:gd name="connsiteY79" fmla="*/ 0 h 3120373"/>
              <a:gd name="connsiteX80" fmla="*/ 975599 w 2195098"/>
              <a:gd name="connsiteY80" fmla="*/ 0 h 3120373"/>
              <a:gd name="connsiteX81" fmla="*/ 1056899 w 2195098"/>
              <a:gd name="connsiteY81" fmla="*/ 0 h 3120373"/>
              <a:gd name="connsiteX82" fmla="*/ 1138199 w 2195098"/>
              <a:gd name="connsiteY82" fmla="*/ 0 h 3120373"/>
              <a:gd name="connsiteX83" fmla="*/ 1219499 w 2195098"/>
              <a:gd name="connsiteY83" fmla="*/ 0 h 3120373"/>
              <a:gd name="connsiteX84" fmla="*/ 1300799 w 2195098"/>
              <a:gd name="connsiteY84" fmla="*/ 0 h 3120373"/>
              <a:gd name="connsiteX85" fmla="*/ 1382099 w 2195098"/>
              <a:gd name="connsiteY85" fmla="*/ 0 h 3120373"/>
              <a:gd name="connsiteX86" fmla="*/ 1463399 w 2195098"/>
              <a:gd name="connsiteY86" fmla="*/ 0 h 3120373"/>
              <a:gd name="connsiteX87" fmla="*/ 1544699 w 2195098"/>
              <a:gd name="connsiteY87" fmla="*/ 0 h 3120373"/>
              <a:gd name="connsiteX88" fmla="*/ 1625999 w 2195098"/>
              <a:gd name="connsiteY88" fmla="*/ 0 h 3120373"/>
              <a:gd name="connsiteX89" fmla="*/ 1707299 w 2195098"/>
              <a:gd name="connsiteY89" fmla="*/ 0 h 3120373"/>
              <a:gd name="connsiteX90" fmla="*/ 1788599 w 2195098"/>
              <a:gd name="connsiteY90" fmla="*/ 0 h 3120373"/>
              <a:gd name="connsiteX91" fmla="*/ 1869898 w 2195098"/>
              <a:gd name="connsiteY91" fmla="*/ 0 h 3120373"/>
              <a:gd name="connsiteX92" fmla="*/ 1951198 w 2195098"/>
              <a:gd name="connsiteY92" fmla="*/ 0 h 3120373"/>
              <a:gd name="connsiteX93" fmla="*/ 2032498 w 2195098"/>
              <a:gd name="connsiteY93" fmla="*/ 0 h 3120373"/>
              <a:gd name="connsiteX94" fmla="*/ 2113798 w 2195098"/>
              <a:gd name="connsiteY94" fmla="*/ 0 h 3120373"/>
              <a:gd name="connsiteX95" fmla="*/ 2195098 w 2195098"/>
              <a:gd name="connsiteY95" fmla="*/ 0 h 3120373"/>
              <a:gd name="connsiteX96" fmla="*/ 2195098 w 2195098"/>
              <a:gd name="connsiteY96" fmla="*/ 115569 h 3120373"/>
              <a:gd name="connsiteX97" fmla="*/ 2195098 w 2195098"/>
              <a:gd name="connsiteY97" fmla="*/ 231139 h 3120373"/>
              <a:gd name="connsiteX98" fmla="*/ 2195098 w 2195098"/>
              <a:gd name="connsiteY98" fmla="*/ 346708 h 3120373"/>
              <a:gd name="connsiteX99" fmla="*/ 2195098 w 2195098"/>
              <a:gd name="connsiteY99" fmla="*/ 462278 h 3120373"/>
              <a:gd name="connsiteX0" fmla="*/ 2195098 w 2195098"/>
              <a:gd name="connsiteY0" fmla="*/ 1617972 h 3120373"/>
              <a:gd name="connsiteX1" fmla="*/ 2195098 w 2195098"/>
              <a:gd name="connsiteY1" fmla="*/ 1733541 h 3120373"/>
              <a:gd name="connsiteX2" fmla="*/ 2195098 w 2195098"/>
              <a:gd name="connsiteY2" fmla="*/ 1849110 h 3120373"/>
              <a:gd name="connsiteX3" fmla="*/ 2195098 w 2195098"/>
              <a:gd name="connsiteY3" fmla="*/ 1964680 h 3120373"/>
              <a:gd name="connsiteX4" fmla="*/ 2195098 w 2195098"/>
              <a:gd name="connsiteY4" fmla="*/ 2080249 h 3120373"/>
              <a:gd name="connsiteX5" fmla="*/ 2195098 w 2195098"/>
              <a:gd name="connsiteY5" fmla="*/ 2195818 h 3120373"/>
              <a:gd name="connsiteX6" fmla="*/ 2195098 w 2195098"/>
              <a:gd name="connsiteY6" fmla="*/ 2311388 h 3120373"/>
              <a:gd name="connsiteX7" fmla="*/ 2195098 w 2195098"/>
              <a:gd name="connsiteY7" fmla="*/ 2426957 h 3120373"/>
              <a:gd name="connsiteX8" fmla="*/ 2195098 w 2195098"/>
              <a:gd name="connsiteY8" fmla="*/ 2542526 h 3120373"/>
              <a:gd name="connsiteX9" fmla="*/ 2195098 w 2195098"/>
              <a:gd name="connsiteY9" fmla="*/ 2658096 h 3120373"/>
              <a:gd name="connsiteX10" fmla="*/ 2195098 w 2195098"/>
              <a:gd name="connsiteY10" fmla="*/ 2773665 h 3120373"/>
              <a:gd name="connsiteX11" fmla="*/ 2195098 w 2195098"/>
              <a:gd name="connsiteY11" fmla="*/ 2889234 h 3120373"/>
              <a:gd name="connsiteX12" fmla="*/ 2195098 w 2195098"/>
              <a:gd name="connsiteY12" fmla="*/ 3004804 h 3120373"/>
              <a:gd name="connsiteX13" fmla="*/ 2195098 w 2195098"/>
              <a:gd name="connsiteY13" fmla="*/ 3120373 h 3120373"/>
              <a:gd name="connsiteX14" fmla="*/ 2113798 w 2195098"/>
              <a:gd name="connsiteY14" fmla="*/ 3120373 h 3120373"/>
              <a:gd name="connsiteX15" fmla="*/ 2032498 w 2195098"/>
              <a:gd name="connsiteY15" fmla="*/ 3120373 h 3120373"/>
              <a:gd name="connsiteX16" fmla="*/ 1951198 w 2195098"/>
              <a:gd name="connsiteY16" fmla="*/ 3120373 h 3120373"/>
              <a:gd name="connsiteX17" fmla="*/ 1869898 w 2195098"/>
              <a:gd name="connsiteY17" fmla="*/ 3120373 h 3120373"/>
              <a:gd name="connsiteX18" fmla="*/ 1788599 w 2195098"/>
              <a:gd name="connsiteY18" fmla="*/ 3120373 h 3120373"/>
              <a:gd name="connsiteX19" fmla="*/ 1707299 w 2195098"/>
              <a:gd name="connsiteY19" fmla="*/ 3120373 h 3120373"/>
              <a:gd name="connsiteX20" fmla="*/ 1625999 w 2195098"/>
              <a:gd name="connsiteY20" fmla="*/ 3120373 h 3120373"/>
              <a:gd name="connsiteX21" fmla="*/ 1544699 w 2195098"/>
              <a:gd name="connsiteY21" fmla="*/ 3120373 h 3120373"/>
              <a:gd name="connsiteX22" fmla="*/ 1463399 w 2195098"/>
              <a:gd name="connsiteY22" fmla="*/ 3120373 h 3120373"/>
              <a:gd name="connsiteX23" fmla="*/ 1382099 w 2195098"/>
              <a:gd name="connsiteY23" fmla="*/ 3120373 h 3120373"/>
              <a:gd name="connsiteX24" fmla="*/ 1300799 w 2195098"/>
              <a:gd name="connsiteY24" fmla="*/ 3120373 h 3120373"/>
              <a:gd name="connsiteX25" fmla="*/ 1219499 w 2195098"/>
              <a:gd name="connsiteY25" fmla="*/ 3120373 h 3120373"/>
              <a:gd name="connsiteX26" fmla="*/ 1138199 w 2195098"/>
              <a:gd name="connsiteY26" fmla="*/ 3120373 h 3120373"/>
              <a:gd name="connsiteX27" fmla="*/ 1056899 w 2195098"/>
              <a:gd name="connsiteY27" fmla="*/ 3120373 h 3120373"/>
              <a:gd name="connsiteX28" fmla="*/ 975599 w 2195098"/>
              <a:gd name="connsiteY28" fmla="*/ 3120373 h 3120373"/>
              <a:gd name="connsiteX29" fmla="*/ 894299 w 2195098"/>
              <a:gd name="connsiteY29" fmla="*/ 3120373 h 3120373"/>
              <a:gd name="connsiteX30" fmla="*/ 812999 w 2195098"/>
              <a:gd name="connsiteY30" fmla="*/ 3120373 h 3120373"/>
              <a:gd name="connsiteX31" fmla="*/ 731699 w 2195098"/>
              <a:gd name="connsiteY31" fmla="*/ 3120373 h 3120373"/>
              <a:gd name="connsiteX32" fmla="*/ 650399 w 2195098"/>
              <a:gd name="connsiteY32" fmla="*/ 3120373 h 3120373"/>
              <a:gd name="connsiteX33" fmla="*/ 569099 w 2195098"/>
              <a:gd name="connsiteY33" fmla="*/ 3120373 h 3120373"/>
              <a:gd name="connsiteX34" fmla="*/ 487799 w 2195098"/>
              <a:gd name="connsiteY34" fmla="*/ 3120373 h 3120373"/>
              <a:gd name="connsiteX35" fmla="*/ 406499 w 2195098"/>
              <a:gd name="connsiteY35" fmla="*/ 3120373 h 3120373"/>
              <a:gd name="connsiteX36" fmla="*/ 325199 w 2195098"/>
              <a:gd name="connsiteY36" fmla="*/ 3120373 h 3120373"/>
              <a:gd name="connsiteX37" fmla="*/ 243900 w 2195098"/>
              <a:gd name="connsiteY37" fmla="*/ 3120373 h 3120373"/>
              <a:gd name="connsiteX38" fmla="*/ 162600 w 2195098"/>
              <a:gd name="connsiteY38" fmla="*/ 3120373 h 3120373"/>
              <a:gd name="connsiteX39" fmla="*/ 813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3004804 h 3120373"/>
              <a:gd name="connsiteX42" fmla="*/ 0 w 2195098"/>
              <a:gd name="connsiteY42" fmla="*/ 2889234 h 3120373"/>
              <a:gd name="connsiteX43" fmla="*/ 0 w 2195098"/>
              <a:gd name="connsiteY43" fmla="*/ 2773665 h 3120373"/>
              <a:gd name="connsiteX44" fmla="*/ 0 w 2195098"/>
              <a:gd name="connsiteY44" fmla="*/ 2658096 h 3120373"/>
              <a:gd name="connsiteX45" fmla="*/ 0 w 2195098"/>
              <a:gd name="connsiteY45" fmla="*/ 2542526 h 3120373"/>
              <a:gd name="connsiteX46" fmla="*/ 0 w 2195098"/>
              <a:gd name="connsiteY46" fmla="*/ 2426957 h 3120373"/>
              <a:gd name="connsiteX47" fmla="*/ 0 w 2195098"/>
              <a:gd name="connsiteY47" fmla="*/ 2311388 h 3120373"/>
              <a:gd name="connsiteX48" fmla="*/ 0 w 2195098"/>
              <a:gd name="connsiteY48" fmla="*/ 2195818 h 3120373"/>
              <a:gd name="connsiteX49" fmla="*/ 0 w 2195098"/>
              <a:gd name="connsiteY49" fmla="*/ 2080249 h 3120373"/>
              <a:gd name="connsiteX50" fmla="*/ 0 w 2195098"/>
              <a:gd name="connsiteY50" fmla="*/ 1964680 h 3120373"/>
              <a:gd name="connsiteX51" fmla="*/ 0 w 2195098"/>
              <a:gd name="connsiteY51" fmla="*/ 1849110 h 3120373"/>
              <a:gd name="connsiteX52" fmla="*/ 0 w 2195098"/>
              <a:gd name="connsiteY52" fmla="*/ 1733541 h 3120373"/>
              <a:gd name="connsiteX53" fmla="*/ 0 w 2195098"/>
              <a:gd name="connsiteY53" fmla="*/ 1617971 h 3120373"/>
              <a:gd name="connsiteX54" fmla="*/ 0 w 2195098"/>
              <a:gd name="connsiteY54" fmla="*/ 1502402 h 3120373"/>
              <a:gd name="connsiteX55" fmla="*/ 0 w 2195098"/>
              <a:gd name="connsiteY55" fmla="*/ 1386832 h 3120373"/>
              <a:gd name="connsiteX56" fmla="*/ 0 w 2195098"/>
              <a:gd name="connsiteY56" fmla="*/ 1271263 h 3120373"/>
              <a:gd name="connsiteX57" fmla="*/ 0 w 2195098"/>
              <a:gd name="connsiteY57" fmla="*/ 1155693 h 3120373"/>
              <a:gd name="connsiteX58" fmla="*/ 0 w 2195098"/>
              <a:gd name="connsiteY58" fmla="*/ 1040124 h 3120373"/>
              <a:gd name="connsiteX59" fmla="*/ 0 w 2195098"/>
              <a:gd name="connsiteY59" fmla="*/ 924555 h 3120373"/>
              <a:gd name="connsiteX60" fmla="*/ 0 w 2195098"/>
              <a:gd name="connsiteY60" fmla="*/ 808985 h 3120373"/>
              <a:gd name="connsiteX61" fmla="*/ 0 w 2195098"/>
              <a:gd name="connsiteY61" fmla="*/ 693416 h 3120373"/>
              <a:gd name="connsiteX62" fmla="*/ 0 w 2195098"/>
              <a:gd name="connsiteY62" fmla="*/ 577847 h 3120373"/>
              <a:gd name="connsiteX63" fmla="*/ 0 w 2195098"/>
              <a:gd name="connsiteY63" fmla="*/ 462277 h 3120373"/>
              <a:gd name="connsiteX64" fmla="*/ 0 w 2195098"/>
              <a:gd name="connsiteY64" fmla="*/ 346708 h 3120373"/>
              <a:gd name="connsiteX65" fmla="*/ 0 w 2195098"/>
              <a:gd name="connsiteY65" fmla="*/ 231139 h 3120373"/>
              <a:gd name="connsiteX66" fmla="*/ 0 w 2195098"/>
              <a:gd name="connsiteY66" fmla="*/ 115569 h 3120373"/>
              <a:gd name="connsiteX67" fmla="*/ 0 w 2195098"/>
              <a:gd name="connsiteY67" fmla="*/ 0 h 3120373"/>
              <a:gd name="connsiteX68" fmla="*/ 81300 w 2195098"/>
              <a:gd name="connsiteY68" fmla="*/ 0 h 3120373"/>
              <a:gd name="connsiteX69" fmla="*/ 162600 w 2195098"/>
              <a:gd name="connsiteY69" fmla="*/ 0 h 3120373"/>
              <a:gd name="connsiteX70" fmla="*/ 243900 w 2195098"/>
              <a:gd name="connsiteY70" fmla="*/ 0 h 3120373"/>
              <a:gd name="connsiteX71" fmla="*/ 325199 w 2195098"/>
              <a:gd name="connsiteY71" fmla="*/ 0 h 3120373"/>
              <a:gd name="connsiteX72" fmla="*/ 406499 w 2195098"/>
              <a:gd name="connsiteY72" fmla="*/ 0 h 3120373"/>
              <a:gd name="connsiteX73" fmla="*/ 487799 w 2195098"/>
              <a:gd name="connsiteY73" fmla="*/ 0 h 3120373"/>
              <a:gd name="connsiteX74" fmla="*/ 569099 w 2195098"/>
              <a:gd name="connsiteY74" fmla="*/ 0 h 3120373"/>
              <a:gd name="connsiteX75" fmla="*/ 650399 w 2195098"/>
              <a:gd name="connsiteY75" fmla="*/ 0 h 3120373"/>
              <a:gd name="connsiteX76" fmla="*/ 731699 w 2195098"/>
              <a:gd name="connsiteY76" fmla="*/ 0 h 3120373"/>
              <a:gd name="connsiteX77" fmla="*/ 812999 w 2195098"/>
              <a:gd name="connsiteY77" fmla="*/ 0 h 3120373"/>
              <a:gd name="connsiteX78" fmla="*/ 894299 w 2195098"/>
              <a:gd name="connsiteY78" fmla="*/ 0 h 3120373"/>
              <a:gd name="connsiteX79" fmla="*/ 975599 w 2195098"/>
              <a:gd name="connsiteY79" fmla="*/ 0 h 3120373"/>
              <a:gd name="connsiteX80" fmla="*/ 1056899 w 2195098"/>
              <a:gd name="connsiteY80" fmla="*/ 0 h 3120373"/>
              <a:gd name="connsiteX81" fmla="*/ 1138199 w 2195098"/>
              <a:gd name="connsiteY81" fmla="*/ 0 h 3120373"/>
              <a:gd name="connsiteX82" fmla="*/ 1219499 w 2195098"/>
              <a:gd name="connsiteY82" fmla="*/ 0 h 3120373"/>
              <a:gd name="connsiteX83" fmla="*/ 1300799 w 2195098"/>
              <a:gd name="connsiteY83" fmla="*/ 0 h 3120373"/>
              <a:gd name="connsiteX84" fmla="*/ 1382099 w 2195098"/>
              <a:gd name="connsiteY84" fmla="*/ 0 h 3120373"/>
              <a:gd name="connsiteX85" fmla="*/ 1463399 w 2195098"/>
              <a:gd name="connsiteY85" fmla="*/ 0 h 3120373"/>
              <a:gd name="connsiteX86" fmla="*/ 1544699 w 2195098"/>
              <a:gd name="connsiteY86" fmla="*/ 0 h 3120373"/>
              <a:gd name="connsiteX87" fmla="*/ 1625999 w 2195098"/>
              <a:gd name="connsiteY87" fmla="*/ 0 h 3120373"/>
              <a:gd name="connsiteX88" fmla="*/ 1707299 w 2195098"/>
              <a:gd name="connsiteY88" fmla="*/ 0 h 3120373"/>
              <a:gd name="connsiteX89" fmla="*/ 1788599 w 2195098"/>
              <a:gd name="connsiteY89" fmla="*/ 0 h 3120373"/>
              <a:gd name="connsiteX90" fmla="*/ 1869898 w 2195098"/>
              <a:gd name="connsiteY90" fmla="*/ 0 h 3120373"/>
              <a:gd name="connsiteX91" fmla="*/ 1951198 w 2195098"/>
              <a:gd name="connsiteY91" fmla="*/ 0 h 3120373"/>
              <a:gd name="connsiteX92" fmla="*/ 2032498 w 2195098"/>
              <a:gd name="connsiteY92" fmla="*/ 0 h 3120373"/>
              <a:gd name="connsiteX93" fmla="*/ 2113798 w 2195098"/>
              <a:gd name="connsiteY93" fmla="*/ 0 h 3120373"/>
              <a:gd name="connsiteX94" fmla="*/ 2195098 w 2195098"/>
              <a:gd name="connsiteY94" fmla="*/ 0 h 3120373"/>
              <a:gd name="connsiteX95" fmla="*/ 2195098 w 2195098"/>
              <a:gd name="connsiteY95" fmla="*/ 115569 h 3120373"/>
              <a:gd name="connsiteX96" fmla="*/ 2195098 w 2195098"/>
              <a:gd name="connsiteY96" fmla="*/ 231139 h 3120373"/>
              <a:gd name="connsiteX97" fmla="*/ 2195098 w 2195098"/>
              <a:gd name="connsiteY97" fmla="*/ 346708 h 3120373"/>
              <a:gd name="connsiteX98" fmla="*/ 2195098 w 2195098"/>
              <a:gd name="connsiteY98" fmla="*/ 462278 h 3120373"/>
              <a:gd name="connsiteX0" fmla="*/ 2195098 w 2195098"/>
              <a:gd name="connsiteY0" fmla="*/ 1733541 h 3120373"/>
              <a:gd name="connsiteX1" fmla="*/ 2195098 w 2195098"/>
              <a:gd name="connsiteY1" fmla="*/ 1849110 h 3120373"/>
              <a:gd name="connsiteX2" fmla="*/ 2195098 w 2195098"/>
              <a:gd name="connsiteY2" fmla="*/ 1964680 h 3120373"/>
              <a:gd name="connsiteX3" fmla="*/ 2195098 w 2195098"/>
              <a:gd name="connsiteY3" fmla="*/ 2080249 h 3120373"/>
              <a:gd name="connsiteX4" fmla="*/ 2195098 w 2195098"/>
              <a:gd name="connsiteY4" fmla="*/ 2195818 h 3120373"/>
              <a:gd name="connsiteX5" fmla="*/ 2195098 w 2195098"/>
              <a:gd name="connsiteY5" fmla="*/ 2311388 h 3120373"/>
              <a:gd name="connsiteX6" fmla="*/ 2195098 w 2195098"/>
              <a:gd name="connsiteY6" fmla="*/ 2426957 h 3120373"/>
              <a:gd name="connsiteX7" fmla="*/ 2195098 w 2195098"/>
              <a:gd name="connsiteY7" fmla="*/ 2542526 h 3120373"/>
              <a:gd name="connsiteX8" fmla="*/ 2195098 w 2195098"/>
              <a:gd name="connsiteY8" fmla="*/ 2658096 h 3120373"/>
              <a:gd name="connsiteX9" fmla="*/ 2195098 w 2195098"/>
              <a:gd name="connsiteY9" fmla="*/ 2773665 h 3120373"/>
              <a:gd name="connsiteX10" fmla="*/ 2195098 w 2195098"/>
              <a:gd name="connsiteY10" fmla="*/ 2889234 h 3120373"/>
              <a:gd name="connsiteX11" fmla="*/ 2195098 w 2195098"/>
              <a:gd name="connsiteY11" fmla="*/ 3004804 h 3120373"/>
              <a:gd name="connsiteX12" fmla="*/ 2195098 w 2195098"/>
              <a:gd name="connsiteY12" fmla="*/ 3120373 h 3120373"/>
              <a:gd name="connsiteX13" fmla="*/ 2113798 w 2195098"/>
              <a:gd name="connsiteY13" fmla="*/ 3120373 h 3120373"/>
              <a:gd name="connsiteX14" fmla="*/ 2032498 w 2195098"/>
              <a:gd name="connsiteY14" fmla="*/ 3120373 h 3120373"/>
              <a:gd name="connsiteX15" fmla="*/ 1951198 w 2195098"/>
              <a:gd name="connsiteY15" fmla="*/ 3120373 h 3120373"/>
              <a:gd name="connsiteX16" fmla="*/ 1869898 w 2195098"/>
              <a:gd name="connsiteY16" fmla="*/ 3120373 h 3120373"/>
              <a:gd name="connsiteX17" fmla="*/ 1788599 w 2195098"/>
              <a:gd name="connsiteY17" fmla="*/ 3120373 h 3120373"/>
              <a:gd name="connsiteX18" fmla="*/ 1707299 w 2195098"/>
              <a:gd name="connsiteY18" fmla="*/ 3120373 h 3120373"/>
              <a:gd name="connsiteX19" fmla="*/ 1625999 w 2195098"/>
              <a:gd name="connsiteY19" fmla="*/ 3120373 h 3120373"/>
              <a:gd name="connsiteX20" fmla="*/ 1544699 w 2195098"/>
              <a:gd name="connsiteY20" fmla="*/ 3120373 h 3120373"/>
              <a:gd name="connsiteX21" fmla="*/ 1463399 w 2195098"/>
              <a:gd name="connsiteY21" fmla="*/ 3120373 h 3120373"/>
              <a:gd name="connsiteX22" fmla="*/ 1382099 w 2195098"/>
              <a:gd name="connsiteY22" fmla="*/ 3120373 h 3120373"/>
              <a:gd name="connsiteX23" fmla="*/ 1300799 w 2195098"/>
              <a:gd name="connsiteY23" fmla="*/ 3120373 h 3120373"/>
              <a:gd name="connsiteX24" fmla="*/ 1219499 w 2195098"/>
              <a:gd name="connsiteY24" fmla="*/ 3120373 h 3120373"/>
              <a:gd name="connsiteX25" fmla="*/ 1138199 w 2195098"/>
              <a:gd name="connsiteY25" fmla="*/ 3120373 h 3120373"/>
              <a:gd name="connsiteX26" fmla="*/ 1056899 w 2195098"/>
              <a:gd name="connsiteY26" fmla="*/ 3120373 h 3120373"/>
              <a:gd name="connsiteX27" fmla="*/ 975599 w 2195098"/>
              <a:gd name="connsiteY27" fmla="*/ 3120373 h 3120373"/>
              <a:gd name="connsiteX28" fmla="*/ 894299 w 2195098"/>
              <a:gd name="connsiteY28" fmla="*/ 3120373 h 3120373"/>
              <a:gd name="connsiteX29" fmla="*/ 812999 w 2195098"/>
              <a:gd name="connsiteY29" fmla="*/ 3120373 h 3120373"/>
              <a:gd name="connsiteX30" fmla="*/ 731699 w 2195098"/>
              <a:gd name="connsiteY30" fmla="*/ 3120373 h 3120373"/>
              <a:gd name="connsiteX31" fmla="*/ 650399 w 2195098"/>
              <a:gd name="connsiteY31" fmla="*/ 3120373 h 3120373"/>
              <a:gd name="connsiteX32" fmla="*/ 569099 w 2195098"/>
              <a:gd name="connsiteY32" fmla="*/ 3120373 h 3120373"/>
              <a:gd name="connsiteX33" fmla="*/ 487799 w 2195098"/>
              <a:gd name="connsiteY33" fmla="*/ 3120373 h 3120373"/>
              <a:gd name="connsiteX34" fmla="*/ 406499 w 2195098"/>
              <a:gd name="connsiteY34" fmla="*/ 3120373 h 3120373"/>
              <a:gd name="connsiteX35" fmla="*/ 325199 w 2195098"/>
              <a:gd name="connsiteY35" fmla="*/ 3120373 h 3120373"/>
              <a:gd name="connsiteX36" fmla="*/ 243900 w 2195098"/>
              <a:gd name="connsiteY36" fmla="*/ 3120373 h 3120373"/>
              <a:gd name="connsiteX37" fmla="*/ 162600 w 2195098"/>
              <a:gd name="connsiteY37" fmla="*/ 3120373 h 3120373"/>
              <a:gd name="connsiteX38" fmla="*/ 813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3004804 h 3120373"/>
              <a:gd name="connsiteX41" fmla="*/ 0 w 2195098"/>
              <a:gd name="connsiteY41" fmla="*/ 2889234 h 3120373"/>
              <a:gd name="connsiteX42" fmla="*/ 0 w 2195098"/>
              <a:gd name="connsiteY42" fmla="*/ 2773665 h 3120373"/>
              <a:gd name="connsiteX43" fmla="*/ 0 w 2195098"/>
              <a:gd name="connsiteY43" fmla="*/ 2658096 h 3120373"/>
              <a:gd name="connsiteX44" fmla="*/ 0 w 2195098"/>
              <a:gd name="connsiteY44" fmla="*/ 2542526 h 3120373"/>
              <a:gd name="connsiteX45" fmla="*/ 0 w 2195098"/>
              <a:gd name="connsiteY45" fmla="*/ 2426957 h 3120373"/>
              <a:gd name="connsiteX46" fmla="*/ 0 w 2195098"/>
              <a:gd name="connsiteY46" fmla="*/ 2311388 h 3120373"/>
              <a:gd name="connsiteX47" fmla="*/ 0 w 2195098"/>
              <a:gd name="connsiteY47" fmla="*/ 2195818 h 3120373"/>
              <a:gd name="connsiteX48" fmla="*/ 0 w 2195098"/>
              <a:gd name="connsiteY48" fmla="*/ 2080249 h 3120373"/>
              <a:gd name="connsiteX49" fmla="*/ 0 w 2195098"/>
              <a:gd name="connsiteY49" fmla="*/ 1964680 h 3120373"/>
              <a:gd name="connsiteX50" fmla="*/ 0 w 2195098"/>
              <a:gd name="connsiteY50" fmla="*/ 1849110 h 3120373"/>
              <a:gd name="connsiteX51" fmla="*/ 0 w 2195098"/>
              <a:gd name="connsiteY51" fmla="*/ 1733541 h 3120373"/>
              <a:gd name="connsiteX52" fmla="*/ 0 w 2195098"/>
              <a:gd name="connsiteY52" fmla="*/ 1617971 h 3120373"/>
              <a:gd name="connsiteX53" fmla="*/ 0 w 2195098"/>
              <a:gd name="connsiteY53" fmla="*/ 1502402 h 3120373"/>
              <a:gd name="connsiteX54" fmla="*/ 0 w 2195098"/>
              <a:gd name="connsiteY54" fmla="*/ 1386832 h 3120373"/>
              <a:gd name="connsiteX55" fmla="*/ 0 w 2195098"/>
              <a:gd name="connsiteY55" fmla="*/ 1271263 h 3120373"/>
              <a:gd name="connsiteX56" fmla="*/ 0 w 2195098"/>
              <a:gd name="connsiteY56" fmla="*/ 1155693 h 3120373"/>
              <a:gd name="connsiteX57" fmla="*/ 0 w 2195098"/>
              <a:gd name="connsiteY57" fmla="*/ 1040124 h 3120373"/>
              <a:gd name="connsiteX58" fmla="*/ 0 w 2195098"/>
              <a:gd name="connsiteY58" fmla="*/ 924555 h 3120373"/>
              <a:gd name="connsiteX59" fmla="*/ 0 w 2195098"/>
              <a:gd name="connsiteY59" fmla="*/ 808985 h 3120373"/>
              <a:gd name="connsiteX60" fmla="*/ 0 w 2195098"/>
              <a:gd name="connsiteY60" fmla="*/ 693416 h 3120373"/>
              <a:gd name="connsiteX61" fmla="*/ 0 w 2195098"/>
              <a:gd name="connsiteY61" fmla="*/ 577847 h 3120373"/>
              <a:gd name="connsiteX62" fmla="*/ 0 w 2195098"/>
              <a:gd name="connsiteY62" fmla="*/ 462277 h 3120373"/>
              <a:gd name="connsiteX63" fmla="*/ 0 w 2195098"/>
              <a:gd name="connsiteY63" fmla="*/ 346708 h 3120373"/>
              <a:gd name="connsiteX64" fmla="*/ 0 w 2195098"/>
              <a:gd name="connsiteY64" fmla="*/ 231139 h 3120373"/>
              <a:gd name="connsiteX65" fmla="*/ 0 w 2195098"/>
              <a:gd name="connsiteY65" fmla="*/ 115569 h 3120373"/>
              <a:gd name="connsiteX66" fmla="*/ 0 w 2195098"/>
              <a:gd name="connsiteY66" fmla="*/ 0 h 3120373"/>
              <a:gd name="connsiteX67" fmla="*/ 81300 w 2195098"/>
              <a:gd name="connsiteY67" fmla="*/ 0 h 3120373"/>
              <a:gd name="connsiteX68" fmla="*/ 162600 w 2195098"/>
              <a:gd name="connsiteY68" fmla="*/ 0 h 3120373"/>
              <a:gd name="connsiteX69" fmla="*/ 243900 w 2195098"/>
              <a:gd name="connsiteY69" fmla="*/ 0 h 3120373"/>
              <a:gd name="connsiteX70" fmla="*/ 325199 w 2195098"/>
              <a:gd name="connsiteY70" fmla="*/ 0 h 3120373"/>
              <a:gd name="connsiteX71" fmla="*/ 406499 w 2195098"/>
              <a:gd name="connsiteY71" fmla="*/ 0 h 3120373"/>
              <a:gd name="connsiteX72" fmla="*/ 487799 w 2195098"/>
              <a:gd name="connsiteY72" fmla="*/ 0 h 3120373"/>
              <a:gd name="connsiteX73" fmla="*/ 569099 w 2195098"/>
              <a:gd name="connsiteY73" fmla="*/ 0 h 3120373"/>
              <a:gd name="connsiteX74" fmla="*/ 650399 w 2195098"/>
              <a:gd name="connsiteY74" fmla="*/ 0 h 3120373"/>
              <a:gd name="connsiteX75" fmla="*/ 731699 w 2195098"/>
              <a:gd name="connsiteY75" fmla="*/ 0 h 3120373"/>
              <a:gd name="connsiteX76" fmla="*/ 812999 w 2195098"/>
              <a:gd name="connsiteY76" fmla="*/ 0 h 3120373"/>
              <a:gd name="connsiteX77" fmla="*/ 894299 w 2195098"/>
              <a:gd name="connsiteY77" fmla="*/ 0 h 3120373"/>
              <a:gd name="connsiteX78" fmla="*/ 975599 w 2195098"/>
              <a:gd name="connsiteY78" fmla="*/ 0 h 3120373"/>
              <a:gd name="connsiteX79" fmla="*/ 1056899 w 2195098"/>
              <a:gd name="connsiteY79" fmla="*/ 0 h 3120373"/>
              <a:gd name="connsiteX80" fmla="*/ 1138199 w 2195098"/>
              <a:gd name="connsiteY80" fmla="*/ 0 h 3120373"/>
              <a:gd name="connsiteX81" fmla="*/ 1219499 w 2195098"/>
              <a:gd name="connsiteY81" fmla="*/ 0 h 3120373"/>
              <a:gd name="connsiteX82" fmla="*/ 1300799 w 2195098"/>
              <a:gd name="connsiteY82" fmla="*/ 0 h 3120373"/>
              <a:gd name="connsiteX83" fmla="*/ 1382099 w 2195098"/>
              <a:gd name="connsiteY83" fmla="*/ 0 h 3120373"/>
              <a:gd name="connsiteX84" fmla="*/ 1463399 w 2195098"/>
              <a:gd name="connsiteY84" fmla="*/ 0 h 3120373"/>
              <a:gd name="connsiteX85" fmla="*/ 1544699 w 2195098"/>
              <a:gd name="connsiteY85" fmla="*/ 0 h 3120373"/>
              <a:gd name="connsiteX86" fmla="*/ 1625999 w 2195098"/>
              <a:gd name="connsiteY86" fmla="*/ 0 h 3120373"/>
              <a:gd name="connsiteX87" fmla="*/ 1707299 w 2195098"/>
              <a:gd name="connsiteY87" fmla="*/ 0 h 3120373"/>
              <a:gd name="connsiteX88" fmla="*/ 1788599 w 2195098"/>
              <a:gd name="connsiteY88" fmla="*/ 0 h 3120373"/>
              <a:gd name="connsiteX89" fmla="*/ 1869898 w 2195098"/>
              <a:gd name="connsiteY89" fmla="*/ 0 h 3120373"/>
              <a:gd name="connsiteX90" fmla="*/ 1951198 w 2195098"/>
              <a:gd name="connsiteY90" fmla="*/ 0 h 3120373"/>
              <a:gd name="connsiteX91" fmla="*/ 2032498 w 2195098"/>
              <a:gd name="connsiteY91" fmla="*/ 0 h 3120373"/>
              <a:gd name="connsiteX92" fmla="*/ 2113798 w 2195098"/>
              <a:gd name="connsiteY92" fmla="*/ 0 h 3120373"/>
              <a:gd name="connsiteX93" fmla="*/ 2195098 w 2195098"/>
              <a:gd name="connsiteY93" fmla="*/ 0 h 3120373"/>
              <a:gd name="connsiteX94" fmla="*/ 2195098 w 2195098"/>
              <a:gd name="connsiteY94" fmla="*/ 115569 h 3120373"/>
              <a:gd name="connsiteX95" fmla="*/ 2195098 w 2195098"/>
              <a:gd name="connsiteY95" fmla="*/ 231139 h 3120373"/>
              <a:gd name="connsiteX96" fmla="*/ 2195098 w 2195098"/>
              <a:gd name="connsiteY96" fmla="*/ 346708 h 3120373"/>
              <a:gd name="connsiteX97" fmla="*/ 2195098 w 2195098"/>
              <a:gd name="connsiteY97" fmla="*/ 462278 h 3120373"/>
              <a:gd name="connsiteX0" fmla="*/ 2195098 w 2195098"/>
              <a:gd name="connsiteY0" fmla="*/ 1849110 h 3120373"/>
              <a:gd name="connsiteX1" fmla="*/ 2195098 w 2195098"/>
              <a:gd name="connsiteY1" fmla="*/ 1964680 h 3120373"/>
              <a:gd name="connsiteX2" fmla="*/ 2195098 w 2195098"/>
              <a:gd name="connsiteY2" fmla="*/ 2080249 h 3120373"/>
              <a:gd name="connsiteX3" fmla="*/ 2195098 w 2195098"/>
              <a:gd name="connsiteY3" fmla="*/ 2195818 h 3120373"/>
              <a:gd name="connsiteX4" fmla="*/ 2195098 w 2195098"/>
              <a:gd name="connsiteY4" fmla="*/ 2311388 h 3120373"/>
              <a:gd name="connsiteX5" fmla="*/ 2195098 w 2195098"/>
              <a:gd name="connsiteY5" fmla="*/ 2426957 h 3120373"/>
              <a:gd name="connsiteX6" fmla="*/ 2195098 w 2195098"/>
              <a:gd name="connsiteY6" fmla="*/ 2542526 h 3120373"/>
              <a:gd name="connsiteX7" fmla="*/ 2195098 w 2195098"/>
              <a:gd name="connsiteY7" fmla="*/ 2658096 h 3120373"/>
              <a:gd name="connsiteX8" fmla="*/ 2195098 w 2195098"/>
              <a:gd name="connsiteY8" fmla="*/ 2773665 h 3120373"/>
              <a:gd name="connsiteX9" fmla="*/ 2195098 w 2195098"/>
              <a:gd name="connsiteY9" fmla="*/ 2889234 h 3120373"/>
              <a:gd name="connsiteX10" fmla="*/ 2195098 w 2195098"/>
              <a:gd name="connsiteY10" fmla="*/ 3004804 h 3120373"/>
              <a:gd name="connsiteX11" fmla="*/ 2195098 w 2195098"/>
              <a:gd name="connsiteY11" fmla="*/ 3120373 h 3120373"/>
              <a:gd name="connsiteX12" fmla="*/ 2113798 w 2195098"/>
              <a:gd name="connsiteY12" fmla="*/ 3120373 h 3120373"/>
              <a:gd name="connsiteX13" fmla="*/ 2032498 w 2195098"/>
              <a:gd name="connsiteY13" fmla="*/ 3120373 h 3120373"/>
              <a:gd name="connsiteX14" fmla="*/ 1951198 w 2195098"/>
              <a:gd name="connsiteY14" fmla="*/ 3120373 h 3120373"/>
              <a:gd name="connsiteX15" fmla="*/ 1869898 w 2195098"/>
              <a:gd name="connsiteY15" fmla="*/ 3120373 h 3120373"/>
              <a:gd name="connsiteX16" fmla="*/ 1788599 w 2195098"/>
              <a:gd name="connsiteY16" fmla="*/ 3120373 h 3120373"/>
              <a:gd name="connsiteX17" fmla="*/ 1707299 w 2195098"/>
              <a:gd name="connsiteY17" fmla="*/ 3120373 h 3120373"/>
              <a:gd name="connsiteX18" fmla="*/ 1625999 w 2195098"/>
              <a:gd name="connsiteY18" fmla="*/ 3120373 h 3120373"/>
              <a:gd name="connsiteX19" fmla="*/ 1544699 w 2195098"/>
              <a:gd name="connsiteY19" fmla="*/ 3120373 h 3120373"/>
              <a:gd name="connsiteX20" fmla="*/ 1463399 w 2195098"/>
              <a:gd name="connsiteY20" fmla="*/ 3120373 h 3120373"/>
              <a:gd name="connsiteX21" fmla="*/ 1382099 w 2195098"/>
              <a:gd name="connsiteY21" fmla="*/ 3120373 h 3120373"/>
              <a:gd name="connsiteX22" fmla="*/ 1300799 w 2195098"/>
              <a:gd name="connsiteY22" fmla="*/ 3120373 h 3120373"/>
              <a:gd name="connsiteX23" fmla="*/ 1219499 w 2195098"/>
              <a:gd name="connsiteY23" fmla="*/ 3120373 h 3120373"/>
              <a:gd name="connsiteX24" fmla="*/ 1138199 w 2195098"/>
              <a:gd name="connsiteY24" fmla="*/ 3120373 h 3120373"/>
              <a:gd name="connsiteX25" fmla="*/ 1056899 w 2195098"/>
              <a:gd name="connsiteY25" fmla="*/ 3120373 h 3120373"/>
              <a:gd name="connsiteX26" fmla="*/ 975599 w 2195098"/>
              <a:gd name="connsiteY26" fmla="*/ 3120373 h 3120373"/>
              <a:gd name="connsiteX27" fmla="*/ 894299 w 2195098"/>
              <a:gd name="connsiteY27" fmla="*/ 3120373 h 3120373"/>
              <a:gd name="connsiteX28" fmla="*/ 812999 w 2195098"/>
              <a:gd name="connsiteY28" fmla="*/ 3120373 h 3120373"/>
              <a:gd name="connsiteX29" fmla="*/ 731699 w 2195098"/>
              <a:gd name="connsiteY29" fmla="*/ 3120373 h 3120373"/>
              <a:gd name="connsiteX30" fmla="*/ 650399 w 2195098"/>
              <a:gd name="connsiteY30" fmla="*/ 3120373 h 3120373"/>
              <a:gd name="connsiteX31" fmla="*/ 569099 w 2195098"/>
              <a:gd name="connsiteY31" fmla="*/ 3120373 h 3120373"/>
              <a:gd name="connsiteX32" fmla="*/ 487799 w 2195098"/>
              <a:gd name="connsiteY32" fmla="*/ 3120373 h 3120373"/>
              <a:gd name="connsiteX33" fmla="*/ 406499 w 2195098"/>
              <a:gd name="connsiteY33" fmla="*/ 3120373 h 3120373"/>
              <a:gd name="connsiteX34" fmla="*/ 325199 w 2195098"/>
              <a:gd name="connsiteY34" fmla="*/ 3120373 h 3120373"/>
              <a:gd name="connsiteX35" fmla="*/ 243900 w 2195098"/>
              <a:gd name="connsiteY35" fmla="*/ 3120373 h 3120373"/>
              <a:gd name="connsiteX36" fmla="*/ 162600 w 2195098"/>
              <a:gd name="connsiteY36" fmla="*/ 3120373 h 3120373"/>
              <a:gd name="connsiteX37" fmla="*/ 813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3004804 h 3120373"/>
              <a:gd name="connsiteX40" fmla="*/ 0 w 2195098"/>
              <a:gd name="connsiteY40" fmla="*/ 2889234 h 3120373"/>
              <a:gd name="connsiteX41" fmla="*/ 0 w 2195098"/>
              <a:gd name="connsiteY41" fmla="*/ 2773665 h 3120373"/>
              <a:gd name="connsiteX42" fmla="*/ 0 w 2195098"/>
              <a:gd name="connsiteY42" fmla="*/ 2658096 h 3120373"/>
              <a:gd name="connsiteX43" fmla="*/ 0 w 2195098"/>
              <a:gd name="connsiteY43" fmla="*/ 2542526 h 3120373"/>
              <a:gd name="connsiteX44" fmla="*/ 0 w 2195098"/>
              <a:gd name="connsiteY44" fmla="*/ 2426957 h 3120373"/>
              <a:gd name="connsiteX45" fmla="*/ 0 w 2195098"/>
              <a:gd name="connsiteY45" fmla="*/ 2311388 h 3120373"/>
              <a:gd name="connsiteX46" fmla="*/ 0 w 2195098"/>
              <a:gd name="connsiteY46" fmla="*/ 2195818 h 3120373"/>
              <a:gd name="connsiteX47" fmla="*/ 0 w 2195098"/>
              <a:gd name="connsiteY47" fmla="*/ 2080249 h 3120373"/>
              <a:gd name="connsiteX48" fmla="*/ 0 w 2195098"/>
              <a:gd name="connsiteY48" fmla="*/ 1964680 h 3120373"/>
              <a:gd name="connsiteX49" fmla="*/ 0 w 2195098"/>
              <a:gd name="connsiteY49" fmla="*/ 1849110 h 3120373"/>
              <a:gd name="connsiteX50" fmla="*/ 0 w 2195098"/>
              <a:gd name="connsiteY50" fmla="*/ 1733541 h 3120373"/>
              <a:gd name="connsiteX51" fmla="*/ 0 w 2195098"/>
              <a:gd name="connsiteY51" fmla="*/ 1617971 h 3120373"/>
              <a:gd name="connsiteX52" fmla="*/ 0 w 2195098"/>
              <a:gd name="connsiteY52" fmla="*/ 1502402 h 3120373"/>
              <a:gd name="connsiteX53" fmla="*/ 0 w 2195098"/>
              <a:gd name="connsiteY53" fmla="*/ 1386832 h 3120373"/>
              <a:gd name="connsiteX54" fmla="*/ 0 w 2195098"/>
              <a:gd name="connsiteY54" fmla="*/ 1271263 h 3120373"/>
              <a:gd name="connsiteX55" fmla="*/ 0 w 2195098"/>
              <a:gd name="connsiteY55" fmla="*/ 1155693 h 3120373"/>
              <a:gd name="connsiteX56" fmla="*/ 0 w 2195098"/>
              <a:gd name="connsiteY56" fmla="*/ 1040124 h 3120373"/>
              <a:gd name="connsiteX57" fmla="*/ 0 w 2195098"/>
              <a:gd name="connsiteY57" fmla="*/ 924555 h 3120373"/>
              <a:gd name="connsiteX58" fmla="*/ 0 w 2195098"/>
              <a:gd name="connsiteY58" fmla="*/ 808985 h 3120373"/>
              <a:gd name="connsiteX59" fmla="*/ 0 w 2195098"/>
              <a:gd name="connsiteY59" fmla="*/ 693416 h 3120373"/>
              <a:gd name="connsiteX60" fmla="*/ 0 w 2195098"/>
              <a:gd name="connsiteY60" fmla="*/ 577847 h 3120373"/>
              <a:gd name="connsiteX61" fmla="*/ 0 w 2195098"/>
              <a:gd name="connsiteY61" fmla="*/ 462277 h 3120373"/>
              <a:gd name="connsiteX62" fmla="*/ 0 w 2195098"/>
              <a:gd name="connsiteY62" fmla="*/ 346708 h 3120373"/>
              <a:gd name="connsiteX63" fmla="*/ 0 w 2195098"/>
              <a:gd name="connsiteY63" fmla="*/ 231139 h 3120373"/>
              <a:gd name="connsiteX64" fmla="*/ 0 w 2195098"/>
              <a:gd name="connsiteY64" fmla="*/ 115569 h 3120373"/>
              <a:gd name="connsiteX65" fmla="*/ 0 w 2195098"/>
              <a:gd name="connsiteY65" fmla="*/ 0 h 3120373"/>
              <a:gd name="connsiteX66" fmla="*/ 81300 w 2195098"/>
              <a:gd name="connsiteY66" fmla="*/ 0 h 3120373"/>
              <a:gd name="connsiteX67" fmla="*/ 162600 w 2195098"/>
              <a:gd name="connsiteY67" fmla="*/ 0 h 3120373"/>
              <a:gd name="connsiteX68" fmla="*/ 243900 w 2195098"/>
              <a:gd name="connsiteY68" fmla="*/ 0 h 3120373"/>
              <a:gd name="connsiteX69" fmla="*/ 325199 w 2195098"/>
              <a:gd name="connsiteY69" fmla="*/ 0 h 3120373"/>
              <a:gd name="connsiteX70" fmla="*/ 406499 w 2195098"/>
              <a:gd name="connsiteY70" fmla="*/ 0 h 3120373"/>
              <a:gd name="connsiteX71" fmla="*/ 487799 w 2195098"/>
              <a:gd name="connsiteY71" fmla="*/ 0 h 3120373"/>
              <a:gd name="connsiteX72" fmla="*/ 569099 w 2195098"/>
              <a:gd name="connsiteY72" fmla="*/ 0 h 3120373"/>
              <a:gd name="connsiteX73" fmla="*/ 650399 w 2195098"/>
              <a:gd name="connsiteY73" fmla="*/ 0 h 3120373"/>
              <a:gd name="connsiteX74" fmla="*/ 731699 w 2195098"/>
              <a:gd name="connsiteY74" fmla="*/ 0 h 3120373"/>
              <a:gd name="connsiteX75" fmla="*/ 812999 w 2195098"/>
              <a:gd name="connsiteY75" fmla="*/ 0 h 3120373"/>
              <a:gd name="connsiteX76" fmla="*/ 894299 w 2195098"/>
              <a:gd name="connsiteY76" fmla="*/ 0 h 3120373"/>
              <a:gd name="connsiteX77" fmla="*/ 975599 w 2195098"/>
              <a:gd name="connsiteY77" fmla="*/ 0 h 3120373"/>
              <a:gd name="connsiteX78" fmla="*/ 1056899 w 2195098"/>
              <a:gd name="connsiteY78" fmla="*/ 0 h 3120373"/>
              <a:gd name="connsiteX79" fmla="*/ 1138199 w 2195098"/>
              <a:gd name="connsiteY79" fmla="*/ 0 h 3120373"/>
              <a:gd name="connsiteX80" fmla="*/ 1219499 w 2195098"/>
              <a:gd name="connsiteY80" fmla="*/ 0 h 3120373"/>
              <a:gd name="connsiteX81" fmla="*/ 1300799 w 2195098"/>
              <a:gd name="connsiteY81" fmla="*/ 0 h 3120373"/>
              <a:gd name="connsiteX82" fmla="*/ 1382099 w 2195098"/>
              <a:gd name="connsiteY82" fmla="*/ 0 h 3120373"/>
              <a:gd name="connsiteX83" fmla="*/ 1463399 w 2195098"/>
              <a:gd name="connsiteY83" fmla="*/ 0 h 3120373"/>
              <a:gd name="connsiteX84" fmla="*/ 1544699 w 2195098"/>
              <a:gd name="connsiteY84" fmla="*/ 0 h 3120373"/>
              <a:gd name="connsiteX85" fmla="*/ 1625999 w 2195098"/>
              <a:gd name="connsiteY85" fmla="*/ 0 h 3120373"/>
              <a:gd name="connsiteX86" fmla="*/ 1707299 w 2195098"/>
              <a:gd name="connsiteY86" fmla="*/ 0 h 3120373"/>
              <a:gd name="connsiteX87" fmla="*/ 1788599 w 2195098"/>
              <a:gd name="connsiteY87" fmla="*/ 0 h 3120373"/>
              <a:gd name="connsiteX88" fmla="*/ 1869898 w 2195098"/>
              <a:gd name="connsiteY88" fmla="*/ 0 h 3120373"/>
              <a:gd name="connsiteX89" fmla="*/ 1951198 w 2195098"/>
              <a:gd name="connsiteY89" fmla="*/ 0 h 3120373"/>
              <a:gd name="connsiteX90" fmla="*/ 2032498 w 2195098"/>
              <a:gd name="connsiteY90" fmla="*/ 0 h 3120373"/>
              <a:gd name="connsiteX91" fmla="*/ 2113798 w 2195098"/>
              <a:gd name="connsiteY91" fmla="*/ 0 h 3120373"/>
              <a:gd name="connsiteX92" fmla="*/ 2195098 w 2195098"/>
              <a:gd name="connsiteY92" fmla="*/ 0 h 3120373"/>
              <a:gd name="connsiteX93" fmla="*/ 2195098 w 2195098"/>
              <a:gd name="connsiteY93" fmla="*/ 115569 h 3120373"/>
              <a:gd name="connsiteX94" fmla="*/ 2195098 w 2195098"/>
              <a:gd name="connsiteY94" fmla="*/ 231139 h 3120373"/>
              <a:gd name="connsiteX95" fmla="*/ 2195098 w 2195098"/>
              <a:gd name="connsiteY95" fmla="*/ 346708 h 3120373"/>
              <a:gd name="connsiteX96" fmla="*/ 2195098 w 2195098"/>
              <a:gd name="connsiteY96" fmla="*/ 462278 h 3120373"/>
              <a:gd name="connsiteX0" fmla="*/ 2195098 w 2195098"/>
              <a:gd name="connsiteY0" fmla="*/ 1964680 h 3120373"/>
              <a:gd name="connsiteX1" fmla="*/ 2195098 w 2195098"/>
              <a:gd name="connsiteY1" fmla="*/ 2080249 h 3120373"/>
              <a:gd name="connsiteX2" fmla="*/ 2195098 w 2195098"/>
              <a:gd name="connsiteY2" fmla="*/ 2195818 h 3120373"/>
              <a:gd name="connsiteX3" fmla="*/ 2195098 w 2195098"/>
              <a:gd name="connsiteY3" fmla="*/ 2311388 h 3120373"/>
              <a:gd name="connsiteX4" fmla="*/ 2195098 w 2195098"/>
              <a:gd name="connsiteY4" fmla="*/ 2426957 h 3120373"/>
              <a:gd name="connsiteX5" fmla="*/ 2195098 w 2195098"/>
              <a:gd name="connsiteY5" fmla="*/ 2542526 h 3120373"/>
              <a:gd name="connsiteX6" fmla="*/ 2195098 w 2195098"/>
              <a:gd name="connsiteY6" fmla="*/ 2658096 h 3120373"/>
              <a:gd name="connsiteX7" fmla="*/ 2195098 w 2195098"/>
              <a:gd name="connsiteY7" fmla="*/ 2773665 h 3120373"/>
              <a:gd name="connsiteX8" fmla="*/ 2195098 w 2195098"/>
              <a:gd name="connsiteY8" fmla="*/ 2889234 h 3120373"/>
              <a:gd name="connsiteX9" fmla="*/ 2195098 w 2195098"/>
              <a:gd name="connsiteY9" fmla="*/ 3004804 h 3120373"/>
              <a:gd name="connsiteX10" fmla="*/ 2195098 w 2195098"/>
              <a:gd name="connsiteY10" fmla="*/ 3120373 h 3120373"/>
              <a:gd name="connsiteX11" fmla="*/ 2113798 w 2195098"/>
              <a:gd name="connsiteY11" fmla="*/ 3120373 h 3120373"/>
              <a:gd name="connsiteX12" fmla="*/ 2032498 w 2195098"/>
              <a:gd name="connsiteY12" fmla="*/ 3120373 h 3120373"/>
              <a:gd name="connsiteX13" fmla="*/ 1951198 w 2195098"/>
              <a:gd name="connsiteY13" fmla="*/ 3120373 h 3120373"/>
              <a:gd name="connsiteX14" fmla="*/ 1869898 w 2195098"/>
              <a:gd name="connsiteY14" fmla="*/ 3120373 h 3120373"/>
              <a:gd name="connsiteX15" fmla="*/ 1788599 w 2195098"/>
              <a:gd name="connsiteY15" fmla="*/ 3120373 h 3120373"/>
              <a:gd name="connsiteX16" fmla="*/ 1707299 w 2195098"/>
              <a:gd name="connsiteY16" fmla="*/ 3120373 h 3120373"/>
              <a:gd name="connsiteX17" fmla="*/ 1625999 w 2195098"/>
              <a:gd name="connsiteY17" fmla="*/ 3120373 h 3120373"/>
              <a:gd name="connsiteX18" fmla="*/ 1544699 w 2195098"/>
              <a:gd name="connsiteY18" fmla="*/ 3120373 h 3120373"/>
              <a:gd name="connsiteX19" fmla="*/ 1463399 w 2195098"/>
              <a:gd name="connsiteY19" fmla="*/ 3120373 h 3120373"/>
              <a:gd name="connsiteX20" fmla="*/ 1382099 w 2195098"/>
              <a:gd name="connsiteY20" fmla="*/ 3120373 h 3120373"/>
              <a:gd name="connsiteX21" fmla="*/ 1300799 w 2195098"/>
              <a:gd name="connsiteY21" fmla="*/ 3120373 h 3120373"/>
              <a:gd name="connsiteX22" fmla="*/ 1219499 w 2195098"/>
              <a:gd name="connsiteY22" fmla="*/ 3120373 h 3120373"/>
              <a:gd name="connsiteX23" fmla="*/ 1138199 w 2195098"/>
              <a:gd name="connsiteY23" fmla="*/ 3120373 h 3120373"/>
              <a:gd name="connsiteX24" fmla="*/ 1056899 w 2195098"/>
              <a:gd name="connsiteY24" fmla="*/ 3120373 h 3120373"/>
              <a:gd name="connsiteX25" fmla="*/ 975599 w 2195098"/>
              <a:gd name="connsiteY25" fmla="*/ 3120373 h 3120373"/>
              <a:gd name="connsiteX26" fmla="*/ 894299 w 2195098"/>
              <a:gd name="connsiteY26" fmla="*/ 3120373 h 3120373"/>
              <a:gd name="connsiteX27" fmla="*/ 812999 w 2195098"/>
              <a:gd name="connsiteY27" fmla="*/ 3120373 h 3120373"/>
              <a:gd name="connsiteX28" fmla="*/ 731699 w 2195098"/>
              <a:gd name="connsiteY28" fmla="*/ 3120373 h 3120373"/>
              <a:gd name="connsiteX29" fmla="*/ 650399 w 2195098"/>
              <a:gd name="connsiteY29" fmla="*/ 3120373 h 3120373"/>
              <a:gd name="connsiteX30" fmla="*/ 569099 w 2195098"/>
              <a:gd name="connsiteY30" fmla="*/ 3120373 h 3120373"/>
              <a:gd name="connsiteX31" fmla="*/ 487799 w 2195098"/>
              <a:gd name="connsiteY31" fmla="*/ 3120373 h 3120373"/>
              <a:gd name="connsiteX32" fmla="*/ 406499 w 2195098"/>
              <a:gd name="connsiteY32" fmla="*/ 3120373 h 3120373"/>
              <a:gd name="connsiteX33" fmla="*/ 325199 w 2195098"/>
              <a:gd name="connsiteY33" fmla="*/ 3120373 h 3120373"/>
              <a:gd name="connsiteX34" fmla="*/ 243900 w 2195098"/>
              <a:gd name="connsiteY34" fmla="*/ 3120373 h 3120373"/>
              <a:gd name="connsiteX35" fmla="*/ 162600 w 2195098"/>
              <a:gd name="connsiteY35" fmla="*/ 3120373 h 3120373"/>
              <a:gd name="connsiteX36" fmla="*/ 813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3004804 h 3120373"/>
              <a:gd name="connsiteX39" fmla="*/ 0 w 2195098"/>
              <a:gd name="connsiteY39" fmla="*/ 2889234 h 3120373"/>
              <a:gd name="connsiteX40" fmla="*/ 0 w 2195098"/>
              <a:gd name="connsiteY40" fmla="*/ 2773665 h 3120373"/>
              <a:gd name="connsiteX41" fmla="*/ 0 w 2195098"/>
              <a:gd name="connsiteY41" fmla="*/ 2658096 h 3120373"/>
              <a:gd name="connsiteX42" fmla="*/ 0 w 2195098"/>
              <a:gd name="connsiteY42" fmla="*/ 2542526 h 3120373"/>
              <a:gd name="connsiteX43" fmla="*/ 0 w 2195098"/>
              <a:gd name="connsiteY43" fmla="*/ 2426957 h 3120373"/>
              <a:gd name="connsiteX44" fmla="*/ 0 w 2195098"/>
              <a:gd name="connsiteY44" fmla="*/ 2311388 h 3120373"/>
              <a:gd name="connsiteX45" fmla="*/ 0 w 2195098"/>
              <a:gd name="connsiteY45" fmla="*/ 2195818 h 3120373"/>
              <a:gd name="connsiteX46" fmla="*/ 0 w 2195098"/>
              <a:gd name="connsiteY46" fmla="*/ 2080249 h 3120373"/>
              <a:gd name="connsiteX47" fmla="*/ 0 w 2195098"/>
              <a:gd name="connsiteY47" fmla="*/ 1964680 h 3120373"/>
              <a:gd name="connsiteX48" fmla="*/ 0 w 2195098"/>
              <a:gd name="connsiteY48" fmla="*/ 1849110 h 3120373"/>
              <a:gd name="connsiteX49" fmla="*/ 0 w 2195098"/>
              <a:gd name="connsiteY49" fmla="*/ 1733541 h 3120373"/>
              <a:gd name="connsiteX50" fmla="*/ 0 w 2195098"/>
              <a:gd name="connsiteY50" fmla="*/ 1617971 h 3120373"/>
              <a:gd name="connsiteX51" fmla="*/ 0 w 2195098"/>
              <a:gd name="connsiteY51" fmla="*/ 1502402 h 3120373"/>
              <a:gd name="connsiteX52" fmla="*/ 0 w 2195098"/>
              <a:gd name="connsiteY52" fmla="*/ 1386832 h 3120373"/>
              <a:gd name="connsiteX53" fmla="*/ 0 w 2195098"/>
              <a:gd name="connsiteY53" fmla="*/ 1271263 h 3120373"/>
              <a:gd name="connsiteX54" fmla="*/ 0 w 2195098"/>
              <a:gd name="connsiteY54" fmla="*/ 1155693 h 3120373"/>
              <a:gd name="connsiteX55" fmla="*/ 0 w 2195098"/>
              <a:gd name="connsiteY55" fmla="*/ 1040124 h 3120373"/>
              <a:gd name="connsiteX56" fmla="*/ 0 w 2195098"/>
              <a:gd name="connsiteY56" fmla="*/ 924555 h 3120373"/>
              <a:gd name="connsiteX57" fmla="*/ 0 w 2195098"/>
              <a:gd name="connsiteY57" fmla="*/ 808985 h 3120373"/>
              <a:gd name="connsiteX58" fmla="*/ 0 w 2195098"/>
              <a:gd name="connsiteY58" fmla="*/ 693416 h 3120373"/>
              <a:gd name="connsiteX59" fmla="*/ 0 w 2195098"/>
              <a:gd name="connsiteY59" fmla="*/ 577847 h 3120373"/>
              <a:gd name="connsiteX60" fmla="*/ 0 w 2195098"/>
              <a:gd name="connsiteY60" fmla="*/ 462277 h 3120373"/>
              <a:gd name="connsiteX61" fmla="*/ 0 w 2195098"/>
              <a:gd name="connsiteY61" fmla="*/ 346708 h 3120373"/>
              <a:gd name="connsiteX62" fmla="*/ 0 w 2195098"/>
              <a:gd name="connsiteY62" fmla="*/ 231139 h 3120373"/>
              <a:gd name="connsiteX63" fmla="*/ 0 w 2195098"/>
              <a:gd name="connsiteY63" fmla="*/ 115569 h 3120373"/>
              <a:gd name="connsiteX64" fmla="*/ 0 w 2195098"/>
              <a:gd name="connsiteY64" fmla="*/ 0 h 3120373"/>
              <a:gd name="connsiteX65" fmla="*/ 81300 w 2195098"/>
              <a:gd name="connsiteY65" fmla="*/ 0 h 3120373"/>
              <a:gd name="connsiteX66" fmla="*/ 162600 w 2195098"/>
              <a:gd name="connsiteY66" fmla="*/ 0 h 3120373"/>
              <a:gd name="connsiteX67" fmla="*/ 243900 w 2195098"/>
              <a:gd name="connsiteY67" fmla="*/ 0 h 3120373"/>
              <a:gd name="connsiteX68" fmla="*/ 325199 w 2195098"/>
              <a:gd name="connsiteY68" fmla="*/ 0 h 3120373"/>
              <a:gd name="connsiteX69" fmla="*/ 406499 w 2195098"/>
              <a:gd name="connsiteY69" fmla="*/ 0 h 3120373"/>
              <a:gd name="connsiteX70" fmla="*/ 487799 w 2195098"/>
              <a:gd name="connsiteY70" fmla="*/ 0 h 3120373"/>
              <a:gd name="connsiteX71" fmla="*/ 569099 w 2195098"/>
              <a:gd name="connsiteY71" fmla="*/ 0 h 3120373"/>
              <a:gd name="connsiteX72" fmla="*/ 650399 w 2195098"/>
              <a:gd name="connsiteY72" fmla="*/ 0 h 3120373"/>
              <a:gd name="connsiteX73" fmla="*/ 731699 w 2195098"/>
              <a:gd name="connsiteY73" fmla="*/ 0 h 3120373"/>
              <a:gd name="connsiteX74" fmla="*/ 812999 w 2195098"/>
              <a:gd name="connsiteY74" fmla="*/ 0 h 3120373"/>
              <a:gd name="connsiteX75" fmla="*/ 894299 w 2195098"/>
              <a:gd name="connsiteY75" fmla="*/ 0 h 3120373"/>
              <a:gd name="connsiteX76" fmla="*/ 975599 w 2195098"/>
              <a:gd name="connsiteY76" fmla="*/ 0 h 3120373"/>
              <a:gd name="connsiteX77" fmla="*/ 1056899 w 2195098"/>
              <a:gd name="connsiteY77" fmla="*/ 0 h 3120373"/>
              <a:gd name="connsiteX78" fmla="*/ 1138199 w 2195098"/>
              <a:gd name="connsiteY78" fmla="*/ 0 h 3120373"/>
              <a:gd name="connsiteX79" fmla="*/ 1219499 w 2195098"/>
              <a:gd name="connsiteY79" fmla="*/ 0 h 3120373"/>
              <a:gd name="connsiteX80" fmla="*/ 1300799 w 2195098"/>
              <a:gd name="connsiteY80" fmla="*/ 0 h 3120373"/>
              <a:gd name="connsiteX81" fmla="*/ 1382099 w 2195098"/>
              <a:gd name="connsiteY81" fmla="*/ 0 h 3120373"/>
              <a:gd name="connsiteX82" fmla="*/ 1463399 w 2195098"/>
              <a:gd name="connsiteY82" fmla="*/ 0 h 3120373"/>
              <a:gd name="connsiteX83" fmla="*/ 1544699 w 2195098"/>
              <a:gd name="connsiteY83" fmla="*/ 0 h 3120373"/>
              <a:gd name="connsiteX84" fmla="*/ 1625999 w 2195098"/>
              <a:gd name="connsiteY84" fmla="*/ 0 h 3120373"/>
              <a:gd name="connsiteX85" fmla="*/ 1707299 w 2195098"/>
              <a:gd name="connsiteY85" fmla="*/ 0 h 3120373"/>
              <a:gd name="connsiteX86" fmla="*/ 1788599 w 2195098"/>
              <a:gd name="connsiteY86" fmla="*/ 0 h 3120373"/>
              <a:gd name="connsiteX87" fmla="*/ 1869898 w 2195098"/>
              <a:gd name="connsiteY87" fmla="*/ 0 h 3120373"/>
              <a:gd name="connsiteX88" fmla="*/ 1951198 w 2195098"/>
              <a:gd name="connsiteY88" fmla="*/ 0 h 3120373"/>
              <a:gd name="connsiteX89" fmla="*/ 2032498 w 2195098"/>
              <a:gd name="connsiteY89" fmla="*/ 0 h 3120373"/>
              <a:gd name="connsiteX90" fmla="*/ 2113798 w 2195098"/>
              <a:gd name="connsiteY90" fmla="*/ 0 h 3120373"/>
              <a:gd name="connsiteX91" fmla="*/ 2195098 w 2195098"/>
              <a:gd name="connsiteY91" fmla="*/ 0 h 3120373"/>
              <a:gd name="connsiteX92" fmla="*/ 2195098 w 2195098"/>
              <a:gd name="connsiteY92" fmla="*/ 115569 h 3120373"/>
              <a:gd name="connsiteX93" fmla="*/ 2195098 w 2195098"/>
              <a:gd name="connsiteY93" fmla="*/ 231139 h 3120373"/>
              <a:gd name="connsiteX94" fmla="*/ 2195098 w 2195098"/>
              <a:gd name="connsiteY94" fmla="*/ 346708 h 3120373"/>
              <a:gd name="connsiteX95" fmla="*/ 2195098 w 2195098"/>
              <a:gd name="connsiteY95" fmla="*/ 462278 h 3120373"/>
              <a:gd name="connsiteX0" fmla="*/ 2195098 w 2195098"/>
              <a:gd name="connsiteY0" fmla="*/ 2080249 h 3120373"/>
              <a:gd name="connsiteX1" fmla="*/ 2195098 w 2195098"/>
              <a:gd name="connsiteY1" fmla="*/ 2195818 h 3120373"/>
              <a:gd name="connsiteX2" fmla="*/ 2195098 w 2195098"/>
              <a:gd name="connsiteY2" fmla="*/ 2311388 h 3120373"/>
              <a:gd name="connsiteX3" fmla="*/ 2195098 w 2195098"/>
              <a:gd name="connsiteY3" fmla="*/ 2426957 h 3120373"/>
              <a:gd name="connsiteX4" fmla="*/ 2195098 w 2195098"/>
              <a:gd name="connsiteY4" fmla="*/ 2542526 h 3120373"/>
              <a:gd name="connsiteX5" fmla="*/ 2195098 w 2195098"/>
              <a:gd name="connsiteY5" fmla="*/ 2658096 h 3120373"/>
              <a:gd name="connsiteX6" fmla="*/ 2195098 w 2195098"/>
              <a:gd name="connsiteY6" fmla="*/ 2773665 h 3120373"/>
              <a:gd name="connsiteX7" fmla="*/ 2195098 w 2195098"/>
              <a:gd name="connsiteY7" fmla="*/ 2889234 h 3120373"/>
              <a:gd name="connsiteX8" fmla="*/ 2195098 w 2195098"/>
              <a:gd name="connsiteY8" fmla="*/ 3004804 h 3120373"/>
              <a:gd name="connsiteX9" fmla="*/ 2195098 w 2195098"/>
              <a:gd name="connsiteY9" fmla="*/ 3120373 h 3120373"/>
              <a:gd name="connsiteX10" fmla="*/ 2113798 w 2195098"/>
              <a:gd name="connsiteY10" fmla="*/ 3120373 h 3120373"/>
              <a:gd name="connsiteX11" fmla="*/ 2032498 w 2195098"/>
              <a:gd name="connsiteY11" fmla="*/ 3120373 h 3120373"/>
              <a:gd name="connsiteX12" fmla="*/ 1951198 w 2195098"/>
              <a:gd name="connsiteY12" fmla="*/ 3120373 h 3120373"/>
              <a:gd name="connsiteX13" fmla="*/ 1869898 w 2195098"/>
              <a:gd name="connsiteY13" fmla="*/ 3120373 h 3120373"/>
              <a:gd name="connsiteX14" fmla="*/ 1788599 w 2195098"/>
              <a:gd name="connsiteY14" fmla="*/ 3120373 h 3120373"/>
              <a:gd name="connsiteX15" fmla="*/ 1707299 w 2195098"/>
              <a:gd name="connsiteY15" fmla="*/ 3120373 h 3120373"/>
              <a:gd name="connsiteX16" fmla="*/ 1625999 w 2195098"/>
              <a:gd name="connsiteY16" fmla="*/ 3120373 h 3120373"/>
              <a:gd name="connsiteX17" fmla="*/ 1544699 w 2195098"/>
              <a:gd name="connsiteY17" fmla="*/ 3120373 h 3120373"/>
              <a:gd name="connsiteX18" fmla="*/ 1463399 w 2195098"/>
              <a:gd name="connsiteY18" fmla="*/ 3120373 h 3120373"/>
              <a:gd name="connsiteX19" fmla="*/ 1382099 w 2195098"/>
              <a:gd name="connsiteY19" fmla="*/ 3120373 h 3120373"/>
              <a:gd name="connsiteX20" fmla="*/ 1300799 w 2195098"/>
              <a:gd name="connsiteY20" fmla="*/ 3120373 h 3120373"/>
              <a:gd name="connsiteX21" fmla="*/ 1219499 w 2195098"/>
              <a:gd name="connsiteY21" fmla="*/ 3120373 h 3120373"/>
              <a:gd name="connsiteX22" fmla="*/ 1138199 w 2195098"/>
              <a:gd name="connsiteY22" fmla="*/ 3120373 h 3120373"/>
              <a:gd name="connsiteX23" fmla="*/ 1056899 w 2195098"/>
              <a:gd name="connsiteY23" fmla="*/ 3120373 h 3120373"/>
              <a:gd name="connsiteX24" fmla="*/ 975599 w 2195098"/>
              <a:gd name="connsiteY24" fmla="*/ 3120373 h 3120373"/>
              <a:gd name="connsiteX25" fmla="*/ 894299 w 2195098"/>
              <a:gd name="connsiteY25" fmla="*/ 3120373 h 3120373"/>
              <a:gd name="connsiteX26" fmla="*/ 812999 w 2195098"/>
              <a:gd name="connsiteY26" fmla="*/ 3120373 h 3120373"/>
              <a:gd name="connsiteX27" fmla="*/ 731699 w 2195098"/>
              <a:gd name="connsiteY27" fmla="*/ 3120373 h 3120373"/>
              <a:gd name="connsiteX28" fmla="*/ 650399 w 2195098"/>
              <a:gd name="connsiteY28" fmla="*/ 3120373 h 3120373"/>
              <a:gd name="connsiteX29" fmla="*/ 569099 w 2195098"/>
              <a:gd name="connsiteY29" fmla="*/ 3120373 h 3120373"/>
              <a:gd name="connsiteX30" fmla="*/ 487799 w 2195098"/>
              <a:gd name="connsiteY30" fmla="*/ 3120373 h 3120373"/>
              <a:gd name="connsiteX31" fmla="*/ 406499 w 2195098"/>
              <a:gd name="connsiteY31" fmla="*/ 3120373 h 3120373"/>
              <a:gd name="connsiteX32" fmla="*/ 325199 w 2195098"/>
              <a:gd name="connsiteY32" fmla="*/ 3120373 h 3120373"/>
              <a:gd name="connsiteX33" fmla="*/ 243900 w 2195098"/>
              <a:gd name="connsiteY33" fmla="*/ 3120373 h 3120373"/>
              <a:gd name="connsiteX34" fmla="*/ 162600 w 2195098"/>
              <a:gd name="connsiteY34" fmla="*/ 3120373 h 3120373"/>
              <a:gd name="connsiteX35" fmla="*/ 813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3004804 h 3120373"/>
              <a:gd name="connsiteX38" fmla="*/ 0 w 2195098"/>
              <a:gd name="connsiteY38" fmla="*/ 2889234 h 3120373"/>
              <a:gd name="connsiteX39" fmla="*/ 0 w 2195098"/>
              <a:gd name="connsiteY39" fmla="*/ 2773665 h 3120373"/>
              <a:gd name="connsiteX40" fmla="*/ 0 w 2195098"/>
              <a:gd name="connsiteY40" fmla="*/ 2658096 h 3120373"/>
              <a:gd name="connsiteX41" fmla="*/ 0 w 2195098"/>
              <a:gd name="connsiteY41" fmla="*/ 2542526 h 3120373"/>
              <a:gd name="connsiteX42" fmla="*/ 0 w 2195098"/>
              <a:gd name="connsiteY42" fmla="*/ 2426957 h 3120373"/>
              <a:gd name="connsiteX43" fmla="*/ 0 w 2195098"/>
              <a:gd name="connsiteY43" fmla="*/ 2311388 h 3120373"/>
              <a:gd name="connsiteX44" fmla="*/ 0 w 2195098"/>
              <a:gd name="connsiteY44" fmla="*/ 2195818 h 3120373"/>
              <a:gd name="connsiteX45" fmla="*/ 0 w 2195098"/>
              <a:gd name="connsiteY45" fmla="*/ 2080249 h 3120373"/>
              <a:gd name="connsiteX46" fmla="*/ 0 w 2195098"/>
              <a:gd name="connsiteY46" fmla="*/ 1964680 h 3120373"/>
              <a:gd name="connsiteX47" fmla="*/ 0 w 2195098"/>
              <a:gd name="connsiteY47" fmla="*/ 1849110 h 3120373"/>
              <a:gd name="connsiteX48" fmla="*/ 0 w 2195098"/>
              <a:gd name="connsiteY48" fmla="*/ 1733541 h 3120373"/>
              <a:gd name="connsiteX49" fmla="*/ 0 w 2195098"/>
              <a:gd name="connsiteY49" fmla="*/ 1617971 h 3120373"/>
              <a:gd name="connsiteX50" fmla="*/ 0 w 2195098"/>
              <a:gd name="connsiteY50" fmla="*/ 1502402 h 3120373"/>
              <a:gd name="connsiteX51" fmla="*/ 0 w 2195098"/>
              <a:gd name="connsiteY51" fmla="*/ 1386832 h 3120373"/>
              <a:gd name="connsiteX52" fmla="*/ 0 w 2195098"/>
              <a:gd name="connsiteY52" fmla="*/ 1271263 h 3120373"/>
              <a:gd name="connsiteX53" fmla="*/ 0 w 2195098"/>
              <a:gd name="connsiteY53" fmla="*/ 1155693 h 3120373"/>
              <a:gd name="connsiteX54" fmla="*/ 0 w 2195098"/>
              <a:gd name="connsiteY54" fmla="*/ 1040124 h 3120373"/>
              <a:gd name="connsiteX55" fmla="*/ 0 w 2195098"/>
              <a:gd name="connsiteY55" fmla="*/ 924555 h 3120373"/>
              <a:gd name="connsiteX56" fmla="*/ 0 w 2195098"/>
              <a:gd name="connsiteY56" fmla="*/ 808985 h 3120373"/>
              <a:gd name="connsiteX57" fmla="*/ 0 w 2195098"/>
              <a:gd name="connsiteY57" fmla="*/ 693416 h 3120373"/>
              <a:gd name="connsiteX58" fmla="*/ 0 w 2195098"/>
              <a:gd name="connsiteY58" fmla="*/ 577847 h 3120373"/>
              <a:gd name="connsiteX59" fmla="*/ 0 w 2195098"/>
              <a:gd name="connsiteY59" fmla="*/ 462277 h 3120373"/>
              <a:gd name="connsiteX60" fmla="*/ 0 w 2195098"/>
              <a:gd name="connsiteY60" fmla="*/ 346708 h 3120373"/>
              <a:gd name="connsiteX61" fmla="*/ 0 w 2195098"/>
              <a:gd name="connsiteY61" fmla="*/ 231139 h 3120373"/>
              <a:gd name="connsiteX62" fmla="*/ 0 w 2195098"/>
              <a:gd name="connsiteY62" fmla="*/ 115569 h 3120373"/>
              <a:gd name="connsiteX63" fmla="*/ 0 w 2195098"/>
              <a:gd name="connsiteY63" fmla="*/ 0 h 3120373"/>
              <a:gd name="connsiteX64" fmla="*/ 81300 w 2195098"/>
              <a:gd name="connsiteY64" fmla="*/ 0 h 3120373"/>
              <a:gd name="connsiteX65" fmla="*/ 162600 w 2195098"/>
              <a:gd name="connsiteY65" fmla="*/ 0 h 3120373"/>
              <a:gd name="connsiteX66" fmla="*/ 243900 w 2195098"/>
              <a:gd name="connsiteY66" fmla="*/ 0 h 3120373"/>
              <a:gd name="connsiteX67" fmla="*/ 325199 w 2195098"/>
              <a:gd name="connsiteY67" fmla="*/ 0 h 3120373"/>
              <a:gd name="connsiteX68" fmla="*/ 406499 w 2195098"/>
              <a:gd name="connsiteY68" fmla="*/ 0 h 3120373"/>
              <a:gd name="connsiteX69" fmla="*/ 487799 w 2195098"/>
              <a:gd name="connsiteY69" fmla="*/ 0 h 3120373"/>
              <a:gd name="connsiteX70" fmla="*/ 569099 w 2195098"/>
              <a:gd name="connsiteY70" fmla="*/ 0 h 3120373"/>
              <a:gd name="connsiteX71" fmla="*/ 650399 w 2195098"/>
              <a:gd name="connsiteY71" fmla="*/ 0 h 3120373"/>
              <a:gd name="connsiteX72" fmla="*/ 731699 w 2195098"/>
              <a:gd name="connsiteY72" fmla="*/ 0 h 3120373"/>
              <a:gd name="connsiteX73" fmla="*/ 812999 w 2195098"/>
              <a:gd name="connsiteY73" fmla="*/ 0 h 3120373"/>
              <a:gd name="connsiteX74" fmla="*/ 894299 w 2195098"/>
              <a:gd name="connsiteY74" fmla="*/ 0 h 3120373"/>
              <a:gd name="connsiteX75" fmla="*/ 975599 w 2195098"/>
              <a:gd name="connsiteY75" fmla="*/ 0 h 3120373"/>
              <a:gd name="connsiteX76" fmla="*/ 1056899 w 2195098"/>
              <a:gd name="connsiteY76" fmla="*/ 0 h 3120373"/>
              <a:gd name="connsiteX77" fmla="*/ 1138199 w 2195098"/>
              <a:gd name="connsiteY77" fmla="*/ 0 h 3120373"/>
              <a:gd name="connsiteX78" fmla="*/ 1219499 w 2195098"/>
              <a:gd name="connsiteY78" fmla="*/ 0 h 3120373"/>
              <a:gd name="connsiteX79" fmla="*/ 1300799 w 2195098"/>
              <a:gd name="connsiteY79" fmla="*/ 0 h 3120373"/>
              <a:gd name="connsiteX80" fmla="*/ 1382099 w 2195098"/>
              <a:gd name="connsiteY80" fmla="*/ 0 h 3120373"/>
              <a:gd name="connsiteX81" fmla="*/ 1463399 w 2195098"/>
              <a:gd name="connsiteY81" fmla="*/ 0 h 3120373"/>
              <a:gd name="connsiteX82" fmla="*/ 1544699 w 2195098"/>
              <a:gd name="connsiteY82" fmla="*/ 0 h 3120373"/>
              <a:gd name="connsiteX83" fmla="*/ 1625999 w 2195098"/>
              <a:gd name="connsiteY83" fmla="*/ 0 h 3120373"/>
              <a:gd name="connsiteX84" fmla="*/ 1707299 w 2195098"/>
              <a:gd name="connsiteY84" fmla="*/ 0 h 3120373"/>
              <a:gd name="connsiteX85" fmla="*/ 1788599 w 2195098"/>
              <a:gd name="connsiteY85" fmla="*/ 0 h 3120373"/>
              <a:gd name="connsiteX86" fmla="*/ 1869898 w 2195098"/>
              <a:gd name="connsiteY86" fmla="*/ 0 h 3120373"/>
              <a:gd name="connsiteX87" fmla="*/ 1951198 w 2195098"/>
              <a:gd name="connsiteY87" fmla="*/ 0 h 3120373"/>
              <a:gd name="connsiteX88" fmla="*/ 2032498 w 2195098"/>
              <a:gd name="connsiteY88" fmla="*/ 0 h 3120373"/>
              <a:gd name="connsiteX89" fmla="*/ 2113798 w 2195098"/>
              <a:gd name="connsiteY89" fmla="*/ 0 h 3120373"/>
              <a:gd name="connsiteX90" fmla="*/ 2195098 w 2195098"/>
              <a:gd name="connsiteY90" fmla="*/ 0 h 3120373"/>
              <a:gd name="connsiteX91" fmla="*/ 2195098 w 2195098"/>
              <a:gd name="connsiteY91" fmla="*/ 115569 h 3120373"/>
              <a:gd name="connsiteX92" fmla="*/ 2195098 w 2195098"/>
              <a:gd name="connsiteY92" fmla="*/ 231139 h 3120373"/>
              <a:gd name="connsiteX93" fmla="*/ 2195098 w 2195098"/>
              <a:gd name="connsiteY93" fmla="*/ 346708 h 3120373"/>
              <a:gd name="connsiteX94" fmla="*/ 2195098 w 2195098"/>
              <a:gd name="connsiteY94" fmla="*/ 462278 h 3120373"/>
              <a:gd name="connsiteX0" fmla="*/ 2195098 w 2195098"/>
              <a:gd name="connsiteY0" fmla="*/ 2195818 h 3120373"/>
              <a:gd name="connsiteX1" fmla="*/ 2195098 w 2195098"/>
              <a:gd name="connsiteY1" fmla="*/ 2311388 h 3120373"/>
              <a:gd name="connsiteX2" fmla="*/ 2195098 w 2195098"/>
              <a:gd name="connsiteY2" fmla="*/ 2426957 h 3120373"/>
              <a:gd name="connsiteX3" fmla="*/ 2195098 w 2195098"/>
              <a:gd name="connsiteY3" fmla="*/ 2542526 h 3120373"/>
              <a:gd name="connsiteX4" fmla="*/ 2195098 w 2195098"/>
              <a:gd name="connsiteY4" fmla="*/ 2658096 h 3120373"/>
              <a:gd name="connsiteX5" fmla="*/ 2195098 w 2195098"/>
              <a:gd name="connsiteY5" fmla="*/ 2773665 h 3120373"/>
              <a:gd name="connsiteX6" fmla="*/ 2195098 w 2195098"/>
              <a:gd name="connsiteY6" fmla="*/ 2889234 h 3120373"/>
              <a:gd name="connsiteX7" fmla="*/ 2195098 w 2195098"/>
              <a:gd name="connsiteY7" fmla="*/ 3004804 h 3120373"/>
              <a:gd name="connsiteX8" fmla="*/ 2195098 w 2195098"/>
              <a:gd name="connsiteY8" fmla="*/ 3120373 h 3120373"/>
              <a:gd name="connsiteX9" fmla="*/ 2113798 w 2195098"/>
              <a:gd name="connsiteY9" fmla="*/ 3120373 h 3120373"/>
              <a:gd name="connsiteX10" fmla="*/ 2032498 w 2195098"/>
              <a:gd name="connsiteY10" fmla="*/ 3120373 h 3120373"/>
              <a:gd name="connsiteX11" fmla="*/ 1951198 w 2195098"/>
              <a:gd name="connsiteY11" fmla="*/ 3120373 h 3120373"/>
              <a:gd name="connsiteX12" fmla="*/ 1869898 w 2195098"/>
              <a:gd name="connsiteY12" fmla="*/ 3120373 h 3120373"/>
              <a:gd name="connsiteX13" fmla="*/ 1788599 w 2195098"/>
              <a:gd name="connsiteY13" fmla="*/ 3120373 h 3120373"/>
              <a:gd name="connsiteX14" fmla="*/ 1707299 w 2195098"/>
              <a:gd name="connsiteY14" fmla="*/ 3120373 h 3120373"/>
              <a:gd name="connsiteX15" fmla="*/ 1625999 w 2195098"/>
              <a:gd name="connsiteY15" fmla="*/ 3120373 h 3120373"/>
              <a:gd name="connsiteX16" fmla="*/ 1544699 w 2195098"/>
              <a:gd name="connsiteY16" fmla="*/ 3120373 h 3120373"/>
              <a:gd name="connsiteX17" fmla="*/ 1463399 w 2195098"/>
              <a:gd name="connsiteY17" fmla="*/ 3120373 h 3120373"/>
              <a:gd name="connsiteX18" fmla="*/ 1382099 w 2195098"/>
              <a:gd name="connsiteY18" fmla="*/ 3120373 h 3120373"/>
              <a:gd name="connsiteX19" fmla="*/ 1300799 w 2195098"/>
              <a:gd name="connsiteY19" fmla="*/ 3120373 h 3120373"/>
              <a:gd name="connsiteX20" fmla="*/ 1219499 w 2195098"/>
              <a:gd name="connsiteY20" fmla="*/ 3120373 h 3120373"/>
              <a:gd name="connsiteX21" fmla="*/ 1138199 w 2195098"/>
              <a:gd name="connsiteY21" fmla="*/ 3120373 h 3120373"/>
              <a:gd name="connsiteX22" fmla="*/ 1056899 w 2195098"/>
              <a:gd name="connsiteY22" fmla="*/ 3120373 h 3120373"/>
              <a:gd name="connsiteX23" fmla="*/ 975599 w 2195098"/>
              <a:gd name="connsiteY23" fmla="*/ 3120373 h 3120373"/>
              <a:gd name="connsiteX24" fmla="*/ 894299 w 2195098"/>
              <a:gd name="connsiteY24" fmla="*/ 3120373 h 3120373"/>
              <a:gd name="connsiteX25" fmla="*/ 812999 w 2195098"/>
              <a:gd name="connsiteY25" fmla="*/ 3120373 h 3120373"/>
              <a:gd name="connsiteX26" fmla="*/ 731699 w 2195098"/>
              <a:gd name="connsiteY26" fmla="*/ 3120373 h 3120373"/>
              <a:gd name="connsiteX27" fmla="*/ 650399 w 2195098"/>
              <a:gd name="connsiteY27" fmla="*/ 3120373 h 3120373"/>
              <a:gd name="connsiteX28" fmla="*/ 569099 w 2195098"/>
              <a:gd name="connsiteY28" fmla="*/ 3120373 h 3120373"/>
              <a:gd name="connsiteX29" fmla="*/ 487799 w 2195098"/>
              <a:gd name="connsiteY29" fmla="*/ 3120373 h 3120373"/>
              <a:gd name="connsiteX30" fmla="*/ 406499 w 2195098"/>
              <a:gd name="connsiteY30" fmla="*/ 3120373 h 3120373"/>
              <a:gd name="connsiteX31" fmla="*/ 325199 w 2195098"/>
              <a:gd name="connsiteY31" fmla="*/ 3120373 h 3120373"/>
              <a:gd name="connsiteX32" fmla="*/ 243900 w 2195098"/>
              <a:gd name="connsiteY32" fmla="*/ 3120373 h 3120373"/>
              <a:gd name="connsiteX33" fmla="*/ 162600 w 2195098"/>
              <a:gd name="connsiteY33" fmla="*/ 3120373 h 3120373"/>
              <a:gd name="connsiteX34" fmla="*/ 813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3004804 h 3120373"/>
              <a:gd name="connsiteX37" fmla="*/ 0 w 2195098"/>
              <a:gd name="connsiteY37" fmla="*/ 2889234 h 3120373"/>
              <a:gd name="connsiteX38" fmla="*/ 0 w 2195098"/>
              <a:gd name="connsiteY38" fmla="*/ 2773665 h 3120373"/>
              <a:gd name="connsiteX39" fmla="*/ 0 w 2195098"/>
              <a:gd name="connsiteY39" fmla="*/ 2658096 h 3120373"/>
              <a:gd name="connsiteX40" fmla="*/ 0 w 2195098"/>
              <a:gd name="connsiteY40" fmla="*/ 2542526 h 3120373"/>
              <a:gd name="connsiteX41" fmla="*/ 0 w 2195098"/>
              <a:gd name="connsiteY41" fmla="*/ 2426957 h 3120373"/>
              <a:gd name="connsiteX42" fmla="*/ 0 w 2195098"/>
              <a:gd name="connsiteY42" fmla="*/ 2311388 h 3120373"/>
              <a:gd name="connsiteX43" fmla="*/ 0 w 2195098"/>
              <a:gd name="connsiteY43" fmla="*/ 2195818 h 3120373"/>
              <a:gd name="connsiteX44" fmla="*/ 0 w 2195098"/>
              <a:gd name="connsiteY44" fmla="*/ 2080249 h 3120373"/>
              <a:gd name="connsiteX45" fmla="*/ 0 w 2195098"/>
              <a:gd name="connsiteY45" fmla="*/ 1964680 h 3120373"/>
              <a:gd name="connsiteX46" fmla="*/ 0 w 2195098"/>
              <a:gd name="connsiteY46" fmla="*/ 1849110 h 3120373"/>
              <a:gd name="connsiteX47" fmla="*/ 0 w 2195098"/>
              <a:gd name="connsiteY47" fmla="*/ 1733541 h 3120373"/>
              <a:gd name="connsiteX48" fmla="*/ 0 w 2195098"/>
              <a:gd name="connsiteY48" fmla="*/ 1617971 h 3120373"/>
              <a:gd name="connsiteX49" fmla="*/ 0 w 2195098"/>
              <a:gd name="connsiteY49" fmla="*/ 1502402 h 3120373"/>
              <a:gd name="connsiteX50" fmla="*/ 0 w 2195098"/>
              <a:gd name="connsiteY50" fmla="*/ 1386832 h 3120373"/>
              <a:gd name="connsiteX51" fmla="*/ 0 w 2195098"/>
              <a:gd name="connsiteY51" fmla="*/ 1271263 h 3120373"/>
              <a:gd name="connsiteX52" fmla="*/ 0 w 2195098"/>
              <a:gd name="connsiteY52" fmla="*/ 1155693 h 3120373"/>
              <a:gd name="connsiteX53" fmla="*/ 0 w 2195098"/>
              <a:gd name="connsiteY53" fmla="*/ 1040124 h 3120373"/>
              <a:gd name="connsiteX54" fmla="*/ 0 w 2195098"/>
              <a:gd name="connsiteY54" fmla="*/ 924555 h 3120373"/>
              <a:gd name="connsiteX55" fmla="*/ 0 w 2195098"/>
              <a:gd name="connsiteY55" fmla="*/ 808985 h 3120373"/>
              <a:gd name="connsiteX56" fmla="*/ 0 w 2195098"/>
              <a:gd name="connsiteY56" fmla="*/ 693416 h 3120373"/>
              <a:gd name="connsiteX57" fmla="*/ 0 w 2195098"/>
              <a:gd name="connsiteY57" fmla="*/ 577847 h 3120373"/>
              <a:gd name="connsiteX58" fmla="*/ 0 w 2195098"/>
              <a:gd name="connsiteY58" fmla="*/ 462277 h 3120373"/>
              <a:gd name="connsiteX59" fmla="*/ 0 w 2195098"/>
              <a:gd name="connsiteY59" fmla="*/ 346708 h 3120373"/>
              <a:gd name="connsiteX60" fmla="*/ 0 w 2195098"/>
              <a:gd name="connsiteY60" fmla="*/ 231139 h 3120373"/>
              <a:gd name="connsiteX61" fmla="*/ 0 w 2195098"/>
              <a:gd name="connsiteY61" fmla="*/ 115569 h 3120373"/>
              <a:gd name="connsiteX62" fmla="*/ 0 w 2195098"/>
              <a:gd name="connsiteY62" fmla="*/ 0 h 3120373"/>
              <a:gd name="connsiteX63" fmla="*/ 81300 w 2195098"/>
              <a:gd name="connsiteY63" fmla="*/ 0 h 3120373"/>
              <a:gd name="connsiteX64" fmla="*/ 162600 w 2195098"/>
              <a:gd name="connsiteY64" fmla="*/ 0 h 3120373"/>
              <a:gd name="connsiteX65" fmla="*/ 243900 w 2195098"/>
              <a:gd name="connsiteY65" fmla="*/ 0 h 3120373"/>
              <a:gd name="connsiteX66" fmla="*/ 325199 w 2195098"/>
              <a:gd name="connsiteY66" fmla="*/ 0 h 3120373"/>
              <a:gd name="connsiteX67" fmla="*/ 406499 w 2195098"/>
              <a:gd name="connsiteY67" fmla="*/ 0 h 3120373"/>
              <a:gd name="connsiteX68" fmla="*/ 487799 w 2195098"/>
              <a:gd name="connsiteY68" fmla="*/ 0 h 3120373"/>
              <a:gd name="connsiteX69" fmla="*/ 569099 w 2195098"/>
              <a:gd name="connsiteY69" fmla="*/ 0 h 3120373"/>
              <a:gd name="connsiteX70" fmla="*/ 650399 w 2195098"/>
              <a:gd name="connsiteY70" fmla="*/ 0 h 3120373"/>
              <a:gd name="connsiteX71" fmla="*/ 731699 w 2195098"/>
              <a:gd name="connsiteY71" fmla="*/ 0 h 3120373"/>
              <a:gd name="connsiteX72" fmla="*/ 812999 w 2195098"/>
              <a:gd name="connsiteY72" fmla="*/ 0 h 3120373"/>
              <a:gd name="connsiteX73" fmla="*/ 894299 w 2195098"/>
              <a:gd name="connsiteY73" fmla="*/ 0 h 3120373"/>
              <a:gd name="connsiteX74" fmla="*/ 975599 w 2195098"/>
              <a:gd name="connsiteY74" fmla="*/ 0 h 3120373"/>
              <a:gd name="connsiteX75" fmla="*/ 1056899 w 2195098"/>
              <a:gd name="connsiteY75" fmla="*/ 0 h 3120373"/>
              <a:gd name="connsiteX76" fmla="*/ 1138199 w 2195098"/>
              <a:gd name="connsiteY76" fmla="*/ 0 h 3120373"/>
              <a:gd name="connsiteX77" fmla="*/ 1219499 w 2195098"/>
              <a:gd name="connsiteY77" fmla="*/ 0 h 3120373"/>
              <a:gd name="connsiteX78" fmla="*/ 1300799 w 2195098"/>
              <a:gd name="connsiteY78" fmla="*/ 0 h 3120373"/>
              <a:gd name="connsiteX79" fmla="*/ 1382099 w 2195098"/>
              <a:gd name="connsiteY79" fmla="*/ 0 h 3120373"/>
              <a:gd name="connsiteX80" fmla="*/ 1463399 w 2195098"/>
              <a:gd name="connsiteY80" fmla="*/ 0 h 3120373"/>
              <a:gd name="connsiteX81" fmla="*/ 1544699 w 2195098"/>
              <a:gd name="connsiteY81" fmla="*/ 0 h 3120373"/>
              <a:gd name="connsiteX82" fmla="*/ 1625999 w 2195098"/>
              <a:gd name="connsiteY82" fmla="*/ 0 h 3120373"/>
              <a:gd name="connsiteX83" fmla="*/ 1707299 w 2195098"/>
              <a:gd name="connsiteY83" fmla="*/ 0 h 3120373"/>
              <a:gd name="connsiteX84" fmla="*/ 1788599 w 2195098"/>
              <a:gd name="connsiteY84" fmla="*/ 0 h 3120373"/>
              <a:gd name="connsiteX85" fmla="*/ 1869898 w 2195098"/>
              <a:gd name="connsiteY85" fmla="*/ 0 h 3120373"/>
              <a:gd name="connsiteX86" fmla="*/ 1951198 w 2195098"/>
              <a:gd name="connsiteY86" fmla="*/ 0 h 3120373"/>
              <a:gd name="connsiteX87" fmla="*/ 2032498 w 2195098"/>
              <a:gd name="connsiteY87" fmla="*/ 0 h 3120373"/>
              <a:gd name="connsiteX88" fmla="*/ 2113798 w 2195098"/>
              <a:gd name="connsiteY88" fmla="*/ 0 h 3120373"/>
              <a:gd name="connsiteX89" fmla="*/ 2195098 w 2195098"/>
              <a:gd name="connsiteY89" fmla="*/ 0 h 3120373"/>
              <a:gd name="connsiteX90" fmla="*/ 2195098 w 2195098"/>
              <a:gd name="connsiteY90" fmla="*/ 115569 h 3120373"/>
              <a:gd name="connsiteX91" fmla="*/ 2195098 w 2195098"/>
              <a:gd name="connsiteY91" fmla="*/ 231139 h 3120373"/>
              <a:gd name="connsiteX92" fmla="*/ 2195098 w 2195098"/>
              <a:gd name="connsiteY92" fmla="*/ 346708 h 3120373"/>
              <a:gd name="connsiteX93" fmla="*/ 2195098 w 2195098"/>
              <a:gd name="connsiteY93" fmla="*/ 462278 h 3120373"/>
              <a:gd name="connsiteX0" fmla="*/ 2195098 w 2195098"/>
              <a:gd name="connsiteY0" fmla="*/ 2311388 h 3120373"/>
              <a:gd name="connsiteX1" fmla="*/ 2195098 w 2195098"/>
              <a:gd name="connsiteY1" fmla="*/ 2426957 h 3120373"/>
              <a:gd name="connsiteX2" fmla="*/ 2195098 w 2195098"/>
              <a:gd name="connsiteY2" fmla="*/ 2542526 h 3120373"/>
              <a:gd name="connsiteX3" fmla="*/ 2195098 w 2195098"/>
              <a:gd name="connsiteY3" fmla="*/ 2658096 h 3120373"/>
              <a:gd name="connsiteX4" fmla="*/ 2195098 w 2195098"/>
              <a:gd name="connsiteY4" fmla="*/ 2773665 h 3120373"/>
              <a:gd name="connsiteX5" fmla="*/ 2195098 w 2195098"/>
              <a:gd name="connsiteY5" fmla="*/ 2889234 h 3120373"/>
              <a:gd name="connsiteX6" fmla="*/ 2195098 w 2195098"/>
              <a:gd name="connsiteY6" fmla="*/ 3004804 h 3120373"/>
              <a:gd name="connsiteX7" fmla="*/ 2195098 w 2195098"/>
              <a:gd name="connsiteY7" fmla="*/ 3120373 h 3120373"/>
              <a:gd name="connsiteX8" fmla="*/ 2113798 w 2195098"/>
              <a:gd name="connsiteY8" fmla="*/ 3120373 h 3120373"/>
              <a:gd name="connsiteX9" fmla="*/ 2032498 w 2195098"/>
              <a:gd name="connsiteY9" fmla="*/ 3120373 h 3120373"/>
              <a:gd name="connsiteX10" fmla="*/ 1951198 w 2195098"/>
              <a:gd name="connsiteY10" fmla="*/ 3120373 h 3120373"/>
              <a:gd name="connsiteX11" fmla="*/ 1869898 w 2195098"/>
              <a:gd name="connsiteY11" fmla="*/ 3120373 h 3120373"/>
              <a:gd name="connsiteX12" fmla="*/ 1788599 w 2195098"/>
              <a:gd name="connsiteY12" fmla="*/ 3120373 h 3120373"/>
              <a:gd name="connsiteX13" fmla="*/ 1707299 w 2195098"/>
              <a:gd name="connsiteY13" fmla="*/ 3120373 h 3120373"/>
              <a:gd name="connsiteX14" fmla="*/ 1625999 w 2195098"/>
              <a:gd name="connsiteY14" fmla="*/ 3120373 h 3120373"/>
              <a:gd name="connsiteX15" fmla="*/ 1544699 w 2195098"/>
              <a:gd name="connsiteY15" fmla="*/ 3120373 h 3120373"/>
              <a:gd name="connsiteX16" fmla="*/ 1463399 w 2195098"/>
              <a:gd name="connsiteY16" fmla="*/ 3120373 h 3120373"/>
              <a:gd name="connsiteX17" fmla="*/ 1382099 w 2195098"/>
              <a:gd name="connsiteY17" fmla="*/ 3120373 h 3120373"/>
              <a:gd name="connsiteX18" fmla="*/ 1300799 w 2195098"/>
              <a:gd name="connsiteY18" fmla="*/ 3120373 h 3120373"/>
              <a:gd name="connsiteX19" fmla="*/ 1219499 w 2195098"/>
              <a:gd name="connsiteY19" fmla="*/ 3120373 h 3120373"/>
              <a:gd name="connsiteX20" fmla="*/ 1138199 w 2195098"/>
              <a:gd name="connsiteY20" fmla="*/ 3120373 h 3120373"/>
              <a:gd name="connsiteX21" fmla="*/ 1056899 w 2195098"/>
              <a:gd name="connsiteY21" fmla="*/ 3120373 h 3120373"/>
              <a:gd name="connsiteX22" fmla="*/ 975599 w 2195098"/>
              <a:gd name="connsiteY22" fmla="*/ 3120373 h 3120373"/>
              <a:gd name="connsiteX23" fmla="*/ 894299 w 2195098"/>
              <a:gd name="connsiteY23" fmla="*/ 3120373 h 3120373"/>
              <a:gd name="connsiteX24" fmla="*/ 812999 w 2195098"/>
              <a:gd name="connsiteY24" fmla="*/ 3120373 h 3120373"/>
              <a:gd name="connsiteX25" fmla="*/ 731699 w 2195098"/>
              <a:gd name="connsiteY25" fmla="*/ 3120373 h 3120373"/>
              <a:gd name="connsiteX26" fmla="*/ 650399 w 2195098"/>
              <a:gd name="connsiteY26" fmla="*/ 3120373 h 3120373"/>
              <a:gd name="connsiteX27" fmla="*/ 569099 w 2195098"/>
              <a:gd name="connsiteY27" fmla="*/ 3120373 h 3120373"/>
              <a:gd name="connsiteX28" fmla="*/ 487799 w 2195098"/>
              <a:gd name="connsiteY28" fmla="*/ 3120373 h 3120373"/>
              <a:gd name="connsiteX29" fmla="*/ 406499 w 2195098"/>
              <a:gd name="connsiteY29" fmla="*/ 3120373 h 3120373"/>
              <a:gd name="connsiteX30" fmla="*/ 325199 w 2195098"/>
              <a:gd name="connsiteY30" fmla="*/ 3120373 h 3120373"/>
              <a:gd name="connsiteX31" fmla="*/ 243900 w 2195098"/>
              <a:gd name="connsiteY31" fmla="*/ 3120373 h 3120373"/>
              <a:gd name="connsiteX32" fmla="*/ 162600 w 2195098"/>
              <a:gd name="connsiteY32" fmla="*/ 3120373 h 3120373"/>
              <a:gd name="connsiteX33" fmla="*/ 813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3004804 h 3120373"/>
              <a:gd name="connsiteX36" fmla="*/ 0 w 2195098"/>
              <a:gd name="connsiteY36" fmla="*/ 2889234 h 3120373"/>
              <a:gd name="connsiteX37" fmla="*/ 0 w 2195098"/>
              <a:gd name="connsiteY37" fmla="*/ 2773665 h 3120373"/>
              <a:gd name="connsiteX38" fmla="*/ 0 w 2195098"/>
              <a:gd name="connsiteY38" fmla="*/ 2658096 h 3120373"/>
              <a:gd name="connsiteX39" fmla="*/ 0 w 2195098"/>
              <a:gd name="connsiteY39" fmla="*/ 2542526 h 3120373"/>
              <a:gd name="connsiteX40" fmla="*/ 0 w 2195098"/>
              <a:gd name="connsiteY40" fmla="*/ 2426957 h 3120373"/>
              <a:gd name="connsiteX41" fmla="*/ 0 w 2195098"/>
              <a:gd name="connsiteY41" fmla="*/ 2311388 h 3120373"/>
              <a:gd name="connsiteX42" fmla="*/ 0 w 2195098"/>
              <a:gd name="connsiteY42" fmla="*/ 2195818 h 3120373"/>
              <a:gd name="connsiteX43" fmla="*/ 0 w 2195098"/>
              <a:gd name="connsiteY43" fmla="*/ 2080249 h 3120373"/>
              <a:gd name="connsiteX44" fmla="*/ 0 w 2195098"/>
              <a:gd name="connsiteY44" fmla="*/ 1964680 h 3120373"/>
              <a:gd name="connsiteX45" fmla="*/ 0 w 2195098"/>
              <a:gd name="connsiteY45" fmla="*/ 1849110 h 3120373"/>
              <a:gd name="connsiteX46" fmla="*/ 0 w 2195098"/>
              <a:gd name="connsiteY46" fmla="*/ 1733541 h 3120373"/>
              <a:gd name="connsiteX47" fmla="*/ 0 w 2195098"/>
              <a:gd name="connsiteY47" fmla="*/ 1617971 h 3120373"/>
              <a:gd name="connsiteX48" fmla="*/ 0 w 2195098"/>
              <a:gd name="connsiteY48" fmla="*/ 1502402 h 3120373"/>
              <a:gd name="connsiteX49" fmla="*/ 0 w 2195098"/>
              <a:gd name="connsiteY49" fmla="*/ 1386832 h 3120373"/>
              <a:gd name="connsiteX50" fmla="*/ 0 w 2195098"/>
              <a:gd name="connsiteY50" fmla="*/ 1271263 h 3120373"/>
              <a:gd name="connsiteX51" fmla="*/ 0 w 2195098"/>
              <a:gd name="connsiteY51" fmla="*/ 1155693 h 3120373"/>
              <a:gd name="connsiteX52" fmla="*/ 0 w 2195098"/>
              <a:gd name="connsiteY52" fmla="*/ 1040124 h 3120373"/>
              <a:gd name="connsiteX53" fmla="*/ 0 w 2195098"/>
              <a:gd name="connsiteY53" fmla="*/ 924555 h 3120373"/>
              <a:gd name="connsiteX54" fmla="*/ 0 w 2195098"/>
              <a:gd name="connsiteY54" fmla="*/ 808985 h 3120373"/>
              <a:gd name="connsiteX55" fmla="*/ 0 w 2195098"/>
              <a:gd name="connsiteY55" fmla="*/ 693416 h 3120373"/>
              <a:gd name="connsiteX56" fmla="*/ 0 w 2195098"/>
              <a:gd name="connsiteY56" fmla="*/ 577847 h 3120373"/>
              <a:gd name="connsiteX57" fmla="*/ 0 w 2195098"/>
              <a:gd name="connsiteY57" fmla="*/ 462277 h 3120373"/>
              <a:gd name="connsiteX58" fmla="*/ 0 w 2195098"/>
              <a:gd name="connsiteY58" fmla="*/ 346708 h 3120373"/>
              <a:gd name="connsiteX59" fmla="*/ 0 w 2195098"/>
              <a:gd name="connsiteY59" fmla="*/ 231139 h 3120373"/>
              <a:gd name="connsiteX60" fmla="*/ 0 w 2195098"/>
              <a:gd name="connsiteY60" fmla="*/ 115569 h 3120373"/>
              <a:gd name="connsiteX61" fmla="*/ 0 w 2195098"/>
              <a:gd name="connsiteY61" fmla="*/ 0 h 3120373"/>
              <a:gd name="connsiteX62" fmla="*/ 81300 w 2195098"/>
              <a:gd name="connsiteY62" fmla="*/ 0 h 3120373"/>
              <a:gd name="connsiteX63" fmla="*/ 162600 w 2195098"/>
              <a:gd name="connsiteY63" fmla="*/ 0 h 3120373"/>
              <a:gd name="connsiteX64" fmla="*/ 243900 w 2195098"/>
              <a:gd name="connsiteY64" fmla="*/ 0 h 3120373"/>
              <a:gd name="connsiteX65" fmla="*/ 325199 w 2195098"/>
              <a:gd name="connsiteY65" fmla="*/ 0 h 3120373"/>
              <a:gd name="connsiteX66" fmla="*/ 406499 w 2195098"/>
              <a:gd name="connsiteY66" fmla="*/ 0 h 3120373"/>
              <a:gd name="connsiteX67" fmla="*/ 487799 w 2195098"/>
              <a:gd name="connsiteY67" fmla="*/ 0 h 3120373"/>
              <a:gd name="connsiteX68" fmla="*/ 569099 w 2195098"/>
              <a:gd name="connsiteY68" fmla="*/ 0 h 3120373"/>
              <a:gd name="connsiteX69" fmla="*/ 650399 w 2195098"/>
              <a:gd name="connsiteY69" fmla="*/ 0 h 3120373"/>
              <a:gd name="connsiteX70" fmla="*/ 731699 w 2195098"/>
              <a:gd name="connsiteY70" fmla="*/ 0 h 3120373"/>
              <a:gd name="connsiteX71" fmla="*/ 812999 w 2195098"/>
              <a:gd name="connsiteY71" fmla="*/ 0 h 3120373"/>
              <a:gd name="connsiteX72" fmla="*/ 894299 w 2195098"/>
              <a:gd name="connsiteY72" fmla="*/ 0 h 3120373"/>
              <a:gd name="connsiteX73" fmla="*/ 975599 w 2195098"/>
              <a:gd name="connsiteY73" fmla="*/ 0 h 3120373"/>
              <a:gd name="connsiteX74" fmla="*/ 1056899 w 2195098"/>
              <a:gd name="connsiteY74" fmla="*/ 0 h 3120373"/>
              <a:gd name="connsiteX75" fmla="*/ 1138199 w 2195098"/>
              <a:gd name="connsiteY75" fmla="*/ 0 h 3120373"/>
              <a:gd name="connsiteX76" fmla="*/ 1219499 w 2195098"/>
              <a:gd name="connsiteY76" fmla="*/ 0 h 3120373"/>
              <a:gd name="connsiteX77" fmla="*/ 1300799 w 2195098"/>
              <a:gd name="connsiteY77" fmla="*/ 0 h 3120373"/>
              <a:gd name="connsiteX78" fmla="*/ 1382099 w 2195098"/>
              <a:gd name="connsiteY78" fmla="*/ 0 h 3120373"/>
              <a:gd name="connsiteX79" fmla="*/ 1463399 w 2195098"/>
              <a:gd name="connsiteY79" fmla="*/ 0 h 3120373"/>
              <a:gd name="connsiteX80" fmla="*/ 1544699 w 2195098"/>
              <a:gd name="connsiteY80" fmla="*/ 0 h 3120373"/>
              <a:gd name="connsiteX81" fmla="*/ 1625999 w 2195098"/>
              <a:gd name="connsiteY81" fmla="*/ 0 h 3120373"/>
              <a:gd name="connsiteX82" fmla="*/ 1707299 w 2195098"/>
              <a:gd name="connsiteY82" fmla="*/ 0 h 3120373"/>
              <a:gd name="connsiteX83" fmla="*/ 1788599 w 2195098"/>
              <a:gd name="connsiteY83" fmla="*/ 0 h 3120373"/>
              <a:gd name="connsiteX84" fmla="*/ 1869898 w 2195098"/>
              <a:gd name="connsiteY84" fmla="*/ 0 h 3120373"/>
              <a:gd name="connsiteX85" fmla="*/ 1951198 w 2195098"/>
              <a:gd name="connsiteY85" fmla="*/ 0 h 3120373"/>
              <a:gd name="connsiteX86" fmla="*/ 2032498 w 2195098"/>
              <a:gd name="connsiteY86" fmla="*/ 0 h 3120373"/>
              <a:gd name="connsiteX87" fmla="*/ 2113798 w 2195098"/>
              <a:gd name="connsiteY87" fmla="*/ 0 h 3120373"/>
              <a:gd name="connsiteX88" fmla="*/ 2195098 w 2195098"/>
              <a:gd name="connsiteY88" fmla="*/ 0 h 3120373"/>
              <a:gd name="connsiteX89" fmla="*/ 2195098 w 2195098"/>
              <a:gd name="connsiteY89" fmla="*/ 115569 h 3120373"/>
              <a:gd name="connsiteX90" fmla="*/ 2195098 w 2195098"/>
              <a:gd name="connsiteY90" fmla="*/ 231139 h 3120373"/>
              <a:gd name="connsiteX91" fmla="*/ 2195098 w 2195098"/>
              <a:gd name="connsiteY91" fmla="*/ 346708 h 3120373"/>
              <a:gd name="connsiteX92" fmla="*/ 2195098 w 2195098"/>
              <a:gd name="connsiteY92" fmla="*/ 462278 h 3120373"/>
              <a:gd name="connsiteX0" fmla="*/ 2195098 w 2195098"/>
              <a:gd name="connsiteY0" fmla="*/ 2426957 h 3120373"/>
              <a:gd name="connsiteX1" fmla="*/ 2195098 w 2195098"/>
              <a:gd name="connsiteY1" fmla="*/ 2542526 h 3120373"/>
              <a:gd name="connsiteX2" fmla="*/ 2195098 w 2195098"/>
              <a:gd name="connsiteY2" fmla="*/ 2658096 h 3120373"/>
              <a:gd name="connsiteX3" fmla="*/ 2195098 w 2195098"/>
              <a:gd name="connsiteY3" fmla="*/ 2773665 h 3120373"/>
              <a:gd name="connsiteX4" fmla="*/ 2195098 w 2195098"/>
              <a:gd name="connsiteY4" fmla="*/ 2889234 h 3120373"/>
              <a:gd name="connsiteX5" fmla="*/ 2195098 w 2195098"/>
              <a:gd name="connsiteY5" fmla="*/ 3004804 h 3120373"/>
              <a:gd name="connsiteX6" fmla="*/ 2195098 w 2195098"/>
              <a:gd name="connsiteY6" fmla="*/ 3120373 h 3120373"/>
              <a:gd name="connsiteX7" fmla="*/ 2113798 w 2195098"/>
              <a:gd name="connsiteY7" fmla="*/ 3120373 h 3120373"/>
              <a:gd name="connsiteX8" fmla="*/ 2032498 w 2195098"/>
              <a:gd name="connsiteY8" fmla="*/ 3120373 h 3120373"/>
              <a:gd name="connsiteX9" fmla="*/ 1951198 w 2195098"/>
              <a:gd name="connsiteY9" fmla="*/ 3120373 h 3120373"/>
              <a:gd name="connsiteX10" fmla="*/ 1869898 w 2195098"/>
              <a:gd name="connsiteY10" fmla="*/ 3120373 h 3120373"/>
              <a:gd name="connsiteX11" fmla="*/ 1788599 w 2195098"/>
              <a:gd name="connsiteY11" fmla="*/ 3120373 h 3120373"/>
              <a:gd name="connsiteX12" fmla="*/ 1707299 w 2195098"/>
              <a:gd name="connsiteY12" fmla="*/ 3120373 h 3120373"/>
              <a:gd name="connsiteX13" fmla="*/ 1625999 w 2195098"/>
              <a:gd name="connsiteY13" fmla="*/ 3120373 h 3120373"/>
              <a:gd name="connsiteX14" fmla="*/ 1544699 w 2195098"/>
              <a:gd name="connsiteY14" fmla="*/ 3120373 h 3120373"/>
              <a:gd name="connsiteX15" fmla="*/ 1463399 w 2195098"/>
              <a:gd name="connsiteY15" fmla="*/ 3120373 h 3120373"/>
              <a:gd name="connsiteX16" fmla="*/ 1382099 w 2195098"/>
              <a:gd name="connsiteY16" fmla="*/ 3120373 h 3120373"/>
              <a:gd name="connsiteX17" fmla="*/ 1300799 w 2195098"/>
              <a:gd name="connsiteY17" fmla="*/ 3120373 h 3120373"/>
              <a:gd name="connsiteX18" fmla="*/ 1219499 w 2195098"/>
              <a:gd name="connsiteY18" fmla="*/ 3120373 h 3120373"/>
              <a:gd name="connsiteX19" fmla="*/ 1138199 w 2195098"/>
              <a:gd name="connsiteY19" fmla="*/ 3120373 h 3120373"/>
              <a:gd name="connsiteX20" fmla="*/ 1056899 w 2195098"/>
              <a:gd name="connsiteY20" fmla="*/ 3120373 h 3120373"/>
              <a:gd name="connsiteX21" fmla="*/ 975599 w 2195098"/>
              <a:gd name="connsiteY21" fmla="*/ 3120373 h 3120373"/>
              <a:gd name="connsiteX22" fmla="*/ 894299 w 2195098"/>
              <a:gd name="connsiteY22" fmla="*/ 3120373 h 3120373"/>
              <a:gd name="connsiteX23" fmla="*/ 812999 w 2195098"/>
              <a:gd name="connsiteY23" fmla="*/ 3120373 h 3120373"/>
              <a:gd name="connsiteX24" fmla="*/ 731699 w 2195098"/>
              <a:gd name="connsiteY24" fmla="*/ 3120373 h 3120373"/>
              <a:gd name="connsiteX25" fmla="*/ 650399 w 2195098"/>
              <a:gd name="connsiteY25" fmla="*/ 3120373 h 3120373"/>
              <a:gd name="connsiteX26" fmla="*/ 569099 w 2195098"/>
              <a:gd name="connsiteY26" fmla="*/ 3120373 h 3120373"/>
              <a:gd name="connsiteX27" fmla="*/ 487799 w 2195098"/>
              <a:gd name="connsiteY27" fmla="*/ 3120373 h 3120373"/>
              <a:gd name="connsiteX28" fmla="*/ 406499 w 2195098"/>
              <a:gd name="connsiteY28" fmla="*/ 3120373 h 3120373"/>
              <a:gd name="connsiteX29" fmla="*/ 325199 w 2195098"/>
              <a:gd name="connsiteY29" fmla="*/ 3120373 h 3120373"/>
              <a:gd name="connsiteX30" fmla="*/ 243900 w 2195098"/>
              <a:gd name="connsiteY30" fmla="*/ 3120373 h 3120373"/>
              <a:gd name="connsiteX31" fmla="*/ 162600 w 2195098"/>
              <a:gd name="connsiteY31" fmla="*/ 3120373 h 3120373"/>
              <a:gd name="connsiteX32" fmla="*/ 813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3004804 h 3120373"/>
              <a:gd name="connsiteX35" fmla="*/ 0 w 2195098"/>
              <a:gd name="connsiteY35" fmla="*/ 2889234 h 3120373"/>
              <a:gd name="connsiteX36" fmla="*/ 0 w 2195098"/>
              <a:gd name="connsiteY36" fmla="*/ 2773665 h 3120373"/>
              <a:gd name="connsiteX37" fmla="*/ 0 w 2195098"/>
              <a:gd name="connsiteY37" fmla="*/ 2658096 h 3120373"/>
              <a:gd name="connsiteX38" fmla="*/ 0 w 2195098"/>
              <a:gd name="connsiteY38" fmla="*/ 2542526 h 3120373"/>
              <a:gd name="connsiteX39" fmla="*/ 0 w 2195098"/>
              <a:gd name="connsiteY39" fmla="*/ 2426957 h 3120373"/>
              <a:gd name="connsiteX40" fmla="*/ 0 w 2195098"/>
              <a:gd name="connsiteY40" fmla="*/ 2311388 h 3120373"/>
              <a:gd name="connsiteX41" fmla="*/ 0 w 2195098"/>
              <a:gd name="connsiteY41" fmla="*/ 2195818 h 3120373"/>
              <a:gd name="connsiteX42" fmla="*/ 0 w 2195098"/>
              <a:gd name="connsiteY42" fmla="*/ 2080249 h 3120373"/>
              <a:gd name="connsiteX43" fmla="*/ 0 w 2195098"/>
              <a:gd name="connsiteY43" fmla="*/ 1964680 h 3120373"/>
              <a:gd name="connsiteX44" fmla="*/ 0 w 2195098"/>
              <a:gd name="connsiteY44" fmla="*/ 1849110 h 3120373"/>
              <a:gd name="connsiteX45" fmla="*/ 0 w 2195098"/>
              <a:gd name="connsiteY45" fmla="*/ 1733541 h 3120373"/>
              <a:gd name="connsiteX46" fmla="*/ 0 w 2195098"/>
              <a:gd name="connsiteY46" fmla="*/ 1617971 h 3120373"/>
              <a:gd name="connsiteX47" fmla="*/ 0 w 2195098"/>
              <a:gd name="connsiteY47" fmla="*/ 1502402 h 3120373"/>
              <a:gd name="connsiteX48" fmla="*/ 0 w 2195098"/>
              <a:gd name="connsiteY48" fmla="*/ 1386832 h 3120373"/>
              <a:gd name="connsiteX49" fmla="*/ 0 w 2195098"/>
              <a:gd name="connsiteY49" fmla="*/ 1271263 h 3120373"/>
              <a:gd name="connsiteX50" fmla="*/ 0 w 2195098"/>
              <a:gd name="connsiteY50" fmla="*/ 1155693 h 3120373"/>
              <a:gd name="connsiteX51" fmla="*/ 0 w 2195098"/>
              <a:gd name="connsiteY51" fmla="*/ 1040124 h 3120373"/>
              <a:gd name="connsiteX52" fmla="*/ 0 w 2195098"/>
              <a:gd name="connsiteY52" fmla="*/ 924555 h 3120373"/>
              <a:gd name="connsiteX53" fmla="*/ 0 w 2195098"/>
              <a:gd name="connsiteY53" fmla="*/ 808985 h 3120373"/>
              <a:gd name="connsiteX54" fmla="*/ 0 w 2195098"/>
              <a:gd name="connsiteY54" fmla="*/ 693416 h 3120373"/>
              <a:gd name="connsiteX55" fmla="*/ 0 w 2195098"/>
              <a:gd name="connsiteY55" fmla="*/ 577847 h 3120373"/>
              <a:gd name="connsiteX56" fmla="*/ 0 w 2195098"/>
              <a:gd name="connsiteY56" fmla="*/ 462277 h 3120373"/>
              <a:gd name="connsiteX57" fmla="*/ 0 w 2195098"/>
              <a:gd name="connsiteY57" fmla="*/ 346708 h 3120373"/>
              <a:gd name="connsiteX58" fmla="*/ 0 w 2195098"/>
              <a:gd name="connsiteY58" fmla="*/ 231139 h 3120373"/>
              <a:gd name="connsiteX59" fmla="*/ 0 w 2195098"/>
              <a:gd name="connsiteY59" fmla="*/ 115569 h 3120373"/>
              <a:gd name="connsiteX60" fmla="*/ 0 w 2195098"/>
              <a:gd name="connsiteY60" fmla="*/ 0 h 3120373"/>
              <a:gd name="connsiteX61" fmla="*/ 81300 w 2195098"/>
              <a:gd name="connsiteY61" fmla="*/ 0 h 3120373"/>
              <a:gd name="connsiteX62" fmla="*/ 162600 w 2195098"/>
              <a:gd name="connsiteY62" fmla="*/ 0 h 3120373"/>
              <a:gd name="connsiteX63" fmla="*/ 243900 w 2195098"/>
              <a:gd name="connsiteY63" fmla="*/ 0 h 3120373"/>
              <a:gd name="connsiteX64" fmla="*/ 325199 w 2195098"/>
              <a:gd name="connsiteY64" fmla="*/ 0 h 3120373"/>
              <a:gd name="connsiteX65" fmla="*/ 406499 w 2195098"/>
              <a:gd name="connsiteY65" fmla="*/ 0 h 3120373"/>
              <a:gd name="connsiteX66" fmla="*/ 487799 w 2195098"/>
              <a:gd name="connsiteY66" fmla="*/ 0 h 3120373"/>
              <a:gd name="connsiteX67" fmla="*/ 569099 w 2195098"/>
              <a:gd name="connsiteY67" fmla="*/ 0 h 3120373"/>
              <a:gd name="connsiteX68" fmla="*/ 650399 w 2195098"/>
              <a:gd name="connsiteY68" fmla="*/ 0 h 3120373"/>
              <a:gd name="connsiteX69" fmla="*/ 731699 w 2195098"/>
              <a:gd name="connsiteY69" fmla="*/ 0 h 3120373"/>
              <a:gd name="connsiteX70" fmla="*/ 812999 w 2195098"/>
              <a:gd name="connsiteY70" fmla="*/ 0 h 3120373"/>
              <a:gd name="connsiteX71" fmla="*/ 894299 w 2195098"/>
              <a:gd name="connsiteY71" fmla="*/ 0 h 3120373"/>
              <a:gd name="connsiteX72" fmla="*/ 975599 w 2195098"/>
              <a:gd name="connsiteY72" fmla="*/ 0 h 3120373"/>
              <a:gd name="connsiteX73" fmla="*/ 1056899 w 2195098"/>
              <a:gd name="connsiteY73" fmla="*/ 0 h 3120373"/>
              <a:gd name="connsiteX74" fmla="*/ 1138199 w 2195098"/>
              <a:gd name="connsiteY74" fmla="*/ 0 h 3120373"/>
              <a:gd name="connsiteX75" fmla="*/ 1219499 w 2195098"/>
              <a:gd name="connsiteY75" fmla="*/ 0 h 3120373"/>
              <a:gd name="connsiteX76" fmla="*/ 1300799 w 2195098"/>
              <a:gd name="connsiteY76" fmla="*/ 0 h 3120373"/>
              <a:gd name="connsiteX77" fmla="*/ 1382099 w 2195098"/>
              <a:gd name="connsiteY77" fmla="*/ 0 h 3120373"/>
              <a:gd name="connsiteX78" fmla="*/ 1463399 w 2195098"/>
              <a:gd name="connsiteY78" fmla="*/ 0 h 3120373"/>
              <a:gd name="connsiteX79" fmla="*/ 1544699 w 2195098"/>
              <a:gd name="connsiteY79" fmla="*/ 0 h 3120373"/>
              <a:gd name="connsiteX80" fmla="*/ 1625999 w 2195098"/>
              <a:gd name="connsiteY80" fmla="*/ 0 h 3120373"/>
              <a:gd name="connsiteX81" fmla="*/ 1707299 w 2195098"/>
              <a:gd name="connsiteY81" fmla="*/ 0 h 3120373"/>
              <a:gd name="connsiteX82" fmla="*/ 1788599 w 2195098"/>
              <a:gd name="connsiteY82" fmla="*/ 0 h 3120373"/>
              <a:gd name="connsiteX83" fmla="*/ 1869898 w 2195098"/>
              <a:gd name="connsiteY83" fmla="*/ 0 h 3120373"/>
              <a:gd name="connsiteX84" fmla="*/ 1951198 w 2195098"/>
              <a:gd name="connsiteY84" fmla="*/ 0 h 3120373"/>
              <a:gd name="connsiteX85" fmla="*/ 2032498 w 2195098"/>
              <a:gd name="connsiteY85" fmla="*/ 0 h 3120373"/>
              <a:gd name="connsiteX86" fmla="*/ 2113798 w 2195098"/>
              <a:gd name="connsiteY86" fmla="*/ 0 h 3120373"/>
              <a:gd name="connsiteX87" fmla="*/ 2195098 w 2195098"/>
              <a:gd name="connsiteY87" fmla="*/ 0 h 3120373"/>
              <a:gd name="connsiteX88" fmla="*/ 2195098 w 2195098"/>
              <a:gd name="connsiteY88" fmla="*/ 115569 h 3120373"/>
              <a:gd name="connsiteX89" fmla="*/ 2195098 w 2195098"/>
              <a:gd name="connsiteY89" fmla="*/ 231139 h 3120373"/>
              <a:gd name="connsiteX90" fmla="*/ 2195098 w 2195098"/>
              <a:gd name="connsiteY90" fmla="*/ 346708 h 3120373"/>
              <a:gd name="connsiteX91" fmla="*/ 2195098 w 2195098"/>
              <a:gd name="connsiteY91" fmla="*/ 462278 h 3120373"/>
              <a:gd name="connsiteX0" fmla="*/ 2195098 w 2195098"/>
              <a:gd name="connsiteY0" fmla="*/ 2542526 h 3120373"/>
              <a:gd name="connsiteX1" fmla="*/ 2195098 w 2195098"/>
              <a:gd name="connsiteY1" fmla="*/ 2658096 h 3120373"/>
              <a:gd name="connsiteX2" fmla="*/ 2195098 w 2195098"/>
              <a:gd name="connsiteY2" fmla="*/ 2773665 h 3120373"/>
              <a:gd name="connsiteX3" fmla="*/ 2195098 w 2195098"/>
              <a:gd name="connsiteY3" fmla="*/ 2889234 h 3120373"/>
              <a:gd name="connsiteX4" fmla="*/ 2195098 w 2195098"/>
              <a:gd name="connsiteY4" fmla="*/ 3004804 h 3120373"/>
              <a:gd name="connsiteX5" fmla="*/ 2195098 w 2195098"/>
              <a:gd name="connsiteY5" fmla="*/ 3120373 h 3120373"/>
              <a:gd name="connsiteX6" fmla="*/ 2113798 w 2195098"/>
              <a:gd name="connsiteY6" fmla="*/ 3120373 h 3120373"/>
              <a:gd name="connsiteX7" fmla="*/ 2032498 w 2195098"/>
              <a:gd name="connsiteY7" fmla="*/ 3120373 h 3120373"/>
              <a:gd name="connsiteX8" fmla="*/ 1951198 w 2195098"/>
              <a:gd name="connsiteY8" fmla="*/ 3120373 h 3120373"/>
              <a:gd name="connsiteX9" fmla="*/ 1869898 w 2195098"/>
              <a:gd name="connsiteY9" fmla="*/ 3120373 h 3120373"/>
              <a:gd name="connsiteX10" fmla="*/ 1788599 w 2195098"/>
              <a:gd name="connsiteY10" fmla="*/ 3120373 h 3120373"/>
              <a:gd name="connsiteX11" fmla="*/ 1707299 w 2195098"/>
              <a:gd name="connsiteY11" fmla="*/ 3120373 h 3120373"/>
              <a:gd name="connsiteX12" fmla="*/ 1625999 w 2195098"/>
              <a:gd name="connsiteY12" fmla="*/ 3120373 h 3120373"/>
              <a:gd name="connsiteX13" fmla="*/ 1544699 w 2195098"/>
              <a:gd name="connsiteY13" fmla="*/ 3120373 h 3120373"/>
              <a:gd name="connsiteX14" fmla="*/ 1463399 w 2195098"/>
              <a:gd name="connsiteY14" fmla="*/ 3120373 h 3120373"/>
              <a:gd name="connsiteX15" fmla="*/ 1382099 w 2195098"/>
              <a:gd name="connsiteY15" fmla="*/ 3120373 h 3120373"/>
              <a:gd name="connsiteX16" fmla="*/ 1300799 w 2195098"/>
              <a:gd name="connsiteY16" fmla="*/ 3120373 h 3120373"/>
              <a:gd name="connsiteX17" fmla="*/ 1219499 w 2195098"/>
              <a:gd name="connsiteY17" fmla="*/ 3120373 h 3120373"/>
              <a:gd name="connsiteX18" fmla="*/ 1138199 w 2195098"/>
              <a:gd name="connsiteY18" fmla="*/ 3120373 h 3120373"/>
              <a:gd name="connsiteX19" fmla="*/ 1056899 w 2195098"/>
              <a:gd name="connsiteY19" fmla="*/ 3120373 h 3120373"/>
              <a:gd name="connsiteX20" fmla="*/ 975599 w 2195098"/>
              <a:gd name="connsiteY20" fmla="*/ 3120373 h 3120373"/>
              <a:gd name="connsiteX21" fmla="*/ 894299 w 2195098"/>
              <a:gd name="connsiteY21" fmla="*/ 3120373 h 3120373"/>
              <a:gd name="connsiteX22" fmla="*/ 812999 w 2195098"/>
              <a:gd name="connsiteY22" fmla="*/ 3120373 h 3120373"/>
              <a:gd name="connsiteX23" fmla="*/ 731699 w 2195098"/>
              <a:gd name="connsiteY23" fmla="*/ 3120373 h 3120373"/>
              <a:gd name="connsiteX24" fmla="*/ 650399 w 2195098"/>
              <a:gd name="connsiteY24" fmla="*/ 3120373 h 3120373"/>
              <a:gd name="connsiteX25" fmla="*/ 569099 w 2195098"/>
              <a:gd name="connsiteY25" fmla="*/ 3120373 h 3120373"/>
              <a:gd name="connsiteX26" fmla="*/ 487799 w 2195098"/>
              <a:gd name="connsiteY26" fmla="*/ 3120373 h 3120373"/>
              <a:gd name="connsiteX27" fmla="*/ 406499 w 2195098"/>
              <a:gd name="connsiteY27" fmla="*/ 3120373 h 3120373"/>
              <a:gd name="connsiteX28" fmla="*/ 325199 w 2195098"/>
              <a:gd name="connsiteY28" fmla="*/ 3120373 h 3120373"/>
              <a:gd name="connsiteX29" fmla="*/ 243900 w 2195098"/>
              <a:gd name="connsiteY29" fmla="*/ 3120373 h 3120373"/>
              <a:gd name="connsiteX30" fmla="*/ 162600 w 2195098"/>
              <a:gd name="connsiteY30" fmla="*/ 3120373 h 3120373"/>
              <a:gd name="connsiteX31" fmla="*/ 813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3004804 h 3120373"/>
              <a:gd name="connsiteX34" fmla="*/ 0 w 2195098"/>
              <a:gd name="connsiteY34" fmla="*/ 2889234 h 3120373"/>
              <a:gd name="connsiteX35" fmla="*/ 0 w 2195098"/>
              <a:gd name="connsiteY35" fmla="*/ 2773665 h 3120373"/>
              <a:gd name="connsiteX36" fmla="*/ 0 w 2195098"/>
              <a:gd name="connsiteY36" fmla="*/ 2658096 h 3120373"/>
              <a:gd name="connsiteX37" fmla="*/ 0 w 2195098"/>
              <a:gd name="connsiteY37" fmla="*/ 2542526 h 3120373"/>
              <a:gd name="connsiteX38" fmla="*/ 0 w 2195098"/>
              <a:gd name="connsiteY38" fmla="*/ 2426957 h 3120373"/>
              <a:gd name="connsiteX39" fmla="*/ 0 w 2195098"/>
              <a:gd name="connsiteY39" fmla="*/ 2311388 h 3120373"/>
              <a:gd name="connsiteX40" fmla="*/ 0 w 2195098"/>
              <a:gd name="connsiteY40" fmla="*/ 2195818 h 3120373"/>
              <a:gd name="connsiteX41" fmla="*/ 0 w 2195098"/>
              <a:gd name="connsiteY41" fmla="*/ 2080249 h 3120373"/>
              <a:gd name="connsiteX42" fmla="*/ 0 w 2195098"/>
              <a:gd name="connsiteY42" fmla="*/ 1964680 h 3120373"/>
              <a:gd name="connsiteX43" fmla="*/ 0 w 2195098"/>
              <a:gd name="connsiteY43" fmla="*/ 1849110 h 3120373"/>
              <a:gd name="connsiteX44" fmla="*/ 0 w 2195098"/>
              <a:gd name="connsiteY44" fmla="*/ 1733541 h 3120373"/>
              <a:gd name="connsiteX45" fmla="*/ 0 w 2195098"/>
              <a:gd name="connsiteY45" fmla="*/ 1617971 h 3120373"/>
              <a:gd name="connsiteX46" fmla="*/ 0 w 2195098"/>
              <a:gd name="connsiteY46" fmla="*/ 1502402 h 3120373"/>
              <a:gd name="connsiteX47" fmla="*/ 0 w 2195098"/>
              <a:gd name="connsiteY47" fmla="*/ 1386832 h 3120373"/>
              <a:gd name="connsiteX48" fmla="*/ 0 w 2195098"/>
              <a:gd name="connsiteY48" fmla="*/ 1271263 h 3120373"/>
              <a:gd name="connsiteX49" fmla="*/ 0 w 2195098"/>
              <a:gd name="connsiteY49" fmla="*/ 1155693 h 3120373"/>
              <a:gd name="connsiteX50" fmla="*/ 0 w 2195098"/>
              <a:gd name="connsiteY50" fmla="*/ 1040124 h 3120373"/>
              <a:gd name="connsiteX51" fmla="*/ 0 w 2195098"/>
              <a:gd name="connsiteY51" fmla="*/ 924555 h 3120373"/>
              <a:gd name="connsiteX52" fmla="*/ 0 w 2195098"/>
              <a:gd name="connsiteY52" fmla="*/ 808985 h 3120373"/>
              <a:gd name="connsiteX53" fmla="*/ 0 w 2195098"/>
              <a:gd name="connsiteY53" fmla="*/ 693416 h 3120373"/>
              <a:gd name="connsiteX54" fmla="*/ 0 w 2195098"/>
              <a:gd name="connsiteY54" fmla="*/ 577847 h 3120373"/>
              <a:gd name="connsiteX55" fmla="*/ 0 w 2195098"/>
              <a:gd name="connsiteY55" fmla="*/ 462277 h 3120373"/>
              <a:gd name="connsiteX56" fmla="*/ 0 w 2195098"/>
              <a:gd name="connsiteY56" fmla="*/ 346708 h 3120373"/>
              <a:gd name="connsiteX57" fmla="*/ 0 w 2195098"/>
              <a:gd name="connsiteY57" fmla="*/ 231139 h 3120373"/>
              <a:gd name="connsiteX58" fmla="*/ 0 w 2195098"/>
              <a:gd name="connsiteY58" fmla="*/ 115569 h 3120373"/>
              <a:gd name="connsiteX59" fmla="*/ 0 w 2195098"/>
              <a:gd name="connsiteY59" fmla="*/ 0 h 3120373"/>
              <a:gd name="connsiteX60" fmla="*/ 81300 w 2195098"/>
              <a:gd name="connsiteY60" fmla="*/ 0 h 3120373"/>
              <a:gd name="connsiteX61" fmla="*/ 162600 w 2195098"/>
              <a:gd name="connsiteY61" fmla="*/ 0 h 3120373"/>
              <a:gd name="connsiteX62" fmla="*/ 243900 w 2195098"/>
              <a:gd name="connsiteY62" fmla="*/ 0 h 3120373"/>
              <a:gd name="connsiteX63" fmla="*/ 325199 w 2195098"/>
              <a:gd name="connsiteY63" fmla="*/ 0 h 3120373"/>
              <a:gd name="connsiteX64" fmla="*/ 406499 w 2195098"/>
              <a:gd name="connsiteY64" fmla="*/ 0 h 3120373"/>
              <a:gd name="connsiteX65" fmla="*/ 487799 w 2195098"/>
              <a:gd name="connsiteY65" fmla="*/ 0 h 3120373"/>
              <a:gd name="connsiteX66" fmla="*/ 569099 w 2195098"/>
              <a:gd name="connsiteY66" fmla="*/ 0 h 3120373"/>
              <a:gd name="connsiteX67" fmla="*/ 650399 w 2195098"/>
              <a:gd name="connsiteY67" fmla="*/ 0 h 3120373"/>
              <a:gd name="connsiteX68" fmla="*/ 731699 w 2195098"/>
              <a:gd name="connsiteY68" fmla="*/ 0 h 3120373"/>
              <a:gd name="connsiteX69" fmla="*/ 812999 w 2195098"/>
              <a:gd name="connsiteY69" fmla="*/ 0 h 3120373"/>
              <a:gd name="connsiteX70" fmla="*/ 894299 w 2195098"/>
              <a:gd name="connsiteY70" fmla="*/ 0 h 3120373"/>
              <a:gd name="connsiteX71" fmla="*/ 975599 w 2195098"/>
              <a:gd name="connsiteY71" fmla="*/ 0 h 3120373"/>
              <a:gd name="connsiteX72" fmla="*/ 1056899 w 2195098"/>
              <a:gd name="connsiteY72" fmla="*/ 0 h 3120373"/>
              <a:gd name="connsiteX73" fmla="*/ 1138199 w 2195098"/>
              <a:gd name="connsiteY73" fmla="*/ 0 h 3120373"/>
              <a:gd name="connsiteX74" fmla="*/ 1219499 w 2195098"/>
              <a:gd name="connsiteY74" fmla="*/ 0 h 3120373"/>
              <a:gd name="connsiteX75" fmla="*/ 1300799 w 2195098"/>
              <a:gd name="connsiteY75" fmla="*/ 0 h 3120373"/>
              <a:gd name="connsiteX76" fmla="*/ 1382099 w 2195098"/>
              <a:gd name="connsiteY76" fmla="*/ 0 h 3120373"/>
              <a:gd name="connsiteX77" fmla="*/ 1463399 w 2195098"/>
              <a:gd name="connsiteY77" fmla="*/ 0 h 3120373"/>
              <a:gd name="connsiteX78" fmla="*/ 1544699 w 2195098"/>
              <a:gd name="connsiteY78" fmla="*/ 0 h 3120373"/>
              <a:gd name="connsiteX79" fmla="*/ 1625999 w 2195098"/>
              <a:gd name="connsiteY79" fmla="*/ 0 h 3120373"/>
              <a:gd name="connsiteX80" fmla="*/ 1707299 w 2195098"/>
              <a:gd name="connsiteY80" fmla="*/ 0 h 3120373"/>
              <a:gd name="connsiteX81" fmla="*/ 1788599 w 2195098"/>
              <a:gd name="connsiteY81" fmla="*/ 0 h 3120373"/>
              <a:gd name="connsiteX82" fmla="*/ 1869898 w 2195098"/>
              <a:gd name="connsiteY82" fmla="*/ 0 h 3120373"/>
              <a:gd name="connsiteX83" fmla="*/ 1951198 w 2195098"/>
              <a:gd name="connsiteY83" fmla="*/ 0 h 3120373"/>
              <a:gd name="connsiteX84" fmla="*/ 2032498 w 2195098"/>
              <a:gd name="connsiteY84" fmla="*/ 0 h 3120373"/>
              <a:gd name="connsiteX85" fmla="*/ 2113798 w 2195098"/>
              <a:gd name="connsiteY85" fmla="*/ 0 h 3120373"/>
              <a:gd name="connsiteX86" fmla="*/ 2195098 w 2195098"/>
              <a:gd name="connsiteY86" fmla="*/ 0 h 3120373"/>
              <a:gd name="connsiteX87" fmla="*/ 2195098 w 2195098"/>
              <a:gd name="connsiteY87" fmla="*/ 115569 h 3120373"/>
              <a:gd name="connsiteX88" fmla="*/ 2195098 w 2195098"/>
              <a:gd name="connsiteY88" fmla="*/ 231139 h 3120373"/>
              <a:gd name="connsiteX89" fmla="*/ 2195098 w 2195098"/>
              <a:gd name="connsiteY89" fmla="*/ 346708 h 3120373"/>
              <a:gd name="connsiteX90" fmla="*/ 2195098 w 2195098"/>
              <a:gd name="connsiteY90" fmla="*/ 462278 h 3120373"/>
              <a:gd name="connsiteX0" fmla="*/ 2195098 w 2195098"/>
              <a:gd name="connsiteY0" fmla="*/ 2658096 h 3120373"/>
              <a:gd name="connsiteX1" fmla="*/ 2195098 w 2195098"/>
              <a:gd name="connsiteY1" fmla="*/ 2773665 h 3120373"/>
              <a:gd name="connsiteX2" fmla="*/ 2195098 w 2195098"/>
              <a:gd name="connsiteY2" fmla="*/ 2889234 h 3120373"/>
              <a:gd name="connsiteX3" fmla="*/ 2195098 w 2195098"/>
              <a:gd name="connsiteY3" fmla="*/ 3004804 h 3120373"/>
              <a:gd name="connsiteX4" fmla="*/ 2195098 w 2195098"/>
              <a:gd name="connsiteY4" fmla="*/ 3120373 h 3120373"/>
              <a:gd name="connsiteX5" fmla="*/ 2113798 w 2195098"/>
              <a:gd name="connsiteY5" fmla="*/ 3120373 h 3120373"/>
              <a:gd name="connsiteX6" fmla="*/ 2032498 w 2195098"/>
              <a:gd name="connsiteY6" fmla="*/ 3120373 h 3120373"/>
              <a:gd name="connsiteX7" fmla="*/ 1951198 w 2195098"/>
              <a:gd name="connsiteY7" fmla="*/ 3120373 h 3120373"/>
              <a:gd name="connsiteX8" fmla="*/ 1869898 w 2195098"/>
              <a:gd name="connsiteY8" fmla="*/ 3120373 h 3120373"/>
              <a:gd name="connsiteX9" fmla="*/ 1788599 w 2195098"/>
              <a:gd name="connsiteY9" fmla="*/ 3120373 h 3120373"/>
              <a:gd name="connsiteX10" fmla="*/ 1707299 w 2195098"/>
              <a:gd name="connsiteY10" fmla="*/ 3120373 h 3120373"/>
              <a:gd name="connsiteX11" fmla="*/ 1625999 w 2195098"/>
              <a:gd name="connsiteY11" fmla="*/ 3120373 h 3120373"/>
              <a:gd name="connsiteX12" fmla="*/ 1544699 w 2195098"/>
              <a:gd name="connsiteY12" fmla="*/ 3120373 h 3120373"/>
              <a:gd name="connsiteX13" fmla="*/ 1463399 w 2195098"/>
              <a:gd name="connsiteY13" fmla="*/ 3120373 h 3120373"/>
              <a:gd name="connsiteX14" fmla="*/ 1382099 w 2195098"/>
              <a:gd name="connsiteY14" fmla="*/ 3120373 h 3120373"/>
              <a:gd name="connsiteX15" fmla="*/ 1300799 w 2195098"/>
              <a:gd name="connsiteY15" fmla="*/ 3120373 h 3120373"/>
              <a:gd name="connsiteX16" fmla="*/ 1219499 w 2195098"/>
              <a:gd name="connsiteY16" fmla="*/ 3120373 h 3120373"/>
              <a:gd name="connsiteX17" fmla="*/ 1138199 w 2195098"/>
              <a:gd name="connsiteY17" fmla="*/ 3120373 h 3120373"/>
              <a:gd name="connsiteX18" fmla="*/ 1056899 w 2195098"/>
              <a:gd name="connsiteY18" fmla="*/ 3120373 h 3120373"/>
              <a:gd name="connsiteX19" fmla="*/ 975599 w 2195098"/>
              <a:gd name="connsiteY19" fmla="*/ 3120373 h 3120373"/>
              <a:gd name="connsiteX20" fmla="*/ 894299 w 2195098"/>
              <a:gd name="connsiteY20" fmla="*/ 3120373 h 3120373"/>
              <a:gd name="connsiteX21" fmla="*/ 812999 w 2195098"/>
              <a:gd name="connsiteY21" fmla="*/ 3120373 h 3120373"/>
              <a:gd name="connsiteX22" fmla="*/ 731699 w 2195098"/>
              <a:gd name="connsiteY22" fmla="*/ 3120373 h 3120373"/>
              <a:gd name="connsiteX23" fmla="*/ 650399 w 2195098"/>
              <a:gd name="connsiteY23" fmla="*/ 3120373 h 3120373"/>
              <a:gd name="connsiteX24" fmla="*/ 569099 w 2195098"/>
              <a:gd name="connsiteY24" fmla="*/ 3120373 h 3120373"/>
              <a:gd name="connsiteX25" fmla="*/ 487799 w 2195098"/>
              <a:gd name="connsiteY25" fmla="*/ 3120373 h 3120373"/>
              <a:gd name="connsiteX26" fmla="*/ 406499 w 2195098"/>
              <a:gd name="connsiteY26" fmla="*/ 3120373 h 3120373"/>
              <a:gd name="connsiteX27" fmla="*/ 325199 w 2195098"/>
              <a:gd name="connsiteY27" fmla="*/ 3120373 h 3120373"/>
              <a:gd name="connsiteX28" fmla="*/ 243900 w 2195098"/>
              <a:gd name="connsiteY28" fmla="*/ 3120373 h 3120373"/>
              <a:gd name="connsiteX29" fmla="*/ 162600 w 2195098"/>
              <a:gd name="connsiteY29" fmla="*/ 3120373 h 3120373"/>
              <a:gd name="connsiteX30" fmla="*/ 813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3004804 h 3120373"/>
              <a:gd name="connsiteX33" fmla="*/ 0 w 2195098"/>
              <a:gd name="connsiteY33" fmla="*/ 2889234 h 3120373"/>
              <a:gd name="connsiteX34" fmla="*/ 0 w 2195098"/>
              <a:gd name="connsiteY34" fmla="*/ 2773665 h 3120373"/>
              <a:gd name="connsiteX35" fmla="*/ 0 w 2195098"/>
              <a:gd name="connsiteY35" fmla="*/ 2658096 h 3120373"/>
              <a:gd name="connsiteX36" fmla="*/ 0 w 2195098"/>
              <a:gd name="connsiteY36" fmla="*/ 2542526 h 3120373"/>
              <a:gd name="connsiteX37" fmla="*/ 0 w 2195098"/>
              <a:gd name="connsiteY37" fmla="*/ 2426957 h 3120373"/>
              <a:gd name="connsiteX38" fmla="*/ 0 w 2195098"/>
              <a:gd name="connsiteY38" fmla="*/ 2311388 h 3120373"/>
              <a:gd name="connsiteX39" fmla="*/ 0 w 2195098"/>
              <a:gd name="connsiteY39" fmla="*/ 2195818 h 3120373"/>
              <a:gd name="connsiteX40" fmla="*/ 0 w 2195098"/>
              <a:gd name="connsiteY40" fmla="*/ 2080249 h 3120373"/>
              <a:gd name="connsiteX41" fmla="*/ 0 w 2195098"/>
              <a:gd name="connsiteY41" fmla="*/ 1964680 h 3120373"/>
              <a:gd name="connsiteX42" fmla="*/ 0 w 2195098"/>
              <a:gd name="connsiteY42" fmla="*/ 1849110 h 3120373"/>
              <a:gd name="connsiteX43" fmla="*/ 0 w 2195098"/>
              <a:gd name="connsiteY43" fmla="*/ 1733541 h 3120373"/>
              <a:gd name="connsiteX44" fmla="*/ 0 w 2195098"/>
              <a:gd name="connsiteY44" fmla="*/ 1617971 h 3120373"/>
              <a:gd name="connsiteX45" fmla="*/ 0 w 2195098"/>
              <a:gd name="connsiteY45" fmla="*/ 1502402 h 3120373"/>
              <a:gd name="connsiteX46" fmla="*/ 0 w 2195098"/>
              <a:gd name="connsiteY46" fmla="*/ 1386832 h 3120373"/>
              <a:gd name="connsiteX47" fmla="*/ 0 w 2195098"/>
              <a:gd name="connsiteY47" fmla="*/ 1271263 h 3120373"/>
              <a:gd name="connsiteX48" fmla="*/ 0 w 2195098"/>
              <a:gd name="connsiteY48" fmla="*/ 1155693 h 3120373"/>
              <a:gd name="connsiteX49" fmla="*/ 0 w 2195098"/>
              <a:gd name="connsiteY49" fmla="*/ 1040124 h 3120373"/>
              <a:gd name="connsiteX50" fmla="*/ 0 w 2195098"/>
              <a:gd name="connsiteY50" fmla="*/ 924555 h 3120373"/>
              <a:gd name="connsiteX51" fmla="*/ 0 w 2195098"/>
              <a:gd name="connsiteY51" fmla="*/ 808985 h 3120373"/>
              <a:gd name="connsiteX52" fmla="*/ 0 w 2195098"/>
              <a:gd name="connsiteY52" fmla="*/ 693416 h 3120373"/>
              <a:gd name="connsiteX53" fmla="*/ 0 w 2195098"/>
              <a:gd name="connsiteY53" fmla="*/ 577847 h 3120373"/>
              <a:gd name="connsiteX54" fmla="*/ 0 w 2195098"/>
              <a:gd name="connsiteY54" fmla="*/ 462277 h 3120373"/>
              <a:gd name="connsiteX55" fmla="*/ 0 w 2195098"/>
              <a:gd name="connsiteY55" fmla="*/ 346708 h 3120373"/>
              <a:gd name="connsiteX56" fmla="*/ 0 w 2195098"/>
              <a:gd name="connsiteY56" fmla="*/ 231139 h 3120373"/>
              <a:gd name="connsiteX57" fmla="*/ 0 w 2195098"/>
              <a:gd name="connsiteY57" fmla="*/ 115569 h 3120373"/>
              <a:gd name="connsiteX58" fmla="*/ 0 w 2195098"/>
              <a:gd name="connsiteY58" fmla="*/ 0 h 3120373"/>
              <a:gd name="connsiteX59" fmla="*/ 81300 w 2195098"/>
              <a:gd name="connsiteY59" fmla="*/ 0 h 3120373"/>
              <a:gd name="connsiteX60" fmla="*/ 162600 w 2195098"/>
              <a:gd name="connsiteY60" fmla="*/ 0 h 3120373"/>
              <a:gd name="connsiteX61" fmla="*/ 243900 w 2195098"/>
              <a:gd name="connsiteY61" fmla="*/ 0 h 3120373"/>
              <a:gd name="connsiteX62" fmla="*/ 325199 w 2195098"/>
              <a:gd name="connsiteY62" fmla="*/ 0 h 3120373"/>
              <a:gd name="connsiteX63" fmla="*/ 406499 w 2195098"/>
              <a:gd name="connsiteY63" fmla="*/ 0 h 3120373"/>
              <a:gd name="connsiteX64" fmla="*/ 487799 w 2195098"/>
              <a:gd name="connsiteY64" fmla="*/ 0 h 3120373"/>
              <a:gd name="connsiteX65" fmla="*/ 569099 w 2195098"/>
              <a:gd name="connsiteY65" fmla="*/ 0 h 3120373"/>
              <a:gd name="connsiteX66" fmla="*/ 650399 w 2195098"/>
              <a:gd name="connsiteY66" fmla="*/ 0 h 3120373"/>
              <a:gd name="connsiteX67" fmla="*/ 731699 w 2195098"/>
              <a:gd name="connsiteY67" fmla="*/ 0 h 3120373"/>
              <a:gd name="connsiteX68" fmla="*/ 812999 w 2195098"/>
              <a:gd name="connsiteY68" fmla="*/ 0 h 3120373"/>
              <a:gd name="connsiteX69" fmla="*/ 894299 w 2195098"/>
              <a:gd name="connsiteY69" fmla="*/ 0 h 3120373"/>
              <a:gd name="connsiteX70" fmla="*/ 975599 w 2195098"/>
              <a:gd name="connsiteY70" fmla="*/ 0 h 3120373"/>
              <a:gd name="connsiteX71" fmla="*/ 1056899 w 2195098"/>
              <a:gd name="connsiteY71" fmla="*/ 0 h 3120373"/>
              <a:gd name="connsiteX72" fmla="*/ 1138199 w 2195098"/>
              <a:gd name="connsiteY72" fmla="*/ 0 h 3120373"/>
              <a:gd name="connsiteX73" fmla="*/ 1219499 w 2195098"/>
              <a:gd name="connsiteY73" fmla="*/ 0 h 3120373"/>
              <a:gd name="connsiteX74" fmla="*/ 1300799 w 2195098"/>
              <a:gd name="connsiteY74" fmla="*/ 0 h 3120373"/>
              <a:gd name="connsiteX75" fmla="*/ 1382099 w 2195098"/>
              <a:gd name="connsiteY75" fmla="*/ 0 h 3120373"/>
              <a:gd name="connsiteX76" fmla="*/ 1463399 w 2195098"/>
              <a:gd name="connsiteY76" fmla="*/ 0 h 3120373"/>
              <a:gd name="connsiteX77" fmla="*/ 1544699 w 2195098"/>
              <a:gd name="connsiteY77" fmla="*/ 0 h 3120373"/>
              <a:gd name="connsiteX78" fmla="*/ 1625999 w 2195098"/>
              <a:gd name="connsiteY78" fmla="*/ 0 h 3120373"/>
              <a:gd name="connsiteX79" fmla="*/ 1707299 w 2195098"/>
              <a:gd name="connsiteY79" fmla="*/ 0 h 3120373"/>
              <a:gd name="connsiteX80" fmla="*/ 1788599 w 2195098"/>
              <a:gd name="connsiteY80" fmla="*/ 0 h 3120373"/>
              <a:gd name="connsiteX81" fmla="*/ 1869898 w 2195098"/>
              <a:gd name="connsiteY81" fmla="*/ 0 h 3120373"/>
              <a:gd name="connsiteX82" fmla="*/ 1951198 w 2195098"/>
              <a:gd name="connsiteY82" fmla="*/ 0 h 3120373"/>
              <a:gd name="connsiteX83" fmla="*/ 2032498 w 2195098"/>
              <a:gd name="connsiteY83" fmla="*/ 0 h 3120373"/>
              <a:gd name="connsiteX84" fmla="*/ 2113798 w 2195098"/>
              <a:gd name="connsiteY84" fmla="*/ 0 h 3120373"/>
              <a:gd name="connsiteX85" fmla="*/ 2195098 w 2195098"/>
              <a:gd name="connsiteY85" fmla="*/ 0 h 3120373"/>
              <a:gd name="connsiteX86" fmla="*/ 2195098 w 2195098"/>
              <a:gd name="connsiteY86" fmla="*/ 115569 h 3120373"/>
              <a:gd name="connsiteX87" fmla="*/ 2195098 w 2195098"/>
              <a:gd name="connsiteY87" fmla="*/ 231139 h 3120373"/>
              <a:gd name="connsiteX88" fmla="*/ 2195098 w 2195098"/>
              <a:gd name="connsiteY88" fmla="*/ 346708 h 3120373"/>
              <a:gd name="connsiteX89" fmla="*/ 2195098 w 2195098"/>
              <a:gd name="connsiteY89" fmla="*/ 462278 h 312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95098" h="3120373">
                <a:moveTo>
                  <a:pt x="2195098" y="2658096"/>
                </a:moveTo>
                <a:lnTo>
                  <a:pt x="2195098" y="2773665"/>
                </a:lnTo>
                <a:lnTo>
                  <a:pt x="2195098" y="2889234"/>
                </a:lnTo>
                <a:lnTo>
                  <a:pt x="2195098" y="3004804"/>
                </a:lnTo>
                <a:lnTo>
                  <a:pt x="2195098" y="3120373"/>
                </a:lnTo>
                <a:lnTo>
                  <a:pt x="2113798" y="3120373"/>
                </a:lnTo>
                <a:lnTo>
                  <a:pt x="2032498" y="3120373"/>
                </a:lnTo>
                <a:lnTo>
                  <a:pt x="1951198" y="3120373"/>
                </a:lnTo>
                <a:lnTo>
                  <a:pt x="1869898" y="3120373"/>
                </a:lnTo>
                <a:lnTo>
                  <a:pt x="1788599" y="3120373"/>
                </a:lnTo>
                <a:lnTo>
                  <a:pt x="1707299" y="3120373"/>
                </a:lnTo>
                <a:lnTo>
                  <a:pt x="1625999" y="3120373"/>
                </a:lnTo>
                <a:lnTo>
                  <a:pt x="1544699" y="3120373"/>
                </a:lnTo>
                <a:lnTo>
                  <a:pt x="1463399" y="3120373"/>
                </a:lnTo>
                <a:lnTo>
                  <a:pt x="1382099" y="3120373"/>
                </a:lnTo>
                <a:lnTo>
                  <a:pt x="1300799" y="3120373"/>
                </a:lnTo>
                <a:lnTo>
                  <a:pt x="1219499" y="3120373"/>
                </a:lnTo>
                <a:lnTo>
                  <a:pt x="1138199" y="3120373"/>
                </a:lnTo>
                <a:lnTo>
                  <a:pt x="1056899" y="3120373"/>
                </a:lnTo>
                <a:lnTo>
                  <a:pt x="975599" y="3120373"/>
                </a:lnTo>
                <a:lnTo>
                  <a:pt x="894299" y="3120373"/>
                </a:lnTo>
                <a:lnTo>
                  <a:pt x="812999" y="3120373"/>
                </a:lnTo>
                <a:lnTo>
                  <a:pt x="731699" y="3120373"/>
                </a:lnTo>
                <a:lnTo>
                  <a:pt x="650399" y="3120373"/>
                </a:lnTo>
                <a:lnTo>
                  <a:pt x="569099" y="3120373"/>
                </a:lnTo>
                <a:lnTo>
                  <a:pt x="487799" y="3120373"/>
                </a:lnTo>
                <a:lnTo>
                  <a:pt x="406499" y="3120373"/>
                </a:lnTo>
                <a:lnTo>
                  <a:pt x="325199" y="3120373"/>
                </a:lnTo>
                <a:lnTo>
                  <a:pt x="243900" y="3120373"/>
                </a:lnTo>
                <a:lnTo>
                  <a:pt x="162600" y="3120373"/>
                </a:lnTo>
                <a:lnTo>
                  <a:pt x="81300" y="3120373"/>
                </a:lnTo>
                <a:lnTo>
                  <a:pt x="0" y="3120373"/>
                </a:lnTo>
                <a:lnTo>
                  <a:pt x="0" y="3004804"/>
                </a:lnTo>
                <a:lnTo>
                  <a:pt x="0" y="2889234"/>
                </a:lnTo>
                <a:lnTo>
                  <a:pt x="0" y="2773665"/>
                </a:lnTo>
                <a:lnTo>
                  <a:pt x="0" y="2658096"/>
                </a:lnTo>
                <a:lnTo>
                  <a:pt x="0" y="2542526"/>
                </a:lnTo>
                <a:lnTo>
                  <a:pt x="0" y="2426957"/>
                </a:lnTo>
                <a:lnTo>
                  <a:pt x="0" y="2311388"/>
                </a:lnTo>
                <a:lnTo>
                  <a:pt x="0" y="2195818"/>
                </a:lnTo>
                <a:lnTo>
                  <a:pt x="0" y="2080249"/>
                </a:lnTo>
                <a:lnTo>
                  <a:pt x="0" y="1964680"/>
                </a:lnTo>
                <a:lnTo>
                  <a:pt x="0" y="1849110"/>
                </a:lnTo>
                <a:lnTo>
                  <a:pt x="0" y="1733541"/>
                </a:lnTo>
                <a:lnTo>
                  <a:pt x="0" y="1617971"/>
                </a:lnTo>
                <a:lnTo>
                  <a:pt x="0" y="1502402"/>
                </a:lnTo>
                <a:lnTo>
                  <a:pt x="0" y="1386832"/>
                </a:lnTo>
                <a:lnTo>
                  <a:pt x="0" y="1271263"/>
                </a:lnTo>
                <a:lnTo>
                  <a:pt x="0" y="1155693"/>
                </a:lnTo>
                <a:lnTo>
                  <a:pt x="0" y="1040124"/>
                </a:lnTo>
                <a:lnTo>
                  <a:pt x="0" y="924555"/>
                </a:lnTo>
                <a:lnTo>
                  <a:pt x="0" y="808985"/>
                </a:lnTo>
                <a:lnTo>
                  <a:pt x="0" y="693416"/>
                </a:lnTo>
                <a:lnTo>
                  <a:pt x="0" y="577847"/>
                </a:lnTo>
                <a:lnTo>
                  <a:pt x="0" y="462277"/>
                </a:lnTo>
                <a:lnTo>
                  <a:pt x="0" y="346708"/>
                </a:lnTo>
                <a:lnTo>
                  <a:pt x="0" y="231139"/>
                </a:lnTo>
                <a:lnTo>
                  <a:pt x="0" y="115569"/>
                </a:lnTo>
                <a:lnTo>
                  <a:pt x="0" y="0"/>
                </a:lnTo>
                <a:lnTo>
                  <a:pt x="81300" y="0"/>
                </a:lnTo>
                <a:lnTo>
                  <a:pt x="162600" y="0"/>
                </a:lnTo>
                <a:lnTo>
                  <a:pt x="243900" y="0"/>
                </a:lnTo>
                <a:lnTo>
                  <a:pt x="325199" y="0"/>
                </a:lnTo>
                <a:lnTo>
                  <a:pt x="406499" y="0"/>
                </a:lnTo>
                <a:lnTo>
                  <a:pt x="487799" y="0"/>
                </a:lnTo>
                <a:lnTo>
                  <a:pt x="569099" y="0"/>
                </a:lnTo>
                <a:lnTo>
                  <a:pt x="650399" y="0"/>
                </a:lnTo>
                <a:lnTo>
                  <a:pt x="731699" y="0"/>
                </a:lnTo>
                <a:lnTo>
                  <a:pt x="812999" y="0"/>
                </a:lnTo>
                <a:lnTo>
                  <a:pt x="894299" y="0"/>
                </a:lnTo>
                <a:lnTo>
                  <a:pt x="975599" y="0"/>
                </a:lnTo>
                <a:lnTo>
                  <a:pt x="1056899" y="0"/>
                </a:lnTo>
                <a:lnTo>
                  <a:pt x="1138199" y="0"/>
                </a:lnTo>
                <a:lnTo>
                  <a:pt x="1219499" y="0"/>
                </a:lnTo>
                <a:lnTo>
                  <a:pt x="1300799" y="0"/>
                </a:lnTo>
                <a:lnTo>
                  <a:pt x="1382099" y="0"/>
                </a:lnTo>
                <a:lnTo>
                  <a:pt x="1463399" y="0"/>
                </a:lnTo>
                <a:lnTo>
                  <a:pt x="1544699" y="0"/>
                </a:lnTo>
                <a:lnTo>
                  <a:pt x="1625999" y="0"/>
                </a:lnTo>
                <a:lnTo>
                  <a:pt x="1707299" y="0"/>
                </a:lnTo>
                <a:lnTo>
                  <a:pt x="1788599" y="0"/>
                </a:lnTo>
                <a:lnTo>
                  <a:pt x="1869898" y="0"/>
                </a:lnTo>
                <a:lnTo>
                  <a:pt x="1951198" y="0"/>
                </a:lnTo>
                <a:lnTo>
                  <a:pt x="2032498" y="0"/>
                </a:lnTo>
                <a:lnTo>
                  <a:pt x="2113798" y="0"/>
                </a:lnTo>
                <a:lnTo>
                  <a:pt x="2195098" y="0"/>
                </a:lnTo>
                <a:lnTo>
                  <a:pt x="2195098" y="115569"/>
                </a:lnTo>
                <a:lnTo>
                  <a:pt x="2195098" y="231139"/>
                </a:lnTo>
                <a:lnTo>
                  <a:pt x="2195098" y="346708"/>
                </a:lnTo>
                <a:lnTo>
                  <a:pt x="2195098" y="462278"/>
                </a:lnTo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31142" y="2574634"/>
            <a:ext cx="1865078" cy="186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496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11496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309150" y="3863214"/>
            <a:ext cx="1682374" cy="8068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/>
          <p:cNvSpPr txBox="1"/>
          <p:nvPr/>
        </p:nvSpPr>
        <p:spPr>
          <a:xfrm>
            <a:off x="4714502" y="2700000"/>
            <a:ext cx="5730772" cy="1314735"/>
          </a:xfrm>
          <a:prstGeom prst="rect">
            <a:avLst/>
          </a:prstGeom>
          <a:noFill/>
        </p:spPr>
        <p:txBody>
          <a:bodyPr wrap="square" lIns="121873" tIns="60936" rIns="121873" bIns="6093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600" b="1" spc="400" dirty="0">
                <a:solidFill>
                  <a:schemeClr val="bg1"/>
                </a:solidFill>
                <a:latin typeface="+mn-ea"/>
              </a:rPr>
              <a:t>成果与总结</a:t>
            </a:r>
          </a:p>
        </p:txBody>
      </p:sp>
      <p:sp>
        <p:nvSpPr>
          <p:cNvPr id="33" name="等腰三角形 32"/>
          <p:cNvSpPr/>
          <p:nvPr/>
        </p:nvSpPr>
        <p:spPr>
          <a:xfrm rot="9233090">
            <a:off x="11348867" y="6014920"/>
            <a:ext cx="266912" cy="23014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4" name="等腰三角形 33"/>
          <p:cNvSpPr/>
          <p:nvPr/>
        </p:nvSpPr>
        <p:spPr>
          <a:xfrm rot="15569576">
            <a:off x="11658723" y="6460232"/>
            <a:ext cx="397318" cy="3424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21371394">
            <a:off x="10864536" y="5364521"/>
            <a:ext cx="266912" cy="23014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 rot="20868521">
            <a:off x="10475577" y="5686039"/>
            <a:ext cx="446708" cy="334694"/>
            <a:chOff x="2822785" y="1265179"/>
            <a:chExt cx="930073" cy="696693"/>
          </a:xfrm>
          <a:solidFill>
            <a:schemeClr val="accent2"/>
          </a:solidFill>
        </p:grpSpPr>
        <p:sp>
          <p:nvSpPr>
            <p:cNvPr id="42" name="等腰三角形 41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17843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优缺点总结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87D96D8-A94E-4668-86E1-26E36770B31A}"/>
              </a:ext>
            </a:extLst>
          </p:cNvPr>
          <p:cNvGrpSpPr/>
          <p:nvPr/>
        </p:nvGrpSpPr>
        <p:grpSpPr>
          <a:xfrm>
            <a:off x="998034" y="1451414"/>
            <a:ext cx="5545541" cy="641994"/>
            <a:chOff x="721025" y="1383283"/>
            <a:chExt cx="5545541" cy="641994"/>
          </a:xfrm>
        </p:grpSpPr>
        <p:sp>
          <p:nvSpPr>
            <p:cNvPr id="7" name="MH_Text_1">
              <a:extLst>
                <a:ext uri="{FF2B5EF4-FFF2-40B4-BE49-F238E27FC236}">
                  <a16:creationId xmlns:a16="http://schemas.microsoft.com/office/drawing/2014/main" id="{3DD24771-339D-4D61-ACF5-697C4223F80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14305" y="1383283"/>
              <a:ext cx="5052261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多角度可视化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分析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Oval 1">
              <a:extLst>
                <a:ext uri="{FF2B5EF4-FFF2-40B4-BE49-F238E27FC236}">
                  <a16:creationId xmlns:a16="http://schemas.microsoft.com/office/drawing/2014/main" id="{FDCD8EB5-779E-4AEF-A62D-690B8840E848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9E41CD2-4FCC-41EB-A7B9-408D4E01656D}"/>
              </a:ext>
            </a:extLst>
          </p:cNvPr>
          <p:cNvGrpSpPr/>
          <p:nvPr/>
        </p:nvGrpSpPr>
        <p:grpSpPr>
          <a:xfrm>
            <a:off x="998034" y="4985777"/>
            <a:ext cx="5374083" cy="641994"/>
            <a:chOff x="721025" y="1383283"/>
            <a:chExt cx="5374083" cy="641994"/>
          </a:xfrm>
        </p:grpSpPr>
        <p:sp>
          <p:nvSpPr>
            <p:cNvPr id="10" name="MH_Text_1">
              <a:extLst>
                <a:ext uri="{FF2B5EF4-FFF2-40B4-BE49-F238E27FC236}">
                  <a16:creationId xmlns:a16="http://schemas.microsoft.com/office/drawing/2014/main" id="{1BC433CE-5E03-43A1-A05B-A7CA22C860B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4306" y="1383283"/>
              <a:ext cx="4880802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基于地图的服务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1">
              <a:extLst>
                <a:ext uri="{FF2B5EF4-FFF2-40B4-BE49-F238E27FC236}">
                  <a16:creationId xmlns:a16="http://schemas.microsoft.com/office/drawing/2014/main" id="{665DB70B-4A34-4A13-AB7B-B570D68253B6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25834AB-4C8E-4FFA-9E68-59F049404C81}"/>
              </a:ext>
            </a:extLst>
          </p:cNvPr>
          <p:cNvGrpSpPr/>
          <p:nvPr/>
        </p:nvGrpSpPr>
        <p:grpSpPr>
          <a:xfrm>
            <a:off x="998034" y="3807656"/>
            <a:ext cx="5545541" cy="641994"/>
            <a:chOff x="721025" y="1383283"/>
            <a:chExt cx="5545541" cy="641994"/>
          </a:xfrm>
        </p:grpSpPr>
        <p:sp>
          <p:nvSpPr>
            <p:cNvPr id="13" name="MH_Text_1">
              <a:extLst>
                <a:ext uri="{FF2B5EF4-FFF2-40B4-BE49-F238E27FC236}">
                  <a16:creationId xmlns:a16="http://schemas.microsoft.com/office/drawing/2014/main" id="{F693FC16-DDD9-43B3-A6BF-552BCBDD936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4305" y="1383283"/>
              <a:ext cx="5052261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用户友好，细节完善，界面美观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1">
              <a:extLst>
                <a:ext uri="{FF2B5EF4-FFF2-40B4-BE49-F238E27FC236}">
                  <a16:creationId xmlns:a16="http://schemas.microsoft.com/office/drawing/2014/main" id="{D3AD1C68-7412-4A8E-B0BC-0436FAF7EAD0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87D96D8-A94E-4668-86E1-26E36770B31A}"/>
              </a:ext>
            </a:extLst>
          </p:cNvPr>
          <p:cNvGrpSpPr/>
          <p:nvPr/>
        </p:nvGrpSpPr>
        <p:grpSpPr>
          <a:xfrm>
            <a:off x="998034" y="2629535"/>
            <a:ext cx="5545541" cy="641994"/>
            <a:chOff x="721025" y="1383283"/>
            <a:chExt cx="5545541" cy="641994"/>
          </a:xfrm>
        </p:grpSpPr>
        <p:sp>
          <p:nvSpPr>
            <p:cNvPr id="45" name="MH_Text_1">
              <a:extLst>
                <a:ext uri="{FF2B5EF4-FFF2-40B4-BE49-F238E27FC236}">
                  <a16:creationId xmlns:a16="http://schemas.microsoft.com/office/drawing/2014/main" id="{3DD24771-339D-4D61-ACF5-697C4223F80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14305" y="1383283"/>
              <a:ext cx="5052261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多角度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空间</a:t>
              </a:r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分析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Oval 1">
              <a:extLst>
                <a:ext uri="{FF2B5EF4-FFF2-40B4-BE49-F238E27FC236}">
                  <a16:creationId xmlns:a16="http://schemas.microsoft.com/office/drawing/2014/main" id="{FDCD8EB5-779E-4AEF-A62D-690B8840E848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87D96D8-A94E-4668-86E1-26E36770B31A}"/>
              </a:ext>
            </a:extLst>
          </p:cNvPr>
          <p:cNvGrpSpPr/>
          <p:nvPr/>
        </p:nvGrpSpPr>
        <p:grpSpPr>
          <a:xfrm>
            <a:off x="6646459" y="1451414"/>
            <a:ext cx="5545541" cy="641994"/>
            <a:chOff x="721025" y="1383283"/>
            <a:chExt cx="5545541" cy="641994"/>
          </a:xfrm>
        </p:grpSpPr>
        <p:sp>
          <p:nvSpPr>
            <p:cNvPr id="48" name="MH_Text_1">
              <a:extLst>
                <a:ext uri="{FF2B5EF4-FFF2-40B4-BE49-F238E27FC236}">
                  <a16:creationId xmlns:a16="http://schemas.microsoft.com/office/drawing/2014/main" id="{3DD24771-339D-4D61-ACF5-697C4223F80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4305" y="1383283"/>
              <a:ext cx="5052261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平台侧重广度，需加深深度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FDCD8EB5-779E-4AEF-A62D-690B8840E848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25834AB-4C8E-4FFA-9E68-59F049404C81}"/>
              </a:ext>
            </a:extLst>
          </p:cNvPr>
          <p:cNvGrpSpPr/>
          <p:nvPr/>
        </p:nvGrpSpPr>
        <p:grpSpPr>
          <a:xfrm>
            <a:off x="6646459" y="3807656"/>
            <a:ext cx="5545541" cy="641994"/>
            <a:chOff x="721025" y="1383283"/>
            <a:chExt cx="5545541" cy="641994"/>
          </a:xfrm>
        </p:grpSpPr>
        <p:sp>
          <p:nvSpPr>
            <p:cNvPr id="54" name="MH_Text_1">
              <a:extLst>
                <a:ext uri="{FF2B5EF4-FFF2-40B4-BE49-F238E27FC236}">
                  <a16:creationId xmlns:a16="http://schemas.microsoft.com/office/drawing/2014/main" id="{F693FC16-DDD9-43B3-A6BF-552BCBDD936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14305" y="1383283"/>
              <a:ext cx="5052261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态势地图和</a:t>
              </a:r>
              <a:r>
                <a:rPr lang="en-US" altLang="zh-CN" sz="2400" dirty="0" err="1" smtClean="0">
                  <a:solidFill>
                    <a:schemeClr val="tx1"/>
                  </a:solidFill>
                  <a:cs typeface="+mn-ea"/>
                  <a:sym typeface="+mn-lt"/>
                </a:rPr>
                <a:t>Echarts</a:t>
              </a:r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图表渲染较慢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D3AD1C68-7412-4A8E-B0BC-0436FAF7EAD0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87D96D8-A94E-4668-86E1-26E36770B31A}"/>
              </a:ext>
            </a:extLst>
          </p:cNvPr>
          <p:cNvGrpSpPr/>
          <p:nvPr/>
        </p:nvGrpSpPr>
        <p:grpSpPr>
          <a:xfrm>
            <a:off x="6646459" y="2629535"/>
            <a:ext cx="5545541" cy="641994"/>
            <a:chOff x="721025" y="1383283"/>
            <a:chExt cx="5545541" cy="641994"/>
          </a:xfrm>
        </p:grpSpPr>
        <p:sp>
          <p:nvSpPr>
            <p:cNvPr id="57" name="MH_Text_1">
              <a:extLst>
                <a:ext uri="{FF2B5EF4-FFF2-40B4-BE49-F238E27FC236}">
                  <a16:creationId xmlns:a16="http://schemas.microsoft.com/office/drawing/2014/main" id="{3DD24771-339D-4D61-ACF5-697C4223F80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5" y="1383283"/>
              <a:ext cx="5052261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添加</a:t>
              </a:r>
              <a:r>
                <a:rPr lang="en-US" altLang="zh-CN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web</a:t>
              </a:r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端的分析功能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8" name="Oval 1">
              <a:extLst>
                <a:ext uri="{FF2B5EF4-FFF2-40B4-BE49-F238E27FC236}">
                  <a16:creationId xmlns:a16="http://schemas.microsoft.com/office/drawing/2014/main" id="{FDCD8EB5-779E-4AEF-A62D-690B8840E848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80673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成果展示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244F7E7-A792-4E13-96EC-75786DA46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0" y="1155600"/>
            <a:ext cx="11289600" cy="5702400"/>
          </a:xfrm>
          <a:prstGeom prst="rect">
            <a:avLst/>
          </a:prstGeom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08A17953-F1D9-42B6-910F-2C9677E6F1AB}"/>
              </a:ext>
            </a:extLst>
          </p:cNvPr>
          <p:cNvSpPr/>
          <p:nvPr/>
        </p:nvSpPr>
        <p:spPr>
          <a:xfrm>
            <a:off x="2273538" y="238520"/>
            <a:ext cx="615553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首页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153" y="1488332"/>
            <a:ext cx="8903762" cy="4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548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-14178" y="188"/>
            <a:ext cx="12206178" cy="4825804"/>
          </a:xfrm>
          <a:custGeom>
            <a:avLst/>
            <a:gdLst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4108329 h 4108329"/>
              <a:gd name="connsiteX3" fmla="*/ 0 w 12206514"/>
              <a:gd name="connsiteY3" fmla="*/ 4108329 h 4108329"/>
              <a:gd name="connsiteX4" fmla="*/ 0 w 12206514"/>
              <a:gd name="connsiteY4" fmla="*/ 0 h 4108329"/>
              <a:gd name="connsiteX0" fmla="*/ 0 w 12206514"/>
              <a:gd name="connsiteY0" fmla="*/ 0 h 4110447"/>
              <a:gd name="connsiteX1" fmla="*/ 12206514 w 12206514"/>
              <a:gd name="connsiteY1" fmla="*/ 0 h 4110447"/>
              <a:gd name="connsiteX2" fmla="*/ 12206514 w 12206514"/>
              <a:gd name="connsiteY2" fmla="*/ 4108329 h 4110447"/>
              <a:gd name="connsiteX3" fmla="*/ 9715863 w 12206514"/>
              <a:gd name="connsiteY3" fmla="*/ 4110447 h 4110447"/>
              <a:gd name="connsiteX4" fmla="*/ 0 w 12206514"/>
              <a:gd name="connsiteY4" fmla="*/ 4108329 h 4110447"/>
              <a:gd name="connsiteX5" fmla="*/ 0 w 12206514"/>
              <a:gd name="connsiteY5" fmla="*/ 0 h 4110447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4108329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71680 w 12206514"/>
              <a:gd name="connsiteY2" fmla="*/ 3829655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206514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689737 w 12206514"/>
              <a:gd name="connsiteY3" fmla="*/ 3753395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0 w 12206514"/>
              <a:gd name="connsiteY4" fmla="*/ 4108329 h 4108329"/>
              <a:gd name="connsiteX5" fmla="*/ 0 w 12206514"/>
              <a:gd name="connsiteY5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0 w 12206514"/>
              <a:gd name="connsiteY5" fmla="*/ 4108329 h 4108329"/>
              <a:gd name="connsiteX6" fmla="*/ 0 w 12206514"/>
              <a:gd name="connsiteY6" fmla="*/ 0 h 4108329"/>
              <a:gd name="connsiteX0" fmla="*/ 0 w 12206514"/>
              <a:gd name="connsiteY0" fmla="*/ 0 h 4277831"/>
              <a:gd name="connsiteX1" fmla="*/ 12206514 w 12206514"/>
              <a:gd name="connsiteY1" fmla="*/ 0 h 4277831"/>
              <a:gd name="connsiteX2" fmla="*/ 12180388 w 12206514"/>
              <a:gd name="connsiteY2" fmla="*/ 3333267 h 4277831"/>
              <a:gd name="connsiteX3" fmla="*/ 9715863 w 12206514"/>
              <a:gd name="connsiteY3" fmla="*/ 4075612 h 4277831"/>
              <a:gd name="connsiteX4" fmla="*/ 4908731 w 12206514"/>
              <a:gd name="connsiteY4" fmla="*/ 3614058 h 4277831"/>
              <a:gd name="connsiteX5" fmla="*/ 1912983 w 12206514"/>
              <a:gd name="connsiteY5" fmla="*/ 3361510 h 4277831"/>
              <a:gd name="connsiteX6" fmla="*/ 0 w 12206514"/>
              <a:gd name="connsiteY6" fmla="*/ 4108329 h 4277831"/>
              <a:gd name="connsiteX7" fmla="*/ 0 w 12206514"/>
              <a:gd name="connsiteY7" fmla="*/ 0 h 4277831"/>
              <a:gd name="connsiteX0" fmla="*/ 0 w 12206514"/>
              <a:gd name="connsiteY0" fmla="*/ 0 h 4211142"/>
              <a:gd name="connsiteX1" fmla="*/ 12206514 w 12206514"/>
              <a:gd name="connsiteY1" fmla="*/ 0 h 4211142"/>
              <a:gd name="connsiteX2" fmla="*/ 12180388 w 12206514"/>
              <a:gd name="connsiteY2" fmla="*/ 3333267 h 4211142"/>
              <a:gd name="connsiteX3" fmla="*/ 9715863 w 12206514"/>
              <a:gd name="connsiteY3" fmla="*/ 4075612 h 4211142"/>
              <a:gd name="connsiteX4" fmla="*/ 4908731 w 12206514"/>
              <a:gd name="connsiteY4" fmla="*/ 3614058 h 4211142"/>
              <a:gd name="connsiteX5" fmla="*/ 1912983 w 12206514"/>
              <a:gd name="connsiteY5" fmla="*/ 3361510 h 4211142"/>
              <a:gd name="connsiteX6" fmla="*/ 0 w 12206514"/>
              <a:gd name="connsiteY6" fmla="*/ 4108329 h 4211142"/>
              <a:gd name="connsiteX7" fmla="*/ 0 w 12206514"/>
              <a:gd name="connsiteY7" fmla="*/ 0 h 4211142"/>
              <a:gd name="connsiteX0" fmla="*/ 0 w 12206514"/>
              <a:gd name="connsiteY0" fmla="*/ 0 h 4211142"/>
              <a:gd name="connsiteX1" fmla="*/ 12206514 w 12206514"/>
              <a:gd name="connsiteY1" fmla="*/ 0 h 4211142"/>
              <a:gd name="connsiteX2" fmla="*/ 12180388 w 12206514"/>
              <a:gd name="connsiteY2" fmla="*/ 3333267 h 4211142"/>
              <a:gd name="connsiteX3" fmla="*/ 9715863 w 12206514"/>
              <a:gd name="connsiteY3" fmla="*/ 4075612 h 4211142"/>
              <a:gd name="connsiteX4" fmla="*/ 4908731 w 12206514"/>
              <a:gd name="connsiteY4" fmla="*/ 3614058 h 4211142"/>
              <a:gd name="connsiteX5" fmla="*/ 1912983 w 12206514"/>
              <a:gd name="connsiteY5" fmla="*/ 3361510 h 4211142"/>
              <a:gd name="connsiteX6" fmla="*/ 0 w 12206514"/>
              <a:gd name="connsiteY6" fmla="*/ 4108329 h 4211142"/>
              <a:gd name="connsiteX7" fmla="*/ 0 w 12206514"/>
              <a:gd name="connsiteY7" fmla="*/ 0 h 4211142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10185"/>
              <a:gd name="connsiteX1" fmla="*/ 12206514 w 12206514"/>
              <a:gd name="connsiteY1" fmla="*/ 0 h 4210185"/>
              <a:gd name="connsiteX2" fmla="*/ 12180388 w 12206514"/>
              <a:gd name="connsiteY2" fmla="*/ 3333267 h 4210185"/>
              <a:gd name="connsiteX3" fmla="*/ 9715863 w 12206514"/>
              <a:gd name="connsiteY3" fmla="*/ 4075612 h 4210185"/>
              <a:gd name="connsiteX4" fmla="*/ 4908731 w 12206514"/>
              <a:gd name="connsiteY4" fmla="*/ 3614058 h 4210185"/>
              <a:gd name="connsiteX5" fmla="*/ 1843314 w 12206514"/>
              <a:gd name="connsiteY5" fmla="*/ 3335385 h 4210185"/>
              <a:gd name="connsiteX6" fmla="*/ 0 w 12206514"/>
              <a:gd name="connsiteY6" fmla="*/ 4108329 h 4210185"/>
              <a:gd name="connsiteX7" fmla="*/ 0 w 12206514"/>
              <a:gd name="connsiteY7" fmla="*/ 0 h 4210185"/>
              <a:gd name="connsiteX0" fmla="*/ 0 w 12206514"/>
              <a:gd name="connsiteY0" fmla="*/ 0 h 4270817"/>
              <a:gd name="connsiteX1" fmla="*/ 12206514 w 12206514"/>
              <a:gd name="connsiteY1" fmla="*/ 0 h 4270817"/>
              <a:gd name="connsiteX2" fmla="*/ 12180388 w 12206514"/>
              <a:gd name="connsiteY2" fmla="*/ 3333267 h 4270817"/>
              <a:gd name="connsiteX3" fmla="*/ 9715863 w 12206514"/>
              <a:gd name="connsiteY3" fmla="*/ 4075612 h 4270817"/>
              <a:gd name="connsiteX4" fmla="*/ 4908731 w 12206514"/>
              <a:gd name="connsiteY4" fmla="*/ 3614058 h 4270817"/>
              <a:gd name="connsiteX5" fmla="*/ 1843314 w 12206514"/>
              <a:gd name="connsiteY5" fmla="*/ 3335385 h 4270817"/>
              <a:gd name="connsiteX6" fmla="*/ 0 w 12206514"/>
              <a:gd name="connsiteY6" fmla="*/ 4108329 h 4270817"/>
              <a:gd name="connsiteX7" fmla="*/ 0 w 12206514"/>
              <a:gd name="connsiteY7" fmla="*/ 0 h 4270817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108329"/>
              <a:gd name="connsiteX1" fmla="*/ 12206514 w 12206514"/>
              <a:gd name="connsiteY1" fmla="*/ 0 h 4108329"/>
              <a:gd name="connsiteX2" fmla="*/ 12180388 w 12206514"/>
              <a:gd name="connsiteY2" fmla="*/ 3333267 h 4108329"/>
              <a:gd name="connsiteX3" fmla="*/ 9715863 w 12206514"/>
              <a:gd name="connsiteY3" fmla="*/ 4075612 h 4108329"/>
              <a:gd name="connsiteX4" fmla="*/ 4908731 w 12206514"/>
              <a:gd name="connsiteY4" fmla="*/ 3614058 h 4108329"/>
              <a:gd name="connsiteX5" fmla="*/ 1843314 w 12206514"/>
              <a:gd name="connsiteY5" fmla="*/ 3335385 h 4108329"/>
              <a:gd name="connsiteX6" fmla="*/ 0 w 12206514"/>
              <a:gd name="connsiteY6" fmla="*/ 4108329 h 4108329"/>
              <a:gd name="connsiteX7" fmla="*/ 0 w 12206514"/>
              <a:gd name="connsiteY7" fmla="*/ 0 h 4108329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78083"/>
              <a:gd name="connsiteX1" fmla="*/ 12206514 w 12206514"/>
              <a:gd name="connsiteY1" fmla="*/ 0 h 4078083"/>
              <a:gd name="connsiteX2" fmla="*/ 12180388 w 12206514"/>
              <a:gd name="connsiteY2" fmla="*/ 3333267 h 4078083"/>
              <a:gd name="connsiteX3" fmla="*/ 9715863 w 12206514"/>
              <a:gd name="connsiteY3" fmla="*/ 4075612 h 4078083"/>
              <a:gd name="connsiteX4" fmla="*/ 4908731 w 12206514"/>
              <a:gd name="connsiteY4" fmla="*/ 3614058 h 4078083"/>
              <a:gd name="connsiteX5" fmla="*/ 1843314 w 12206514"/>
              <a:gd name="connsiteY5" fmla="*/ 3335385 h 4078083"/>
              <a:gd name="connsiteX6" fmla="*/ 0 w 12206514"/>
              <a:gd name="connsiteY6" fmla="*/ 3524854 h 4078083"/>
              <a:gd name="connsiteX7" fmla="*/ 0 w 12206514"/>
              <a:gd name="connsiteY7" fmla="*/ 0 h 4078083"/>
              <a:gd name="connsiteX0" fmla="*/ 0 w 12206514"/>
              <a:gd name="connsiteY0" fmla="*/ 0 h 4095314"/>
              <a:gd name="connsiteX1" fmla="*/ 12206514 w 12206514"/>
              <a:gd name="connsiteY1" fmla="*/ 0 h 4095314"/>
              <a:gd name="connsiteX2" fmla="*/ 12180388 w 12206514"/>
              <a:gd name="connsiteY2" fmla="*/ 3333267 h 4095314"/>
              <a:gd name="connsiteX3" fmla="*/ 9541691 w 12206514"/>
              <a:gd name="connsiteY3" fmla="*/ 4093030 h 4095314"/>
              <a:gd name="connsiteX4" fmla="*/ 4908731 w 12206514"/>
              <a:gd name="connsiteY4" fmla="*/ 3614058 h 4095314"/>
              <a:gd name="connsiteX5" fmla="*/ 1843314 w 12206514"/>
              <a:gd name="connsiteY5" fmla="*/ 3335385 h 4095314"/>
              <a:gd name="connsiteX6" fmla="*/ 0 w 12206514"/>
              <a:gd name="connsiteY6" fmla="*/ 3524854 h 4095314"/>
              <a:gd name="connsiteX7" fmla="*/ 0 w 12206514"/>
              <a:gd name="connsiteY7" fmla="*/ 0 h 4095314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54169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54169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0388 w 12206514"/>
              <a:gd name="connsiteY2" fmla="*/ 3333267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9718 w 12206514"/>
              <a:gd name="connsiteY2" fmla="*/ 3314606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89718 w 12206514"/>
              <a:gd name="connsiteY2" fmla="*/ 3314606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  <a:gd name="connsiteX0" fmla="*/ 0 w 12206514"/>
              <a:gd name="connsiteY0" fmla="*/ 0 h 4100551"/>
              <a:gd name="connsiteX1" fmla="*/ 12206514 w 12206514"/>
              <a:gd name="connsiteY1" fmla="*/ 0 h 4100551"/>
              <a:gd name="connsiteX2" fmla="*/ 12199049 w 12206514"/>
              <a:gd name="connsiteY2" fmla="*/ 3333267 h 4100551"/>
              <a:gd name="connsiteX3" fmla="*/ 9480731 w 12206514"/>
              <a:gd name="connsiteY3" fmla="*/ 4093030 h 4100551"/>
              <a:gd name="connsiteX4" fmla="*/ 4908731 w 12206514"/>
              <a:gd name="connsiteY4" fmla="*/ 3614058 h 4100551"/>
              <a:gd name="connsiteX5" fmla="*/ 1843314 w 12206514"/>
              <a:gd name="connsiteY5" fmla="*/ 3335385 h 4100551"/>
              <a:gd name="connsiteX6" fmla="*/ 0 w 12206514"/>
              <a:gd name="connsiteY6" fmla="*/ 3524854 h 4100551"/>
              <a:gd name="connsiteX7" fmla="*/ 0 w 12206514"/>
              <a:gd name="connsiteY7" fmla="*/ 0 h 41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6514" h="4100551">
                <a:moveTo>
                  <a:pt x="0" y="0"/>
                </a:moveTo>
                <a:lnTo>
                  <a:pt x="12206514" y="0"/>
                </a:lnTo>
                <a:cubicBezTo>
                  <a:pt x="12200915" y="1104869"/>
                  <a:pt x="12204648" y="2228398"/>
                  <a:pt x="12199049" y="3333267"/>
                </a:cubicBezTo>
                <a:cubicBezTo>
                  <a:pt x="11386249" y="3847778"/>
                  <a:pt x="10441576" y="3970405"/>
                  <a:pt x="9480731" y="4093030"/>
                </a:cubicBezTo>
                <a:cubicBezTo>
                  <a:pt x="8049622" y="4145282"/>
                  <a:pt x="6392091" y="3918858"/>
                  <a:pt x="4908731" y="3614058"/>
                </a:cubicBezTo>
                <a:cubicBezTo>
                  <a:pt x="3389085" y="3348446"/>
                  <a:pt x="2905276" y="3331385"/>
                  <a:pt x="1843314" y="3335385"/>
                </a:cubicBezTo>
                <a:cubicBezTo>
                  <a:pt x="476553" y="3452598"/>
                  <a:pt x="717974" y="3415996"/>
                  <a:pt x="0" y="3524854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" name="矩形 5"/>
          <p:cNvSpPr/>
          <p:nvPr/>
        </p:nvSpPr>
        <p:spPr>
          <a:xfrm>
            <a:off x="-14178" y="3694783"/>
            <a:ext cx="6694627" cy="870857"/>
          </a:xfrm>
          <a:custGeom>
            <a:avLst/>
            <a:gdLst>
              <a:gd name="connsiteX0" fmla="*/ 0 w 6582843"/>
              <a:gd name="connsiteY0" fmla="*/ 0 h 623578"/>
              <a:gd name="connsiteX1" fmla="*/ 6582843 w 6582843"/>
              <a:gd name="connsiteY1" fmla="*/ 0 h 623578"/>
              <a:gd name="connsiteX2" fmla="*/ 6582843 w 6582843"/>
              <a:gd name="connsiteY2" fmla="*/ 623578 h 623578"/>
              <a:gd name="connsiteX3" fmla="*/ 0 w 6582843"/>
              <a:gd name="connsiteY3" fmla="*/ 623578 h 623578"/>
              <a:gd name="connsiteX4" fmla="*/ 0 w 6582843"/>
              <a:gd name="connsiteY4" fmla="*/ 0 h 623578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6582843 w 6582843"/>
              <a:gd name="connsiteY2" fmla="*/ 207148 h 830726"/>
              <a:gd name="connsiteX3" fmla="*/ 6582843 w 6582843"/>
              <a:gd name="connsiteY3" fmla="*/ 830726 h 830726"/>
              <a:gd name="connsiteX4" fmla="*/ 0 w 6582843"/>
              <a:gd name="connsiteY4" fmla="*/ 830726 h 830726"/>
              <a:gd name="connsiteX5" fmla="*/ 0 w 6582843"/>
              <a:gd name="connsiteY5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6582843 w 6582843"/>
              <a:gd name="connsiteY2" fmla="*/ 207148 h 830726"/>
              <a:gd name="connsiteX3" fmla="*/ 6582843 w 6582843"/>
              <a:gd name="connsiteY3" fmla="*/ 830726 h 830726"/>
              <a:gd name="connsiteX4" fmla="*/ 0 w 6582843"/>
              <a:gd name="connsiteY4" fmla="*/ 830726 h 830726"/>
              <a:gd name="connsiteX5" fmla="*/ 0 w 6582843"/>
              <a:gd name="connsiteY5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532155 w 6582843"/>
              <a:gd name="connsiteY2" fmla="*/ 279918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7148 h 830726"/>
              <a:gd name="connsiteX1" fmla="*/ 1460759 w 6582843"/>
              <a:gd name="connsiteY1" fmla="*/ 0 h 830726"/>
              <a:gd name="connsiteX2" fmla="*/ 3448179 w 6582843"/>
              <a:gd name="connsiteY2" fmla="*/ 111967 h 830726"/>
              <a:gd name="connsiteX3" fmla="*/ 6582843 w 6582843"/>
              <a:gd name="connsiteY3" fmla="*/ 207148 h 830726"/>
              <a:gd name="connsiteX4" fmla="*/ 6582843 w 6582843"/>
              <a:gd name="connsiteY4" fmla="*/ 830726 h 830726"/>
              <a:gd name="connsiteX5" fmla="*/ 0 w 6582843"/>
              <a:gd name="connsiteY5" fmla="*/ 830726 h 830726"/>
              <a:gd name="connsiteX6" fmla="*/ 0 w 6582843"/>
              <a:gd name="connsiteY6" fmla="*/ 207148 h 830726"/>
              <a:gd name="connsiteX0" fmla="*/ 0 w 6582843"/>
              <a:gd name="connsiteY0" fmla="*/ 208965 h 832543"/>
              <a:gd name="connsiteX1" fmla="*/ 1460759 w 6582843"/>
              <a:gd name="connsiteY1" fmla="*/ 1817 h 832543"/>
              <a:gd name="connsiteX2" fmla="*/ 3448179 w 6582843"/>
              <a:gd name="connsiteY2" fmla="*/ 113784 h 832543"/>
              <a:gd name="connsiteX3" fmla="*/ 6582843 w 6582843"/>
              <a:gd name="connsiteY3" fmla="*/ 208965 h 832543"/>
              <a:gd name="connsiteX4" fmla="*/ 6582843 w 6582843"/>
              <a:gd name="connsiteY4" fmla="*/ 832543 h 832543"/>
              <a:gd name="connsiteX5" fmla="*/ 0 w 6582843"/>
              <a:gd name="connsiteY5" fmla="*/ 832543 h 832543"/>
              <a:gd name="connsiteX6" fmla="*/ 0 w 6582843"/>
              <a:gd name="connsiteY6" fmla="*/ 208965 h 832543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582843 w 6582843"/>
              <a:gd name="connsiteY3" fmla="*/ 207712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6125643 w 6582843"/>
              <a:gd name="connsiteY3" fmla="*/ 562275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5873717 w 6582843"/>
              <a:gd name="connsiteY3" fmla="*/ 618259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582843"/>
              <a:gd name="connsiteY0" fmla="*/ 207712 h 831290"/>
              <a:gd name="connsiteX1" fmla="*/ 1460759 w 6582843"/>
              <a:gd name="connsiteY1" fmla="*/ 564 h 831290"/>
              <a:gd name="connsiteX2" fmla="*/ 3448179 w 6582843"/>
              <a:gd name="connsiteY2" fmla="*/ 112531 h 831290"/>
              <a:gd name="connsiteX3" fmla="*/ 5855056 w 6582843"/>
              <a:gd name="connsiteY3" fmla="*/ 571606 h 831290"/>
              <a:gd name="connsiteX4" fmla="*/ 6582843 w 6582843"/>
              <a:gd name="connsiteY4" fmla="*/ 831290 h 831290"/>
              <a:gd name="connsiteX5" fmla="*/ 0 w 6582843"/>
              <a:gd name="connsiteY5" fmla="*/ 831290 h 831290"/>
              <a:gd name="connsiteX6" fmla="*/ 0 w 6582843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0 w 6694811"/>
              <a:gd name="connsiteY5" fmla="*/ 831290 h 831290"/>
              <a:gd name="connsiteX6" fmla="*/ 0 w 6694811"/>
              <a:gd name="connsiteY6" fmla="*/ 207712 h 831290"/>
              <a:gd name="connsiteX0" fmla="*/ 0 w 6694811"/>
              <a:gd name="connsiteY0" fmla="*/ 207712 h 831290"/>
              <a:gd name="connsiteX1" fmla="*/ 1460759 w 6694811"/>
              <a:gd name="connsiteY1" fmla="*/ 564 h 831290"/>
              <a:gd name="connsiteX2" fmla="*/ 3448179 w 6694811"/>
              <a:gd name="connsiteY2" fmla="*/ 112531 h 831290"/>
              <a:gd name="connsiteX3" fmla="*/ 5855056 w 6694811"/>
              <a:gd name="connsiteY3" fmla="*/ 571606 h 831290"/>
              <a:gd name="connsiteX4" fmla="*/ 6694811 w 6694811"/>
              <a:gd name="connsiteY4" fmla="*/ 775307 h 831290"/>
              <a:gd name="connsiteX5" fmla="*/ 1936620 w 6694811"/>
              <a:gd name="connsiteY5" fmla="*/ 616384 h 831290"/>
              <a:gd name="connsiteX6" fmla="*/ 0 w 6694811"/>
              <a:gd name="connsiteY6" fmla="*/ 831290 h 831290"/>
              <a:gd name="connsiteX7" fmla="*/ 0 w 6694811"/>
              <a:gd name="connsiteY7" fmla="*/ 207712 h 831290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626017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9330 w 6694811"/>
              <a:gd name="connsiteY6" fmla="*/ 523380 h 776202"/>
              <a:gd name="connsiteX7" fmla="*/ 0 w 6694811"/>
              <a:gd name="connsiteY7" fmla="*/ 207712 h 776202"/>
              <a:gd name="connsiteX0" fmla="*/ 9331 w 6704142"/>
              <a:gd name="connsiteY0" fmla="*/ 207712 h 776202"/>
              <a:gd name="connsiteX1" fmla="*/ 1470090 w 6704142"/>
              <a:gd name="connsiteY1" fmla="*/ 564 h 776202"/>
              <a:gd name="connsiteX2" fmla="*/ 3457510 w 6704142"/>
              <a:gd name="connsiteY2" fmla="*/ 112531 h 776202"/>
              <a:gd name="connsiteX3" fmla="*/ 5864387 w 6704142"/>
              <a:gd name="connsiteY3" fmla="*/ 571606 h 776202"/>
              <a:gd name="connsiteX4" fmla="*/ 6704142 w 6704142"/>
              <a:gd name="connsiteY4" fmla="*/ 775307 h 776202"/>
              <a:gd name="connsiteX5" fmla="*/ 1945951 w 6704142"/>
              <a:gd name="connsiteY5" fmla="*/ 616384 h 776202"/>
              <a:gd name="connsiteX6" fmla="*/ 0 w 6704142"/>
              <a:gd name="connsiteY6" fmla="*/ 570033 h 776202"/>
              <a:gd name="connsiteX7" fmla="*/ 9331 w 6704142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6202"/>
              <a:gd name="connsiteX1" fmla="*/ 1460759 w 6694811"/>
              <a:gd name="connsiteY1" fmla="*/ 564 h 776202"/>
              <a:gd name="connsiteX2" fmla="*/ 3448179 w 6694811"/>
              <a:gd name="connsiteY2" fmla="*/ 112531 h 776202"/>
              <a:gd name="connsiteX3" fmla="*/ 5855056 w 6694811"/>
              <a:gd name="connsiteY3" fmla="*/ 571606 h 776202"/>
              <a:gd name="connsiteX4" fmla="*/ 6694811 w 6694811"/>
              <a:gd name="connsiteY4" fmla="*/ 775307 h 776202"/>
              <a:gd name="connsiteX5" fmla="*/ 1936620 w 6694811"/>
              <a:gd name="connsiteY5" fmla="*/ 616384 h 776202"/>
              <a:gd name="connsiteX6" fmla="*/ 0 w 6694811"/>
              <a:gd name="connsiteY6" fmla="*/ 588695 h 776202"/>
              <a:gd name="connsiteX7" fmla="*/ 0 w 6694811"/>
              <a:gd name="connsiteY7" fmla="*/ 207712 h 776202"/>
              <a:gd name="connsiteX0" fmla="*/ 0 w 6694811"/>
              <a:gd name="connsiteY0" fmla="*/ 207712 h 775898"/>
              <a:gd name="connsiteX1" fmla="*/ 1460759 w 6694811"/>
              <a:gd name="connsiteY1" fmla="*/ 564 h 775898"/>
              <a:gd name="connsiteX2" fmla="*/ 3448179 w 6694811"/>
              <a:gd name="connsiteY2" fmla="*/ 112531 h 775898"/>
              <a:gd name="connsiteX3" fmla="*/ 5855056 w 6694811"/>
              <a:gd name="connsiteY3" fmla="*/ 571606 h 775898"/>
              <a:gd name="connsiteX4" fmla="*/ 6694811 w 6694811"/>
              <a:gd name="connsiteY4" fmla="*/ 775307 h 775898"/>
              <a:gd name="connsiteX5" fmla="*/ 2384489 w 6694811"/>
              <a:gd name="connsiteY5" fmla="*/ 513748 h 775898"/>
              <a:gd name="connsiteX6" fmla="*/ 0 w 6694811"/>
              <a:gd name="connsiteY6" fmla="*/ 588695 h 775898"/>
              <a:gd name="connsiteX7" fmla="*/ 0 w 6694811"/>
              <a:gd name="connsiteY7" fmla="*/ 207712 h 775898"/>
              <a:gd name="connsiteX0" fmla="*/ 0 w 6694811"/>
              <a:gd name="connsiteY0" fmla="*/ 207712 h 775748"/>
              <a:gd name="connsiteX1" fmla="*/ 1460759 w 6694811"/>
              <a:gd name="connsiteY1" fmla="*/ 564 h 775748"/>
              <a:gd name="connsiteX2" fmla="*/ 3448179 w 6694811"/>
              <a:gd name="connsiteY2" fmla="*/ 112531 h 775748"/>
              <a:gd name="connsiteX3" fmla="*/ 5855056 w 6694811"/>
              <a:gd name="connsiteY3" fmla="*/ 571606 h 775748"/>
              <a:gd name="connsiteX4" fmla="*/ 6694811 w 6694811"/>
              <a:gd name="connsiteY4" fmla="*/ 775307 h 775748"/>
              <a:gd name="connsiteX5" fmla="*/ 2440473 w 6694811"/>
              <a:gd name="connsiteY5" fmla="*/ 411111 h 775748"/>
              <a:gd name="connsiteX6" fmla="*/ 0 w 6694811"/>
              <a:gd name="connsiteY6" fmla="*/ 588695 h 775748"/>
              <a:gd name="connsiteX7" fmla="*/ 0 w 6694811"/>
              <a:gd name="connsiteY7" fmla="*/ 207712 h 775748"/>
              <a:gd name="connsiteX0" fmla="*/ 0 w 6694811"/>
              <a:gd name="connsiteY0" fmla="*/ 207712 h 775703"/>
              <a:gd name="connsiteX1" fmla="*/ 1460759 w 6694811"/>
              <a:gd name="connsiteY1" fmla="*/ 564 h 775703"/>
              <a:gd name="connsiteX2" fmla="*/ 3448179 w 6694811"/>
              <a:gd name="connsiteY2" fmla="*/ 112531 h 775703"/>
              <a:gd name="connsiteX3" fmla="*/ 5855056 w 6694811"/>
              <a:gd name="connsiteY3" fmla="*/ 571606 h 775703"/>
              <a:gd name="connsiteX4" fmla="*/ 6694811 w 6694811"/>
              <a:gd name="connsiteY4" fmla="*/ 775307 h 775703"/>
              <a:gd name="connsiteX5" fmla="*/ 2440473 w 6694811"/>
              <a:gd name="connsiteY5" fmla="*/ 364458 h 775703"/>
              <a:gd name="connsiteX6" fmla="*/ 0 w 6694811"/>
              <a:gd name="connsiteY6" fmla="*/ 588695 h 775703"/>
              <a:gd name="connsiteX7" fmla="*/ 0 w 6694811"/>
              <a:gd name="connsiteY7" fmla="*/ 207712 h 775703"/>
              <a:gd name="connsiteX0" fmla="*/ 0 w 6694811"/>
              <a:gd name="connsiteY0" fmla="*/ 207712 h 775748"/>
              <a:gd name="connsiteX1" fmla="*/ 1460759 w 6694811"/>
              <a:gd name="connsiteY1" fmla="*/ 564 h 775748"/>
              <a:gd name="connsiteX2" fmla="*/ 3448179 w 6694811"/>
              <a:gd name="connsiteY2" fmla="*/ 112531 h 775748"/>
              <a:gd name="connsiteX3" fmla="*/ 5855056 w 6694811"/>
              <a:gd name="connsiteY3" fmla="*/ 571606 h 775748"/>
              <a:gd name="connsiteX4" fmla="*/ 6694811 w 6694811"/>
              <a:gd name="connsiteY4" fmla="*/ 775307 h 775748"/>
              <a:gd name="connsiteX5" fmla="*/ 2477795 w 6694811"/>
              <a:gd name="connsiteY5" fmla="*/ 411111 h 775748"/>
              <a:gd name="connsiteX6" fmla="*/ 0 w 6694811"/>
              <a:gd name="connsiteY6" fmla="*/ 588695 h 775748"/>
              <a:gd name="connsiteX7" fmla="*/ 0 w 6694811"/>
              <a:gd name="connsiteY7" fmla="*/ 207712 h 775748"/>
              <a:gd name="connsiteX0" fmla="*/ 0 w 6694811"/>
              <a:gd name="connsiteY0" fmla="*/ 207712 h 775720"/>
              <a:gd name="connsiteX1" fmla="*/ 1460759 w 6694811"/>
              <a:gd name="connsiteY1" fmla="*/ 564 h 775720"/>
              <a:gd name="connsiteX2" fmla="*/ 3448179 w 6694811"/>
              <a:gd name="connsiteY2" fmla="*/ 112531 h 775720"/>
              <a:gd name="connsiteX3" fmla="*/ 5855056 w 6694811"/>
              <a:gd name="connsiteY3" fmla="*/ 571606 h 775720"/>
              <a:gd name="connsiteX4" fmla="*/ 6694811 w 6694811"/>
              <a:gd name="connsiteY4" fmla="*/ 775307 h 775720"/>
              <a:gd name="connsiteX5" fmla="*/ 2477795 w 6694811"/>
              <a:gd name="connsiteY5" fmla="*/ 383119 h 775720"/>
              <a:gd name="connsiteX6" fmla="*/ 0 w 6694811"/>
              <a:gd name="connsiteY6" fmla="*/ 588695 h 775720"/>
              <a:gd name="connsiteX7" fmla="*/ 0 w 6694811"/>
              <a:gd name="connsiteY7" fmla="*/ 207712 h 775720"/>
              <a:gd name="connsiteX0" fmla="*/ 0 w 6694811"/>
              <a:gd name="connsiteY0" fmla="*/ 207712 h 775780"/>
              <a:gd name="connsiteX1" fmla="*/ 1460759 w 6694811"/>
              <a:gd name="connsiteY1" fmla="*/ 564 h 775780"/>
              <a:gd name="connsiteX2" fmla="*/ 3448179 w 6694811"/>
              <a:gd name="connsiteY2" fmla="*/ 112531 h 775780"/>
              <a:gd name="connsiteX3" fmla="*/ 5855056 w 6694811"/>
              <a:gd name="connsiteY3" fmla="*/ 571606 h 775780"/>
              <a:gd name="connsiteX4" fmla="*/ 6694811 w 6694811"/>
              <a:gd name="connsiteY4" fmla="*/ 775307 h 775780"/>
              <a:gd name="connsiteX5" fmla="*/ 2477795 w 6694811"/>
              <a:gd name="connsiteY5" fmla="*/ 383119 h 775780"/>
              <a:gd name="connsiteX6" fmla="*/ 0 w 6694811"/>
              <a:gd name="connsiteY6" fmla="*/ 588695 h 775780"/>
              <a:gd name="connsiteX7" fmla="*/ 0 w 6694811"/>
              <a:gd name="connsiteY7" fmla="*/ 207712 h 775780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435600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435600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20185"/>
              <a:gd name="connsiteX1" fmla="*/ 1460759 w 6694811"/>
              <a:gd name="connsiteY1" fmla="*/ 564 h 820185"/>
              <a:gd name="connsiteX2" fmla="*/ 3448179 w 6694811"/>
              <a:gd name="connsiteY2" fmla="*/ 112531 h 820185"/>
              <a:gd name="connsiteX3" fmla="*/ 5855056 w 6694811"/>
              <a:gd name="connsiteY3" fmla="*/ 571606 h 820185"/>
              <a:gd name="connsiteX4" fmla="*/ 6694811 w 6694811"/>
              <a:gd name="connsiteY4" fmla="*/ 775307 h 820185"/>
              <a:gd name="connsiteX5" fmla="*/ 5528906 w 6694811"/>
              <a:gd name="connsiteY5" fmla="*/ 775005 h 820185"/>
              <a:gd name="connsiteX6" fmla="*/ 2477795 w 6694811"/>
              <a:gd name="connsiteY6" fmla="*/ 383119 h 820185"/>
              <a:gd name="connsiteX7" fmla="*/ 0 w 6694811"/>
              <a:gd name="connsiteY7" fmla="*/ 588695 h 820185"/>
              <a:gd name="connsiteX8" fmla="*/ 0 w 6694811"/>
              <a:gd name="connsiteY8" fmla="*/ 207712 h 820185"/>
              <a:gd name="connsiteX0" fmla="*/ 0 w 6694811"/>
              <a:gd name="connsiteY0" fmla="*/ 207712 h 807843"/>
              <a:gd name="connsiteX1" fmla="*/ 1460759 w 6694811"/>
              <a:gd name="connsiteY1" fmla="*/ 564 h 807843"/>
              <a:gd name="connsiteX2" fmla="*/ 3448179 w 6694811"/>
              <a:gd name="connsiteY2" fmla="*/ 112531 h 807843"/>
              <a:gd name="connsiteX3" fmla="*/ 5855056 w 6694811"/>
              <a:gd name="connsiteY3" fmla="*/ 571606 h 807843"/>
              <a:gd name="connsiteX4" fmla="*/ 6694811 w 6694811"/>
              <a:gd name="connsiteY4" fmla="*/ 775307 h 807843"/>
              <a:gd name="connsiteX5" fmla="*/ 5528906 w 6694811"/>
              <a:gd name="connsiteY5" fmla="*/ 775005 h 807843"/>
              <a:gd name="connsiteX6" fmla="*/ 2477795 w 6694811"/>
              <a:gd name="connsiteY6" fmla="*/ 383119 h 807843"/>
              <a:gd name="connsiteX7" fmla="*/ 0 w 6694811"/>
              <a:gd name="connsiteY7" fmla="*/ 588695 h 807843"/>
              <a:gd name="connsiteX8" fmla="*/ 0 w 6694811"/>
              <a:gd name="connsiteY8" fmla="*/ 207712 h 807843"/>
              <a:gd name="connsiteX0" fmla="*/ 0 w 6694811"/>
              <a:gd name="connsiteY0" fmla="*/ 207712 h 791435"/>
              <a:gd name="connsiteX1" fmla="*/ 1460759 w 6694811"/>
              <a:gd name="connsiteY1" fmla="*/ 564 h 791435"/>
              <a:gd name="connsiteX2" fmla="*/ 3448179 w 6694811"/>
              <a:gd name="connsiteY2" fmla="*/ 112531 h 791435"/>
              <a:gd name="connsiteX3" fmla="*/ 5855056 w 6694811"/>
              <a:gd name="connsiteY3" fmla="*/ 571606 h 791435"/>
              <a:gd name="connsiteX4" fmla="*/ 6694811 w 6694811"/>
              <a:gd name="connsiteY4" fmla="*/ 775307 h 791435"/>
              <a:gd name="connsiteX5" fmla="*/ 5528906 w 6694811"/>
              <a:gd name="connsiteY5" fmla="*/ 747013 h 791435"/>
              <a:gd name="connsiteX6" fmla="*/ 2477795 w 6694811"/>
              <a:gd name="connsiteY6" fmla="*/ 383119 h 791435"/>
              <a:gd name="connsiteX7" fmla="*/ 0 w 6694811"/>
              <a:gd name="connsiteY7" fmla="*/ 588695 h 791435"/>
              <a:gd name="connsiteX8" fmla="*/ 0 w 6694811"/>
              <a:gd name="connsiteY8" fmla="*/ 207712 h 791435"/>
              <a:gd name="connsiteX0" fmla="*/ 0 w 6694811"/>
              <a:gd name="connsiteY0" fmla="*/ 207712 h 791435"/>
              <a:gd name="connsiteX1" fmla="*/ 1460759 w 6694811"/>
              <a:gd name="connsiteY1" fmla="*/ 564 h 791435"/>
              <a:gd name="connsiteX2" fmla="*/ 3448179 w 6694811"/>
              <a:gd name="connsiteY2" fmla="*/ 112531 h 791435"/>
              <a:gd name="connsiteX3" fmla="*/ 5855056 w 6694811"/>
              <a:gd name="connsiteY3" fmla="*/ 571606 h 791435"/>
              <a:gd name="connsiteX4" fmla="*/ 6694811 w 6694811"/>
              <a:gd name="connsiteY4" fmla="*/ 775307 h 791435"/>
              <a:gd name="connsiteX5" fmla="*/ 5528906 w 6694811"/>
              <a:gd name="connsiteY5" fmla="*/ 747013 h 791435"/>
              <a:gd name="connsiteX6" fmla="*/ 2477795 w 6694811"/>
              <a:gd name="connsiteY6" fmla="*/ 383119 h 791435"/>
              <a:gd name="connsiteX7" fmla="*/ 0 w 6694811"/>
              <a:gd name="connsiteY7" fmla="*/ 588695 h 791435"/>
              <a:gd name="connsiteX8" fmla="*/ 0 w 6694811"/>
              <a:gd name="connsiteY8" fmla="*/ 207712 h 791435"/>
              <a:gd name="connsiteX0" fmla="*/ 0 w 6694811"/>
              <a:gd name="connsiteY0" fmla="*/ 207712 h 814444"/>
              <a:gd name="connsiteX1" fmla="*/ 1460759 w 6694811"/>
              <a:gd name="connsiteY1" fmla="*/ 564 h 814444"/>
              <a:gd name="connsiteX2" fmla="*/ 3448179 w 6694811"/>
              <a:gd name="connsiteY2" fmla="*/ 112531 h 814444"/>
              <a:gd name="connsiteX3" fmla="*/ 5855056 w 6694811"/>
              <a:gd name="connsiteY3" fmla="*/ 571606 h 814444"/>
              <a:gd name="connsiteX4" fmla="*/ 6694811 w 6694811"/>
              <a:gd name="connsiteY4" fmla="*/ 775307 h 814444"/>
              <a:gd name="connsiteX5" fmla="*/ 5482253 w 6694811"/>
              <a:gd name="connsiteY5" fmla="*/ 784335 h 814444"/>
              <a:gd name="connsiteX6" fmla="*/ 2477795 w 6694811"/>
              <a:gd name="connsiteY6" fmla="*/ 383119 h 814444"/>
              <a:gd name="connsiteX7" fmla="*/ 0 w 6694811"/>
              <a:gd name="connsiteY7" fmla="*/ 588695 h 814444"/>
              <a:gd name="connsiteX8" fmla="*/ 0 w 6694811"/>
              <a:gd name="connsiteY8" fmla="*/ 207712 h 814444"/>
              <a:gd name="connsiteX0" fmla="*/ 0 w 6694811"/>
              <a:gd name="connsiteY0" fmla="*/ 207712 h 851760"/>
              <a:gd name="connsiteX1" fmla="*/ 1460759 w 6694811"/>
              <a:gd name="connsiteY1" fmla="*/ 564 h 851760"/>
              <a:gd name="connsiteX2" fmla="*/ 3448179 w 6694811"/>
              <a:gd name="connsiteY2" fmla="*/ 112531 h 851760"/>
              <a:gd name="connsiteX3" fmla="*/ 5855056 w 6694811"/>
              <a:gd name="connsiteY3" fmla="*/ 571606 h 851760"/>
              <a:gd name="connsiteX4" fmla="*/ 6694811 w 6694811"/>
              <a:gd name="connsiteY4" fmla="*/ 775307 h 851760"/>
              <a:gd name="connsiteX5" fmla="*/ 5482253 w 6694811"/>
              <a:gd name="connsiteY5" fmla="*/ 784335 h 851760"/>
              <a:gd name="connsiteX6" fmla="*/ 2477795 w 6694811"/>
              <a:gd name="connsiteY6" fmla="*/ 383119 h 851760"/>
              <a:gd name="connsiteX7" fmla="*/ 0 w 6694811"/>
              <a:gd name="connsiteY7" fmla="*/ 588695 h 851760"/>
              <a:gd name="connsiteX8" fmla="*/ 0 w 6694811"/>
              <a:gd name="connsiteY8" fmla="*/ 207712 h 851760"/>
              <a:gd name="connsiteX0" fmla="*/ 0 w 6694811"/>
              <a:gd name="connsiteY0" fmla="*/ 213604 h 857652"/>
              <a:gd name="connsiteX1" fmla="*/ 1460759 w 6694811"/>
              <a:gd name="connsiteY1" fmla="*/ 6456 h 857652"/>
              <a:gd name="connsiteX2" fmla="*/ 3476171 w 6694811"/>
              <a:gd name="connsiteY2" fmla="*/ 81101 h 857652"/>
              <a:gd name="connsiteX3" fmla="*/ 5855056 w 6694811"/>
              <a:gd name="connsiteY3" fmla="*/ 577498 h 857652"/>
              <a:gd name="connsiteX4" fmla="*/ 6694811 w 6694811"/>
              <a:gd name="connsiteY4" fmla="*/ 781199 h 857652"/>
              <a:gd name="connsiteX5" fmla="*/ 5482253 w 6694811"/>
              <a:gd name="connsiteY5" fmla="*/ 790227 h 857652"/>
              <a:gd name="connsiteX6" fmla="*/ 2477795 w 6694811"/>
              <a:gd name="connsiteY6" fmla="*/ 389011 h 857652"/>
              <a:gd name="connsiteX7" fmla="*/ 0 w 6694811"/>
              <a:gd name="connsiteY7" fmla="*/ 594587 h 857652"/>
              <a:gd name="connsiteX8" fmla="*/ 0 w 6694811"/>
              <a:gd name="connsiteY8" fmla="*/ 213604 h 857652"/>
              <a:gd name="connsiteX0" fmla="*/ 0 w 6694811"/>
              <a:gd name="connsiteY0" fmla="*/ 213604 h 857652"/>
              <a:gd name="connsiteX1" fmla="*/ 1460759 w 6694811"/>
              <a:gd name="connsiteY1" fmla="*/ 6456 h 857652"/>
              <a:gd name="connsiteX2" fmla="*/ 3476171 w 6694811"/>
              <a:gd name="connsiteY2" fmla="*/ 81101 h 857652"/>
              <a:gd name="connsiteX3" fmla="*/ 5855056 w 6694811"/>
              <a:gd name="connsiteY3" fmla="*/ 577498 h 857652"/>
              <a:gd name="connsiteX4" fmla="*/ 6694811 w 6694811"/>
              <a:gd name="connsiteY4" fmla="*/ 781199 h 857652"/>
              <a:gd name="connsiteX5" fmla="*/ 5482253 w 6694811"/>
              <a:gd name="connsiteY5" fmla="*/ 790227 h 857652"/>
              <a:gd name="connsiteX6" fmla="*/ 2477795 w 6694811"/>
              <a:gd name="connsiteY6" fmla="*/ 389011 h 857652"/>
              <a:gd name="connsiteX7" fmla="*/ 0 w 6694811"/>
              <a:gd name="connsiteY7" fmla="*/ 594587 h 857652"/>
              <a:gd name="connsiteX8" fmla="*/ 0 w 6694811"/>
              <a:gd name="connsiteY8" fmla="*/ 213604 h 857652"/>
              <a:gd name="connsiteX0" fmla="*/ 0 w 6694811"/>
              <a:gd name="connsiteY0" fmla="*/ 225934 h 869982"/>
              <a:gd name="connsiteX1" fmla="*/ 1460759 w 6694811"/>
              <a:gd name="connsiteY1" fmla="*/ 18786 h 869982"/>
              <a:gd name="connsiteX2" fmla="*/ 3522824 w 6694811"/>
              <a:gd name="connsiteY2" fmla="*/ 65439 h 869982"/>
              <a:gd name="connsiteX3" fmla="*/ 5855056 w 6694811"/>
              <a:gd name="connsiteY3" fmla="*/ 589828 h 869982"/>
              <a:gd name="connsiteX4" fmla="*/ 6694811 w 6694811"/>
              <a:gd name="connsiteY4" fmla="*/ 793529 h 869982"/>
              <a:gd name="connsiteX5" fmla="*/ 5482253 w 6694811"/>
              <a:gd name="connsiteY5" fmla="*/ 802557 h 869982"/>
              <a:gd name="connsiteX6" fmla="*/ 2477795 w 6694811"/>
              <a:gd name="connsiteY6" fmla="*/ 401341 h 869982"/>
              <a:gd name="connsiteX7" fmla="*/ 0 w 6694811"/>
              <a:gd name="connsiteY7" fmla="*/ 606917 h 869982"/>
              <a:gd name="connsiteX8" fmla="*/ 0 w 6694811"/>
              <a:gd name="connsiteY8" fmla="*/ 225934 h 86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4811" h="869982">
                <a:moveTo>
                  <a:pt x="0" y="225934"/>
                </a:moveTo>
                <a:cubicBezTo>
                  <a:pt x="496250" y="147554"/>
                  <a:pt x="833880" y="59844"/>
                  <a:pt x="1460759" y="18786"/>
                </a:cubicBezTo>
                <a:cubicBezTo>
                  <a:pt x="2154334" y="15676"/>
                  <a:pt x="2717282" y="-43419"/>
                  <a:pt x="3522824" y="65439"/>
                </a:cubicBezTo>
                <a:cubicBezTo>
                  <a:pt x="4661019" y="265117"/>
                  <a:pt x="4922135" y="380819"/>
                  <a:pt x="5855056" y="589828"/>
                </a:cubicBezTo>
                <a:lnTo>
                  <a:pt x="6694811" y="793529"/>
                </a:lnTo>
                <a:cubicBezTo>
                  <a:pt x="6587579" y="808768"/>
                  <a:pt x="6576976" y="951898"/>
                  <a:pt x="5482253" y="802557"/>
                </a:cubicBezTo>
                <a:cubicBezTo>
                  <a:pt x="4592805" y="625225"/>
                  <a:pt x="3346406" y="413731"/>
                  <a:pt x="2477795" y="401341"/>
                </a:cubicBezTo>
                <a:cubicBezTo>
                  <a:pt x="1626981" y="429434"/>
                  <a:pt x="1345336" y="401543"/>
                  <a:pt x="0" y="606917"/>
                </a:cubicBezTo>
                <a:lnTo>
                  <a:pt x="0" y="2259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5" name="矩形 4"/>
          <p:cNvSpPr/>
          <p:nvPr/>
        </p:nvSpPr>
        <p:spPr>
          <a:xfrm>
            <a:off x="5738503" y="3517040"/>
            <a:ext cx="6453497" cy="1343738"/>
          </a:xfrm>
          <a:custGeom>
            <a:avLst/>
            <a:gdLst>
              <a:gd name="connsiteX0" fmla="*/ 0 w 6229739"/>
              <a:gd name="connsiteY0" fmla="*/ 0 h 1045029"/>
              <a:gd name="connsiteX1" fmla="*/ 6229739 w 6229739"/>
              <a:gd name="connsiteY1" fmla="*/ 0 h 1045029"/>
              <a:gd name="connsiteX2" fmla="*/ 6229739 w 6229739"/>
              <a:gd name="connsiteY2" fmla="*/ 1045029 h 1045029"/>
              <a:gd name="connsiteX3" fmla="*/ 0 w 6229739"/>
              <a:gd name="connsiteY3" fmla="*/ 1045029 h 1045029"/>
              <a:gd name="connsiteX4" fmla="*/ 0 w 6229739"/>
              <a:gd name="connsiteY4" fmla="*/ 0 h 1045029"/>
              <a:gd name="connsiteX0" fmla="*/ 0 w 6229739"/>
              <a:gd name="connsiteY0" fmla="*/ 301 h 1045330"/>
              <a:gd name="connsiteX1" fmla="*/ 4820155 w 6229739"/>
              <a:gd name="connsiteY1" fmla="*/ 0 h 1045330"/>
              <a:gd name="connsiteX2" fmla="*/ 6229739 w 6229739"/>
              <a:gd name="connsiteY2" fmla="*/ 301 h 1045330"/>
              <a:gd name="connsiteX3" fmla="*/ 6229739 w 6229739"/>
              <a:gd name="connsiteY3" fmla="*/ 1045330 h 1045330"/>
              <a:gd name="connsiteX4" fmla="*/ 0 w 6229739"/>
              <a:gd name="connsiteY4" fmla="*/ 1045330 h 1045330"/>
              <a:gd name="connsiteX5" fmla="*/ 0 w 6229739"/>
              <a:gd name="connsiteY5" fmla="*/ 301 h 1045330"/>
              <a:gd name="connsiteX0" fmla="*/ 0 w 6229739"/>
              <a:gd name="connsiteY0" fmla="*/ 0 h 1045029"/>
              <a:gd name="connsiteX1" fmla="*/ 5165387 w 6229739"/>
              <a:gd name="connsiteY1" fmla="*/ 186312 h 1045029"/>
              <a:gd name="connsiteX2" fmla="*/ 6229739 w 6229739"/>
              <a:gd name="connsiteY2" fmla="*/ 0 h 1045029"/>
              <a:gd name="connsiteX3" fmla="*/ 6229739 w 6229739"/>
              <a:gd name="connsiteY3" fmla="*/ 1045029 h 1045029"/>
              <a:gd name="connsiteX4" fmla="*/ 0 w 6229739"/>
              <a:gd name="connsiteY4" fmla="*/ 1045029 h 1045029"/>
              <a:gd name="connsiteX5" fmla="*/ 0 w 6229739"/>
              <a:gd name="connsiteY5" fmla="*/ 0 h 1045029"/>
              <a:gd name="connsiteX0" fmla="*/ 0 w 6229739"/>
              <a:gd name="connsiteY0" fmla="*/ 4873 h 1049902"/>
              <a:gd name="connsiteX1" fmla="*/ 5165387 w 6229739"/>
              <a:gd name="connsiteY1" fmla="*/ 191185 h 1049902"/>
              <a:gd name="connsiteX2" fmla="*/ 6229739 w 6229739"/>
              <a:gd name="connsiteY2" fmla="*/ 4873 h 1049902"/>
              <a:gd name="connsiteX3" fmla="*/ 6229739 w 6229739"/>
              <a:gd name="connsiteY3" fmla="*/ 1049902 h 1049902"/>
              <a:gd name="connsiteX4" fmla="*/ 0 w 6229739"/>
              <a:gd name="connsiteY4" fmla="*/ 1049902 h 1049902"/>
              <a:gd name="connsiteX5" fmla="*/ 0 w 6229739"/>
              <a:gd name="connsiteY5" fmla="*/ 4873 h 1049902"/>
              <a:gd name="connsiteX0" fmla="*/ 0 w 6229739"/>
              <a:gd name="connsiteY0" fmla="*/ 37405 h 1082434"/>
              <a:gd name="connsiteX1" fmla="*/ 4736179 w 6229739"/>
              <a:gd name="connsiteY1" fmla="*/ 167734 h 1082434"/>
              <a:gd name="connsiteX2" fmla="*/ 6229739 w 6229739"/>
              <a:gd name="connsiteY2" fmla="*/ 37405 h 1082434"/>
              <a:gd name="connsiteX3" fmla="*/ 6229739 w 6229739"/>
              <a:gd name="connsiteY3" fmla="*/ 1082434 h 1082434"/>
              <a:gd name="connsiteX4" fmla="*/ 0 w 6229739"/>
              <a:gd name="connsiteY4" fmla="*/ 1082434 h 1082434"/>
              <a:gd name="connsiteX5" fmla="*/ 0 w 6229739"/>
              <a:gd name="connsiteY5" fmla="*/ 37405 h 1082434"/>
              <a:gd name="connsiteX0" fmla="*/ 0 w 6229739"/>
              <a:gd name="connsiteY0" fmla="*/ 37405 h 1082434"/>
              <a:gd name="connsiteX1" fmla="*/ 4736179 w 6229739"/>
              <a:gd name="connsiteY1" fmla="*/ 167734 h 1082434"/>
              <a:gd name="connsiteX2" fmla="*/ 6229739 w 6229739"/>
              <a:gd name="connsiteY2" fmla="*/ 37405 h 1082434"/>
              <a:gd name="connsiteX3" fmla="*/ 6229739 w 6229739"/>
              <a:gd name="connsiteY3" fmla="*/ 1082434 h 1082434"/>
              <a:gd name="connsiteX4" fmla="*/ 0 w 6229739"/>
              <a:gd name="connsiteY4" fmla="*/ 1082434 h 1082434"/>
              <a:gd name="connsiteX5" fmla="*/ 0 w 6229739"/>
              <a:gd name="connsiteY5" fmla="*/ 37405 h 1082434"/>
              <a:gd name="connsiteX0" fmla="*/ 0 w 6229739"/>
              <a:gd name="connsiteY0" fmla="*/ 74835 h 1119864"/>
              <a:gd name="connsiteX1" fmla="*/ 4736179 w 6229739"/>
              <a:gd name="connsiteY1" fmla="*/ 205164 h 1119864"/>
              <a:gd name="connsiteX2" fmla="*/ 6229739 w 6229739"/>
              <a:gd name="connsiteY2" fmla="*/ 74835 h 1119864"/>
              <a:gd name="connsiteX3" fmla="*/ 6229739 w 6229739"/>
              <a:gd name="connsiteY3" fmla="*/ 1119864 h 1119864"/>
              <a:gd name="connsiteX4" fmla="*/ 0 w 6229739"/>
              <a:gd name="connsiteY4" fmla="*/ 1119864 h 1119864"/>
              <a:gd name="connsiteX5" fmla="*/ 0 w 6229739"/>
              <a:gd name="connsiteY5" fmla="*/ 74835 h 1119864"/>
              <a:gd name="connsiteX0" fmla="*/ 0 w 6229739"/>
              <a:gd name="connsiteY0" fmla="*/ 29211 h 1074240"/>
              <a:gd name="connsiteX1" fmla="*/ 4736179 w 6229739"/>
              <a:gd name="connsiteY1" fmla="*/ 159540 h 1074240"/>
              <a:gd name="connsiteX2" fmla="*/ 6229739 w 6229739"/>
              <a:gd name="connsiteY2" fmla="*/ 29211 h 1074240"/>
              <a:gd name="connsiteX3" fmla="*/ 6229739 w 6229739"/>
              <a:gd name="connsiteY3" fmla="*/ 1074240 h 1074240"/>
              <a:gd name="connsiteX4" fmla="*/ 0 w 6229739"/>
              <a:gd name="connsiteY4" fmla="*/ 1074240 h 1074240"/>
              <a:gd name="connsiteX5" fmla="*/ 0 w 6229739"/>
              <a:gd name="connsiteY5" fmla="*/ 29211 h 1074240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0 w 6229739"/>
              <a:gd name="connsiteY0" fmla="*/ 23212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0 w 6229739"/>
              <a:gd name="connsiteY5" fmla="*/ 23212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04502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04502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660848 w 6229739"/>
              <a:gd name="connsiteY0" fmla="*/ 573718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660848 w 6229739"/>
              <a:gd name="connsiteY5" fmla="*/ 573718 h 1068241"/>
              <a:gd name="connsiteX0" fmla="*/ 1595534 w 6229739"/>
              <a:gd name="connsiteY0" fmla="*/ 825645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595534 w 6229739"/>
              <a:gd name="connsiteY5" fmla="*/ 825645 h 1068241"/>
              <a:gd name="connsiteX0" fmla="*/ 1595534 w 6229739"/>
              <a:gd name="connsiteY0" fmla="*/ 825645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595534 w 6229739"/>
              <a:gd name="connsiteY5" fmla="*/ 825645 h 1068241"/>
              <a:gd name="connsiteX0" fmla="*/ 1483567 w 6229739"/>
              <a:gd name="connsiteY0" fmla="*/ 806983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483567 w 6229739"/>
              <a:gd name="connsiteY5" fmla="*/ 806983 h 1068241"/>
              <a:gd name="connsiteX0" fmla="*/ 1483567 w 6229739"/>
              <a:gd name="connsiteY0" fmla="*/ 806983 h 1068241"/>
              <a:gd name="connsiteX1" fmla="*/ 4736179 w 6229739"/>
              <a:gd name="connsiteY1" fmla="*/ 153541 h 1068241"/>
              <a:gd name="connsiteX2" fmla="*/ 6229739 w 6229739"/>
              <a:gd name="connsiteY2" fmla="*/ 23212 h 1068241"/>
              <a:gd name="connsiteX3" fmla="*/ 6229739 w 6229739"/>
              <a:gd name="connsiteY3" fmla="*/ 1068241 h 1068241"/>
              <a:gd name="connsiteX4" fmla="*/ 0 w 6229739"/>
              <a:gd name="connsiteY4" fmla="*/ 1068241 h 1068241"/>
              <a:gd name="connsiteX5" fmla="*/ 1483567 w 6229739"/>
              <a:gd name="connsiteY5" fmla="*/ 806983 h 1068241"/>
              <a:gd name="connsiteX0" fmla="*/ 1707502 w 6453674"/>
              <a:gd name="connsiteY0" fmla="*/ 806983 h 1068241"/>
              <a:gd name="connsiteX1" fmla="*/ 4960114 w 6453674"/>
              <a:gd name="connsiteY1" fmla="*/ 153541 h 1068241"/>
              <a:gd name="connsiteX2" fmla="*/ 6453674 w 6453674"/>
              <a:gd name="connsiteY2" fmla="*/ 23212 h 1068241"/>
              <a:gd name="connsiteX3" fmla="*/ 6453674 w 6453674"/>
              <a:gd name="connsiteY3" fmla="*/ 1068241 h 1068241"/>
              <a:gd name="connsiteX4" fmla="*/ 0 w 6453674"/>
              <a:gd name="connsiteY4" fmla="*/ 1002927 h 1068241"/>
              <a:gd name="connsiteX5" fmla="*/ 1707502 w 6453674"/>
              <a:gd name="connsiteY5" fmla="*/ 806983 h 1068241"/>
              <a:gd name="connsiteX0" fmla="*/ 1707502 w 6453674"/>
              <a:gd name="connsiteY0" fmla="*/ 806983 h 1068241"/>
              <a:gd name="connsiteX1" fmla="*/ 4960114 w 6453674"/>
              <a:gd name="connsiteY1" fmla="*/ 153541 h 1068241"/>
              <a:gd name="connsiteX2" fmla="*/ 6453674 w 6453674"/>
              <a:gd name="connsiteY2" fmla="*/ 23212 h 1068241"/>
              <a:gd name="connsiteX3" fmla="*/ 6453674 w 6453674"/>
              <a:gd name="connsiteY3" fmla="*/ 1068241 h 1068241"/>
              <a:gd name="connsiteX4" fmla="*/ 0 w 6453674"/>
              <a:gd name="connsiteY4" fmla="*/ 1002927 h 1068241"/>
              <a:gd name="connsiteX5" fmla="*/ 1707502 w 6453674"/>
              <a:gd name="connsiteY5" fmla="*/ 806983 h 1068241"/>
              <a:gd name="connsiteX0" fmla="*/ 1707502 w 6453674"/>
              <a:gd name="connsiteY0" fmla="*/ 806983 h 1208053"/>
              <a:gd name="connsiteX1" fmla="*/ 4960114 w 6453674"/>
              <a:gd name="connsiteY1" fmla="*/ 153541 h 1208053"/>
              <a:gd name="connsiteX2" fmla="*/ 6453674 w 6453674"/>
              <a:gd name="connsiteY2" fmla="*/ 23212 h 1208053"/>
              <a:gd name="connsiteX3" fmla="*/ 6453674 w 6453674"/>
              <a:gd name="connsiteY3" fmla="*/ 1068241 h 1208053"/>
              <a:gd name="connsiteX4" fmla="*/ 0 w 6453674"/>
              <a:gd name="connsiteY4" fmla="*/ 1002927 h 1208053"/>
              <a:gd name="connsiteX5" fmla="*/ 1707502 w 6453674"/>
              <a:gd name="connsiteY5" fmla="*/ 806983 h 1208053"/>
              <a:gd name="connsiteX0" fmla="*/ 1707502 w 6453674"/>
              <a:gd name="connsiteY0" fmla="*/ 806983 h 1303122"/>
              <a:gd name="connsiteX1" fmla="*/ 4960114 w 6453674"/>
              <a:gd name="connsiteY1" fmla="*/ 153541 h 1303122"/>
              <a:gd name="connsiteX2" fmla="*/ 6453674 w 6453674"/>
              <a:gd name="connsiteY2" fmla="*/ 23212 h 1303122"/>
              <a:gd name="connsiteX3" fmla="*/ 6453674 w 6453674"/>
              <a:gd name="connsiteY3" fmla="*/ 1068241 h 1303122"/>
              <a:gd name="connsiteX4" fmla="*/ 0 w 6453674"/>
              <a:gd name="connsiteY4" fmla="*/ 1002927 h 1303122"/>
              <a:gd name="connsiteX5" fmla="*/ 1707502 w 6453674"/>
              <a:gd name="connsiteY5" fmla="*/ 806983 h 1303122"/>
              <a:gd name="connsiteX0" fmla="*/ 1707502 w 6453674"/>
              <a:gd name="connsiteY0" fmla="*/ 806983 h 1373581"/>
              <a:gd name="connsiteX1" fmla="*/ 4960114 w 6453674"/>
              <a:gd name="connsiteY1" fmla="*/ 153541 h 1373581"/>
              <a:gd name="connsiteX2" fmla="*/ 6453674 w 6453674"/>
              <a:gd name="connsiteY2" fmla="*/ 23212 h 1373581"/>
              <a:gd name="connsiteX3" fmla="*/ 6453674 w 6453674"/>
              <a:gd name="connsiteY3" fmla="*/ 1068241 h 1373581"/>
              <a:gd name="connsiteX4" fmla="*/ 4572001 w 6453674"/>
              <a:gd name="connsiteY4" fmla="*/ 1372929 h 1373581"/>
              <a:gd name="connsiteX5" fmla="*/ 0 w 6453674"/>
              <a:gd name="connsiteY5" fmla="*/ 1002927 h 1373581"/>
              <a:gd name="connsiteX6" fmla="*/ 1707502 w 6453674"/>
              <a:gd name="connsiteY6" fmla="*/ 806983 h 1373581"/>
              <a:gd name="connsiteX0" fmla="*/ 1707502 w 6453674"/>
              <a:gd name="connsiteY0" fmla="*/ 806983 h 1372929"/>
              <a:gd name="connsiteX1" fmla="*/ 4960114 w 6453674"/>
              <a:gd name="connsiteY1" fmla="*/ 153541 h 1372929"/>
              <a:gd name="connsiteX2" fmla="*/ 6453674 w 6453674"/>
              <a:gd name="connsiteY2" fmla="*/ 23212 h 1372929"/>
              <a:gd name="connsiteX3" fmla="*/ 6453674 w 6453674"/>
              <a:gd name="connsiteY3" fmla="*/ 1068241 h 1372929"/>
              <a:gd name="connsiteX4" fmla="*/ 4572001 w 6453674"/>
              <a:gd name="connsiteY4" fmla="*/ 1372929 h 1372929"/>
              <a:gd name="connsiteX5" fmla="*/ 0 w 6453674"/>
              <a:gd name="connsiteY5" fmla="*/ 1002927 h 1372929"/>
              <a:gd name="connsiteX6" fmla="*/ 1707502 w 6453674"/>
              <a:gd name="connsiteY6" fmla="*/ 806983 h 1372929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1068241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35013 w 6453674"/>
              <a:gd name="connsiteY3" fmla="*/ 751000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72336"/>
              <a:gd name="connsiteY0" fmla="*/ 806983 h 1111672"/>
              <a:gd name="connsiteX1" fmla="*/ 4960114 w 6472336"/>
              <a:gd name="connsiteY1" fmla="*/ 153541 h 1111672"/>
              <a:gd name="connsiteX2" fmla="*/ 6453674 w 6472336"/>
              <a:gd name="connsiteY2" fmla="*/ 23212 h 1111672"/>
              <a:gd name="connsiteX3" fmla="*/ 6472336 w 6472336"/>
              <a:gd name="connsiteY3" fmla="*/ 545727 h 1111672"/>
              <a:gd name="connsiteX4" fmla="*/ 4711960 w 6472336"/>
              <a:gd name="connsiteY4" fmla="*/ 1111672 h 1111672"/>
              <a:gd name="connsiteX5" fmla="*/ 0 w 6472336"/>
              <a:gd name="connsiteY5" fmla="*/ 1002927 h 1111672"/>
              <a:gd name="connsiteX6" fmla="*/ 1707502 w 6472336"/>
              <a:gd name="connsiteY6" fmla="*/ 806983 h 1111672"/>
              <a:gd name="connsiteX0" fmla="*/ 1707502 w 6463005"/>
              <a:gd name="connsiteY0" fmla="*/ 806983 h 1111672"/>
              <a:gd name="connsiteX1" fmla="*/ 4960114 w 6463005"/>
              <a:gd name="connsiteY1" fmla="*/ 153541 h 1111672"/>
              <a:gd name="connsiteX2" fmla="*/ 6453674 w 6463005"/>
              <a:gd name="connsiteY2" fmla="*/ 23212 h 1111672"/>
              <a:gd name="connsiteX3" fmla="*/ 6463005 w 6463005"/>
              <a:gd name="connsiteY3" fmla="*/ 461751 h 1111672"/>
              <a:gd name="connsiteX4" fmla="*/ 4711960 w 6463005"/>
              <a:gd name="connsiteY4" fmla="*/ 1111672 h 1111672"/>
              <a:gd name="connsiteX5" fmla="*/ 0 w 6463005"/>
              <a:gd name="connsiteY5" fmla="*/ 1002927 h 1111672"/>
              <a:gd name="connsiteX6" fmla="*/ 1707502 w 6463005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564388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111672"/>
              <a:gd name="connsiteX1" fmla="*/ 4960114 w 6453674"/>
              <a:gd name="connsiteY1" fmla="*/ 153541 h 1111672"/>
              <a:gd name="connsiteX2" fmla="*/ 6453674 w 6453674"/>
              <a:gd name="connsiteY2" fmla="*/ 23212 h 1111672"/>
              <a:gd name="connsiteX3" fmla="*/ 6453674 w 6453674"/>
              <a:gd name="connsiteY3" fmla="*/ 564388 h 1111672"/>
              <a:gd name="connsiteX4" fmla="*/ 4711960 w 6453674"/>
              <a:gd name="connsiteY4" fmla="*/ 1111672 h 1111672"/>
              <a:gd name="connsiteX5" fmla="*/ 0 w 6453674"/>
              <a:gd name="connsiteY5" fmla="*/ 1002927 h 1111672"/>
              <a:gd name="connsiteX6" fmla="*/ 1707502 w 6453674"/>
              <a:gd name="connsiteY6" fmla="*/ 806983 h 1111672"/>
              <a:gd name="connsiteX0" fmla="*/ 1707502 w 6453674"/>
              <a:gd name="connsiteY0" fmla="*/ 806983 h 1232970"/>
              <a:gd name="connsiteX1" fmla="*/ 4960114 w 6453674"/>
              <a:gd name="connsiteY1" fmla="*/ 153541 h 1232970"/>
              <a:gd name="connsiteX2" fmla="*/ 6453674 w 6453674"/>
              <a:gd name="connsiteY2" fmla="*/ 23212 h 1232970"/>
              <a:gd name="connsiteX3" fmla="*/ 6453674 w 6453674"/>
              <a:gd name="connsiteY3" fmla="*/ 564388 h 1232970"/>
              <a:gd name="connsiteX4" fmla="*/ 4320075 w 6453674"/>
              <a:gd name="connsiteY4" fmla="*/ 1232970 h 1232970"/>
              <a:gd name="connsiteX5" fmla="*/ 0 w 6453674"/>
              <a:gd name="connsiteY5" fmla="*/ 1002927 h 1232970"/>
              <a:gd name="connsiteX6" fmla="*/ 1707502 w 6453674"/>
              <a:gd name="connsiteY6" fmla="*/ 806983 h 1232970"/>
              <a:gd name="connsiteX0" fmla="*/ 1707502 w 6453674"/>
              <a:gd name="connsiteY0" fmla="*/ 806983 h 1232970"/>
              <a:gd name="connsiteX1" fmla="*/ 4960114 w 6453674"/>
              <a:gd name="connsiteY1" fmla="*/ 153541 h 1232970"/>
              <a:gd name="connsiteX2" fmla="*/ 6453674 w 6453674"/>
              <a:gd name="connsiteY2" fmla="*/ 23212 h 1232970"/>
              <a:gd name="connsiteX3" fmla="*/ 6453674 w 6453674"/>
              <a:gd name="connsiteY3" fmla="*/ 564388 h 1232970"/>
              <a:gd name="connsiteX4" fmla="*/ 4320075 w 6453674"/>
              <a:gd name="connsiteY4" fmla="*/ 1232970 h 1232970"/>
              <a:gd name="connsiteX5" fmla="*/ 0 w 6453674"/>
              <a:gd name="connsiteY5" fmla="*/ 1002927 h 1232970"/>
              <a:gd name="connsiteX6" fmla="*/ 1707502 w 6453674"/>
              <a:gd name="connsiteY6" fmla="*/ 806983 h 1232970"/>
              <a:gd name="connsiteX0" fmla="*/ 1707502 w 6453674"/>
              <a:gd name="connsiteY0" fmla="*/ 806983 h 1330804"/>
              <a:gd name="connsiteX1" fmla="*/ 4960114 w 6453674"/>
              <a:gd name="connsiteY1" fmla="*/ 153541 h 1330804"/>
              <a:gd name="connsiteX2" fmla="*/ 6453674 w 6453674"/>
              <a:gd name="connsiteY2" fmla="*/ 23212 h 1330804"/>
              <a:gd name="connsiteX3" fmla="*/ 6453674 w 6453674"/>
              <a:gd name="connsiteY3" fmla="*/ 564388 h 1330804"/>
              <a:gd name="connsiteX4" fmla="*/ 4320075 w 6453674"/>
              <a:gd name="connsiteY4" fmla="*/ 1232970 h 1330804"/>
              <a:gd name="connsiteX5" fmla="*/ 0 w 6453674"/>
              <a:gd name="connsiteY5" fmla="*/ 1002927 h 1330804"/>
              <a:gd name="connsiteX6" fmla="*/ 1707502 w 6453674"/>
              <a:gd name="connsiteY6" fmla="*/ 806983 h 1330804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03005 h 1326826"/>
              <a:gd name="connsiteX1" fmla="*/ 4950784 w 6453674"/>
              <a:gd name="connsiteY1" fmla="*/ 112241 h 1326826"/>
              <a:gd name="connsiteX2" fmla="*/ 6453674 w 6453674"/>
              <a:gd name="connsiteY2" fmla="*/ 19234 h 1326826"/>
              <a:gd name="connsiteX3" fmla="*/ 6453674 w 6453674"/>
              <a:gd name="connsiteY3" fmla="*/ 560410 h 1326826"/>
              <a:gd name="connsiteX4" fmla="*/ 4320075 w 6453674"/>
              <a:gd name="connsiteY4" fmla="*/ 1228992 h 1326826"/>
              <a:gd name="connsiteX5" fmla="*/ 0 w 6453674"/>
              <a:gd name="connsiteY5" fmla="*/ 998949 h 1326826"/>
              <a:gd name="connsiteX6" fmla="*/ 1707502 w 6453674"/>
              <a:gd name="connsiteY6" fmla="*/ 803005 h 1326826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17338 h 1341159"/>
              <a:gd name="connsiteX1" fmla="*/ 4950784 w 6453674"/>
              <a:gd name="connsiteY1" fmla="*/ 126574 h 1341159"/>
              <a:gd name="connsiteX2" fmla="*/ 6453674 w 6453674"/>
              <a:gd name="connsiteY2" fmla="*/ 33567 h 1341159"/>
              <a:gd name="connsiteX3" fmla="*/ 6453674 w 6453674"/>
              <a:gd name="connsiteY3" fmla="*/ 574743 h 1341159"/>
              <a:gd name="connsiteX4" fmla="*/ 4320075 w 6453674"/>
              <a:gd name="connsiteY4" fmla="*/ 1243325 h 1341159"/>
              <a:gd name="connsiteX5" fmla="*/ 0 w 6453674"/>
              <a:gd name="connsiteY5" fmla="*/ 1013282 h 1341159"/>
              <a:gd name="connsiteX6" fmla="*/ 1707502 w 6453674"/>
              <a:gd name="connsiteY6" fmla="*/ 817338 h 1341159"/>
              <a:gd name="connsiteX0" fmla="*/ 1707502 w 6453674"/>
              <a:gd name="connsiteY0" fmla="*/ 824451 h 1348272"/>
              <a:gd name="connsiteX1" fmla="*/ 4950784 w 6453674"/>
              <a:gd name="connsiteY1" fmla="*/ 115026 h 1348272"/>
              <a:gd name="connsiteX2" fmla="*/ 6453674 w 6453674"/>
              <a:gd name="connsiteY2" fmla="*/ 40680 h 1348272"/>
              <a:gd name="connsiteX3" fmla="*/ 6453674 w 6453674"/>
              <a:gd name="connsiteY3" fmla="*/ 581856 h 1348272"/>
              <a:gd name="connsiteX4" fmla="*/ 4320075 w 6453674"/>
              <a:gd name="connsiteY4" fmla="*/ 1250438 h 1348272"/>
              <a:gd name="connsiteX5" fmla="*/ 0 w 6453674"/>
              <a:gd name="connsiteY5" fmla="*/ 1020395 h 1348272"/>
              <a:gd name="connsiteX6" fmla="*/ 1707502 w 6453674"/>
              <a:gd name="connsiteY6" fmla="*/ 824451 h 1348272"/>
              <a:gd name="connsiteX0" fmla="*/ 1707502 w 6453674"/>
              <a:gd name="connsiteY0" fmla="*/ 818566 h 1342387"/>
              <a:gd name="connsiteX1" fmla="*/ 4950784 w 6453674"/>
              <a:gd name="connsiteY1" fmla="*/ 109141 h 1342387"/>
              <a:gd name="connsiteX2" fmla="*/ 6453674 w 6453674"/>
              <a:gd name="connsiteY2" fmla="*/ 34795 h 1342387"/>
              <a:gd name="connsiteX3" fmla="*/ 6453674 w 6453674"/>
              <a:gd name="connsiteY3" fmla="*/ 575971 h 1342387"/>
              <a:gd name="connsiteX4" fmla="*/ 4320075 w 6453674"/>
              <a:gd name="connsiteY4" fmla="*/ 1244553 h 1342387"/>
              <a:gd name="connsiteX5" fmla="*/ 0 w 6453674"/>
              <a:gd name="connsiteY5" fmla="*/ 1014510 h 1342387"/>
              <a:gd name="connsiteX6" fmla="*/ 1707502 w 6453674"/>
              <a:gd name="connsiteY6" fmla="*/ 818566 h 134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3674" h="1342387">
                <a:moveTo>
                  <a:pt x="1707502" y="818566"/>
                </a:moveTo>
                <a:cubicBezTo>
                  <a:pt x="2343835" y="750042"/>
                  <a:pt x="3260090" y="401599"/>
                  <a:pt x="4950784" y="109141"/>
                </a:cubicBezTo>
                <a:cubicBezTo>
                  <a:pt x="5706787" y="-27608"/>
                  <a:pt x="6089560" y="-15068"/>
                  <a:pt x="6453674" y="34795"/>
                </a:cubicBezTo>
                <a:lnTo>
                  <a:pt x="6453674" y="575971"/>
                </a:lnTo>
                <a:cubicBezTo>
                  <a:pt x="5965890" y="877123"/>
                  <a:pt x="5237067" y="1068826"/>
                  <a:pt x="4320075" y="1244553"/>
                </a:cubicBezTo>
                <a:cubicBezTo>
                  <a:pt x="3076512" y="1541577"/>
                  <a:pt x="517849" y="1073067"/>
                  <a:pt x="0" y="1014510"/>
                </a:cubicBezTo>
                <a:cubicBezTo>
                  <a:pt x="587828" y="977187"/>
                  <a:pt x="1138335" y="883881"/>
                  <a:pt x="1707502" y="8185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/>
          </a:p>
        </p:txBody>
      </p:sp>
      <p:sp>
        <p:nvSpPr>
          <p:cNvPr id="9" name="TextBox 102"/>
          <p:cNvSpPr txBox="1"/>
          <p:nvPr/>
        </p:nvSpPr>
        <p:spPr>
          <a:xfrm>
            <a:off x="399534" y="5018193"/>
            <a:ext cx="11792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accent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THANK  YOU</a:t>
            </a:r>
            <a:r>
              <a:rPr lang="zh-CN" altLang="en-US" sz="9600" b="1" dirty="0">
                <a:solidFill>
                  <a:schemeClr val="accent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！</a:t>
            </a:r>
          </a:p>
        </p:txBody>
      </p:sp>
      <p:sp>
        <p:nvSpPr>
          <p:cNvPr id="7" name="标题 4">
            <a:extLst>
              <a:ext uri="{FF2B5EF4-FFF2-40B4-BE49-F238E27FC236}">
                <a16:creationId xmlns:a16="http://schemas.microsoft.com/office/drawing/2014/main" id="{68279E37-7DB8-4361-A85B-50366AE2C928}"/>
              </a:ext>
            </a:extLst>
          </p:cNvPr>
          <p:cNvSpPr txBox="1">
            <a:spLocks/>
          </p:cNvSpPr>
          <p:nvPr/>
        </p:nvSpPr>
        <p:spPr>
          <a:xfrm>
            <a:off x="6096000" y="6186282"/>
            <a:ext cx="5867400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指导老师：秦昆</a:t>
            </a:r>
            <a:endParaRPr lang="en-US" altLang="zh-CN" sz="2000" dirty="0">
              <a:solidFill>
                <a:schemeClr val="accent2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240176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9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204" y="2486091"/>
            <a:ext cx="12186005" cy="198302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5"/>
          <p:cNvSpPr/>
          <p:nvPr/>
        </p:nvSpPr>
        <p:spPr>
          <a:xfrm>
            <a:off x="2424127" y="2084239"/>
            <a:ext cx="1960383" cy="2786722"/>
          </a:xfrm>
          <a:custGeom>
            <a:avLst/>
            <a:gdLst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3411024 w 5606122"/>
              <a:gd name="connsiteY0" fmla="*/ 1700500 h 4820873"/>
              <a:gd name="connsiteX1" fmla="*/ 0 w 5606122"/>
              <a:gd name="connsiteY1" fmla="*/ 0 h 4820873"/>
              <a:gd name="connsiteX2" fmla="*/ 5606122 w 5606122"/>
              <a:gd name="connsiteY2" fmla="*/ 1700500 h 4820873"/>
              <a:gd name="connsiteX3" fmla="*/ 5606122 w 5606122"/>
              <a:gd name="connsiteY3" fmla="*/ 4820873 h 4820873"/>
              <a:gd name="connsiteX4" fmla="*/ 3411024 w 5606122"/>
              <a:gd name="connsiteY4" fmla="*/ 4820873 h 4820873"/>
              <a:gd name="connsiteX5" fmla="*/ 3411024 w 5606122"/>
              <a:gd name="connsiteY5" fmla="*/ 1700500 h 4820873"/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0 w 2195098"/>
              <a:gd name="connsiteY0" fmla="*/ 0 h 3120373"/>
              <a:gd name="connsiteX1" fmla="*/ 1463399 w 2195098"/>
              <a:gd name="connsiteY1" fmla="*/ 0 h 3120373"/>
              <a:gd name="connsiteX2" fmla="*/ 2195098 w 2195098"/>
              <a:gd name="connsiteY2" fmla="*/ 0 h 3120373"/>
              <a:gd name="connsiteX3" fmla="*/ 2195098 w 2195098"/>
              <a:gd name="connsiteY3" fmla="*/ 3120373 h 3120373"/>
              <a:gd name="connsiteX4" fmla="*/ 0 w 2195098"/>
              <a:gd name="connsiteY4" fmla="*/ 3120373 h 3120373"/>
              <a:gd name="connsiteX5" fmla="*/ 0 w 2195098"/>
              <a:gd name="connsiteY5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3120373 h 3120373"/>
              <a:gd name="connsiteX5" fmla="*/ 0 w 2195098"/>
              <a:gd name="connsiteY5" fmla="*/ 3120373 h 3120373"/>
              <a:gd name="connsiteX6" fmla="*/ 0 w 2195098"/>
              <a:gd name="connsiteY6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2080249 h 3120373"/>
              <a:gd name="connsiteX5" fmla="*/ 2195098 w 2195098"/>
              <a:gd name="connsiteY5" fmla="*/ 3120373 h 3120373"/>
              <a:gd name="connsiteX6" fmla="*/ 0 w 2195098"/>
              <a:gd name="connsiteY6" fmla="*/ 3120373 h 3120373"/>
              <a:gd name="connsiteX7" fmla="*/ 0 w 2195098"/>
              <a:gd name="connsiteY7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0 w 2195098"/>
              <a:gd name="connsiteY7" fmla="*/ 3120373 h 3120373"/>
              <a:gd name="connsiteX8" fmla="*/ 0 w 2195098"/>
              <a:gd name="connsiteY8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731699 w 2195098"/>
              <a:gd name="connsiteY7" fmla="*/ 3120373 h 3120373"/>
              <a:gd name="connsiteX8" fmla="*/ 0 w 2195098"/>
              <a:gd name="connsiteY8" fmla="*/ 3120373 h 3120373"/>
              <a:gd name="connsiteX9" fmla="*/ 0 w 2195098"/>
              <a:gd name="connsiteY9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1040124 h 3120373"/>
              <a:gd name="connsiteX11" fmla="*/ 0 w 2195098"/>
              <a:gd name="connsiteY11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2080249 h 3120373"/>
              <a:gd name="connsiteX11" fmla="*/ 0 w 2195098"/>
              <a:gd name="connsiteY11" fmla="*/ 1040124 h 3120373"/>
              <a:gd name="connsiteX12" fmla="*/ 0 w 2195098"/>
              <a:gd name="connsiteY12" fmla="*/ 0 h 3120373"/>
              <a:gd name="connsiteX0" fmla="*/ 0 w 2195098"/>
              <a:gd name="connsiteY0" fmla="*/ 0 h 3120373"/>
              <a:gd name="connsiteX1" fmla="*/ 487799 w 2195098"/>
              <a:gd name="connsiteY1" fmla="*/ 0 h 3120373"/>
              <a:gd name="connsiteX2" fmla="*/ 731699 w 2195098"/>
              <a:gd name="connsiteY2" fmla="*/ 0 h 3120373"/>
              <a:gd name="connsiteX3" fmla="*/ 1463399 w 2195098"/>
              <a:gd name="connsiteY3" fmla="*/ 0 h 3120373"/>
              <a:gd name="connsiteX4" fmla="*/ 2195098 w 2195098"/>
              <a:gd name="connsiteY4" fmla="*/ 0 h 3120373"/>
              <a:gd name="connsiteX5" fmla="*/ 2195098 w 2195098"/>
              <a:gd name="connsiteY5" fmla="*/ 1040125 h 3120373"/>
              <a:gd name="connsiteX6" fmla="*/ 2195098 w 2195098"/>
              <a:gd name="connsiteY6" fmla="*/ 2080249 h 3120373"/>
              <a:gd name="connsiteX7" fmla="*/ 2195098 w 2195098"/>
              <a:gd name="connsiteY7" fmla="*/ 3120373 h 3120373"/>
              <a:gd name="connsiteX8" fmla="*/ 1463399 w 2195098"/>
              <a:gd name="connsiteY8" fmla="*/ 3120373 h 3120373"/>
              <a:gd name="connsiteX9" fmla="*/ 731699 w 2195098"/>
              <a:gd name="connsiteY9" fmla="*/ 3120373 h 3120373"/>
              <a:gd name="connsiteX10" fmla="*/ 0 w 2195098"/>
              <a:gd name="connsiteY10" fmla="*/ 3120373 h 3120373"/>
              <a:gd name="connsiteX11" fmla="*/ 0 w 2195098"/>
              <a:gd name="connsiteY11" fmla="*/ 2080249 h 3120373"/>
              <a:gd name="connsiteX12" fmla="*/ 0 w 2195098"/>
              <a:gd name="connsiteY12" fmla="*/ 1040124 h 3120373"/>
              <a:gd name="connsiteX13" fmla="*/ 0 w 2195098"/>
              <a:gd name="connsiteY1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463399 w 2195098"/>
              <a:gd name="connsiteY4" fmla="*/ 0 h 3120373"/>
              <a:gd name="connsiteX5" fmla="*/ 2195098 w 2195098"/>
              <a:gd name="connsiteY5" fmla="*/ 0 h 3120373"/>
              <a:gd name="connsiteX6" fmla="*/ 2195098 w 2195098"/>
              <a:gd name="connsiteY6" fmla="*/ 1040125 h 3120373"/>
              <a:gd name="connsiteX7" fmla="*/ 2195098 w 2195098"/>
              <a:gd name="connsiteY7" fmla="*/ 2080249 h 3120373"/>
              <a:gd name="connsiteX8" fmla="*/ 2195098 w 2195098"/>
              <a:gd name="connsiteY8" fmla="*/ 3120373 h 3120373"/>
              <a:gd name="connsiteX9" fmla="*/ 1463399 w 2195098"/>
              <a:gd name="connsiteY9" fmla="*/ 3120373 h 3120373"/>
              <a:gd name="connsiteX10" fmla="*/ 731699 w 2195098"/>
              <a:gd name="connsiteY10" fmla="*/ 3120373 h 3120373"/>
              <a:gd name="connsiteX11" fmla="*/ 0 w 2195098"/>
              <a:gd name="connsiteY11" fmla="*/ 3120373 h 3120373"/>
              <a:gd name="connsiteX12" fmla="*/ 0 w 2195098"/>
              <a:gd name="connsiteY12" fmla="*/ 2080249 h 3120373"/>
              <a:gd name="connsiteX13" fmla="*/ 0 w 2195098"/>
              <a:gd name="connsiteY13" fmla="*/ 1040124 h 3120373"/>
              <a:gd name="connsiteX14" fmla="*/ 0 w 2195098"/>
              <a:gd name="connsiteY1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219499 w 2195098"/>
              <a:gd name="connsiteY4" fmla="*/ 0 h 3120373"/>
              <a:gd name="connsiteX5" fmla="*/ 1463399 w 2195098"/>
              <a:gd name="connsiteY5" fmla="*/ 0 h 3120373"/>
              <a:gd name="connsiteX6" fmla="*/ 2195098 w 2195098"/>
              <a:gd name="connsiteY6" fmla="*/ 0 h 3120373"/>
              <a:gd name="connsiteX7" fmla="*/ 2195098 w 2195098"/>
              <a:gd name="connsiteY7" fmla="*/ 1040125 h 3120373"/>
              <a:gd name="connsiteX8" fmla="*/ 2195098 w 2195098"/>
              <a:gd name="connsiteY8" fmla="*/ 2080249 h 3120373"/>
              <a:gd name="connsiteX9" fmla="*/ 2195098 w 2195098"/>
              <a:gd name="connsiteY9" fmla="*/ 3120373 h 3120373"/>
              <a:gd name="connsiteX10" fmla="*/ 1463399 w 2195098"/>
              <a:gd name="connsiteY10" fmla="*/ 3120373 h 3120373"/>
              <a:gd name="connsiteX11" fmla="*/ 731699 w 2195098"/>
              <a:gd name="connsiteY11" fmla="*/ 3120373 h 3120373"/>
              <a:gd name="connsiteX12" fmla="*/ 0 w 2195098"/>
              <a:gd name="connsiteY12" fmla="*/ 3120373 h 3120373"/>
              <a:gd name="connsiteX13" fmla="*/ 0 w 2195098"/>
              <a:gd name="connsiteY13" fmla="*/ 2080249 h 3120373"/>
              <a:gd name="connsiteX14" fmla="*/ 0 w 2195098"/>
              <a:gd name="connsiteY14" fmla="*/ 1040124 h 3120373"/>
              <a:gd name="connsiteX15" fmla="*/ 0 w 2195098"/>
              <a:gd name="connsiteY1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2195098 w 2195098"/>
              <a:gd name="connsiteY7" fmla="*/ 0 h 3120373"/>
              <a:gd name="connsiteX8" fmla="*/ 2195098 w 2195098"/>
              <a:gd name="connsiteY8" fmla="*/ 1040125 h 3120373"/>
              <a:gd name="connsiteX9" fmla="*/ 2195098 w 2195098"/>
              <a:gd name="connsiteY9" fmla="*/ 2080249 h 3120373"/>
              <a:gd name="connsiteX10" fmla="*/ 2195098 w 2195098"/>
              <a:gd name="connsiteY10" fmla="*/ 3120373 h 3120373"/>
              <a:gd name="connsiteX11" fmla="*/ 1463399 w 2195098"/>
              <a:gd name="connsiteY11" fmla="*/ 3120373 h 3120373"/>
              <a:gd name="connsiteX12" fmla="*/ 731699 w 2195098"/>
              <a:gd name="connsiteY12" fmla="*/ 3120373 h 3120373"/>
              <a:gd name="connsiteX13" fmla="*/ 0 w 2195098"/>
              <a:gd name="connsiteY13" fmla="*/ 3120373 h 3120373"/>
              <a:gd name="connsiteX14" fmla="*/ 0 w 2195098"/>
              <a:gd name="connsiteY14" fmla="*/ 2080249 h 3120373"/>
              <a:gd name="connsiteX15" fmla="*/ 0 w 2195098"/>
              <a:gd name="connsiteY15" fmla="*/ 1040124 h 3120373"/>
              <a:gd name="connsiteX16" fmla="*/ 0 w 2195098"/>
              <a:gd name="connsiteY1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951198 w 2195098"/>
              <a:gd name="connsiteY7" fmla="*/ 0 h 3120373"/>
              <a:gd name="connsiteX8" fmla="*/ 2195098 w 2195098"/>
              <a:gd name="connsiteY8" fmla="*/ 0 h 3120373"/>
              <a:gd name="connsiteX9" fmla="*/ 2195098 w 2195098"/>
              <a:gd name="connsiteY9" fmla="*/ 1040125 h 3120373"/>
              <a:gd name="connsiteX10" fmla="*/ 2195098 w 2195098"/>
              <a:gd name="connsiteY10" fmla="*/ 2080249 h 3120373"/>
              <a:gd name="connsiteX11" fmla="*/ 2195098 w 2195098"/>
              <a:gd name="connsiteY11" fmla="*/ 3120373 h 3120373"/>
              <a:gd name="connsiteX12" fmla="*/ 1463399 w 2195098"/>
              <a:gd name="connsiteY12" fmla="*/ 3120373 h 3120373"/>
              <a:gd name="connsiteX13" fmla="*/ 731699 w 2195098"/>
              <a:gd name="connsiteY13" fmla="*/ 3120373 h 3120373"/>
              <a:gd name="connsiteX14" fmla="*/ 0 w 2195098"/>
              <a:gd name="connsiteY14" fmla="*/ 3120373 h 3120373"/>
              <a:gd name="connsiteX15" fmla="*/ 0 w 2195098"/>
              <a:gd name="connsiteY15" fmla="*/ 2080249 h 3120373"/>
              <a:gd name="connsiteX16" fmla="*/ 0 w 2195098"/>
              <a:gd name="connsiteY16" fmla="*/ 1040124 h 3120373"/>
              <a:gd name="connsiteX17" fmla="*/ 0 w 2195098"/>
              <a:gd name="connsiteY1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1040125 h 3120373"/>
              <a:gd name="connsiteX11" fmla="*/ 2195098 w 2195098"/>
              <a:gd name="connsiteY11" fmla="*/ 2080249 h 3120373"/>
              <a:gd name="connsiteX12" fmla="*/ 2195098 w 2195098"/>
              <a:gd name="connsiteY12" fmla="*/ 3120373 h 3120373"/>
              <a:gd name="connsiteX13" fmla="*/ 1463399 w 2195098"/>
              <a:gd name="connsiteY13" fmla="*/ 3120373 h 3120373"/>
              <a:gd name="connsiteX14" fmla="*/ 731699 w 2195098"/>
              <a:gd name="connsiteY14" fmla="*/ 3120373 h 3120373"/>
              <a:gd name="connsiteX15" fmla="*/ 0 w 2195098"/>
              <a:gd name="connsiteY15" fmla="*/ 3120373 h 3120373"/>
              <a:gd name="connsiteX16" fmla="*/ 0 w 2195098"/>
              <a:gd name="connsiteY16" fmla="*/ 2080249 h 3120373"/>
              <a:gd name="connsiteX17" fmla="*/ 0 w 2195098"/>
              <a:gd name="connsiteY17" fmla="*/ 1040124 h 3120373"/>
              <a:gd name="connsiteX18" fmla="*/ 0 w 2195098"/>
              <a:gd name="connsiteY1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693417 h 3120373"/>
              <a:gd name="connsiteX11" fmla="*/ 2195098 w 2195098"/>
              <a:gd name="connsiteY11" fmla="*/ 1040125 h 3120373"/>
              <a:gd name="connsiteX12" fmla="*/ 2195098 w 2195098"/>
              <a:gd name="connsiteY12" fmla="*/ 2080249 h 3120373"/>
              <a:gd name="connsiteX13" fmla="*/ 2195098 w 2195098"/>
              <a:gd name="connsiteY13" fmla="*/ 3120373 h 3120373"/>
              <a:gd name="connsiteX14" fmla="*/ 1463399 w 2195098"/>
              <a:gd name="connsiteY14" fmla="*/ 3120373 h 3120373"/>
              <a:gd name="connsiteX15" fmla="*/ 731699 w 2195098"/>
              <a:gd name="connsiteY15" fmla="*/ 3120373 h 3120373"/>
              <a:gd name="connsiteX16" fmla="*/ 0 w 2195098"/>
              <a:gd name="connsiteY16" fmla="*/ 3120373 h 3120373"/>
              <a:gd name="connsiteX17" fmla="*/ 0 w 2195098"/>
              <a:gd name="connsiteY17" fmla="*/ 2080249 h 3120373"/>
              <a:gd name="connsiteX18" fmla="*/ 0 w 2195098"/>
              <a:gd name="connsiteY18" fmla="*/ 1040124 h 3120373"/>
              <a:gd name="connsiteX19" fmla="*/ 0 w 2195098"/>
              <a:gd name="connsiteY1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2080249 h 3120373"/>
              <a:gd name="connsiteX14" fmla="*/ 2195098 w 2195098"/>
              <a:gd name="connsiteY14" fmla="*/ 3120373 h 3120373"/>
              <a:gd name="connsiteX15" fmla="*/ 1463399 w 2195098"/>
              <a:gd name="connsiteY15" fmla="*/ 3120373 h 3120373"/>
              <a:gd name="connsiteX16" fmla="*/ 731699 w 2195098"/>
              <a:gd name="connsiteY16" fmla="*/ 3120373 h 3120373"/>
              <a:gd name="connsiteX17" fmla="*/ 0 w 2195098"/>
              <a:gd name="connsiteY17" fmla="*/ 3120373 h 3120373"/>
              <a:gd name="connsiteX18" fmla="*/ 0 w 2195098"/>
              <a:gd name="connsiteY18" fmla="*/ 2080249 h 3120373"/>
              <a:gd name="connsiteX19" fmla="*/ 0 w 2195098"/>
              <a:gd name="connsiteY19" fmla="*/ 1040124 h 3120373"/>
              <a:gd name="connsiteX20" fmla="*/ 0 w 2195098"/>
              <a:gd name="connsiteY2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733541 h 3120373"/>
              <a:gd name="connsiteX14" fmla="*/ 2195098 w 2195098"/>
              <a:gd name="connsiteY14" fmla="*/ 2080249 h 3120373"/>
              <a:gd name="connsiteX15" fmla="*/ 2195098 w 2195098"/>
              <a:gd name="connsiteY15" fmla="*/ 3120373 h 3120373"/>
              <a:gd name="connsiteX16" fmla="*/ 1463399 w 2195098"/>
              <a:gd name="connsiteY16" fmla="*/ 3120373 h 3120373"/>
              <a:gd name="connsiteX17" fmla="*/ 731699 w 2195098"/>
              <a:gd name="connsiteY17" fmla="*/ 3120373 h 3120373"/>
              <a:gd name="connsiteX18" fmla="*/ 0 w 2195098"/>
              <a:gd name="connsiteY18" fmla="*/ 3120373 h 3120373"/>
              <a:gd name="connsiteX19" fmla="*/ 0 w 2195098"/>
              <a:gd name="connsiteY19" fmla="*/ 2080249 h 3120373"/>
              <a:gd name="connsiteX20" fmla="*/ 0 w 2195098"/>
              <a:gd name="connsiteY20" fmla="*/ 1040124 h 3120373"/>
              <a:gd name="connsiteX21" fmla="*/ 0 w 2195098"/>
              <a:gd name="connsiteY2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3120373 h 3120373"/>
              <a:gd name="connsiteX17" fmla="*/ 1463399 w 2195098"/>
              <a:gd name="connsiteY17" fmla="*/ 3120373 h 3120373"/>
              <a:gd name="connsiteX18" fmla="*/ 731699 w 2195098"/>
              <a:gd name="connsiteY18" fmla="*/ 3120373 h 3120373"/>
              <a:gd name="connsiteX19" fmla="*/ 0 w 2195098"/>
              <a:gd name="connsiteY19" fmla="*/ 3120373 h 3120373"/>
              <a:gd name="connsiteX20" fmla="*/ 0 w 2195098"/>
              <a:gd name="connsiteY20" fmla="*/ 2080249 h 3120373"/>
              <a:gd name="connsiteX21" fmla="*/ 0 w 2195098"/>
              <a:gd name="connsiteY21" fmla="*/ 1040124 h 3120373"/>
              <a:gd name="connsiteX22" fmla="*/ 0 w 2195098"/>
              <a:gd name="connsiteY2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773665 h 3120373"/>
              <a:gd name="connsiteX17" fmla="*/ 2195098 w 2195098"/>
              <a:gd name="connsiteY17" fmla="*/ 3120373 h 3120373"/>
              <a:gd name="connsiteX18" fmla="*/ 1463399 w 2195098"/>
              <a:gd name="connsiteY18" fmla="*/ 3120373 h 3120373"/>
              <a:gd name="connsiteX19" fmla="*/ 731699 w 2195098"/>
              <a:gd name="connsiteY19" fmla="*/ 3120373 h 3120373"/>
              <a:gd name="connsiteX20" fmla="*/ 0 w 2195098"/>
              <a:gd name="connsiteY20" fmla="*/ 3120373 h 3120373"/>
              <a:gd name="connsiteX21" fmla="*/ 0 w 2195098"/>
              <a:gd name="connsiteY21" fmla="*/ 2080249 h 3120373"/>
              <a:gd name="connsiteX22" fmla="*/ 0 w 2195098"/>
              <a:gd name="connsiteY22" fmla="*/ 1040124 h 3120373"/>
              <a:gd name="connsiteX23" fmla="*/ 0 w 2195098"/>
              <a:gd name="connsiteY2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463399 w 2195098"/>
              <a:gd name="connsiteY19" fmla="*/ 3120373 h 3120373"/>
              <a:gd name="connsiteX20" fmla="*/ 731699 w 2195098"/>
              <a:gd name="connsiteY20" fmla="*/ 3120373 h 3120373"/>
              <a:gd name="connsiteX21" fmla="*/ 0 w 2195098"/>
              <a:gd name="connsiteY21" fmla="*/ 3120373 h 3120373"/>
              <a:gd name="connsiteX22" fmla="*/ 0 w 2195098"/>
              <a:gd name="connsiteY22" fmla="*/ 2080249 h 3120373"/>
              <a:gd name="connsiteX23" fmla="*/ 0 w 2195098"/>
              <a:gd name="connsiteY23" fmla="*/ 1040124 h 3120373"/>
              <a:gd name="connsiteX24" fmla="*/ 0 w 2195098"/>
              <a:gd name="connsiteY2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707299 w 2195098"/>
              <a:gd name="connsiteY19" fmla="*/ 3120373 h 3120373"/>
              <a:gd name="connsiteX20" fmla="*/ 1463399 w 2195098"/>
              <a:gd name="connsiteY20" fmla="*/ 3120373 h 3120373"/>
              <a:gd name="connsiteX21" fmla="*/ 731699 w 2195098"/>
              <a:gd name="connsiteY21" fmla="*/ 3120373 h 3120373"/>
              <a:gd name="connsiteX22" fmla="*/ 0 w 2195098"/>
              <a:gd name="connsiteY22" fmla="*/ 3120373 h 3120373"/>
              <a:gd name="connsiteX23" fmla="*/ 0 w 2195098"/>
              <a:gd name="connsiteY23" fmla="*/ 2080249 h 3120373"/>
              <a:gd name="connsiteX24" fmla="*/ 0 w 2195098"/>
              <a:gd name="connsiteY24" fmla="*/ 1040124 h 3120373"/>
              <a:gd name="connsiteX25" fmla="*/ 0 w 2195098"/>
              <a:gd name="connsiteY2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731699 w 2195098"/>
              <a:gd name="connsiteY22" fmla="*/ 3120373 h 3120373"/>
              <a:gd name="connsiteX23" fmla="*/ 0 w 2195098"/>
              <a:gd name="connsiteY23" fmla="*/ 3120373 h 3120373"/>
              <a:gd name="connsiteX24" fmla="*/ 0 w 2195098"/>
              <a:gd name="connsiteY24" fmla="*/ 2080249 h 3120373"/>
              <a:gd name="connsiteX25" fmla="*/ 0 w 2195098"/>
              <a:gd name="connsiteY25" fmla="*/ 1040124 h 3120373"/>
              <a:gd name="connsiteX26" fmla="*/ 0 w 2195098"/>
              <a:gd name="connsiteY2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975599 w 2195098"/>
              <a:gd name="connsiteY22" fmla="*/ 3120373 h 3120373"/>
              <a:gd name="connsiteX23" fmla="*/ 731699 w 2195098"/>
              <a:gd name="connsiteY23" fmla="*/ 3120373 h 3120373"/>
              <a:gd name="connsiteX24" fmla="*/ 0 w 2195098"/>
              <a:gd name="connsiteY24" fmla="*/ 3120373 h 3120373"/>
              <a:gd name="connsiteX25" fmla="*/ 0 w 2195098"/>
              <a:gd name="connsiteY25" fmla="*/ 2080249 h 3120373"/>
              <a:gd name="connsiteX26" fmla="*/ 0 w 2195098"/>
              <a:gd name="connsiteY26" fmla="*/ 1040124 h 3120373"/>
              <a:gd name="connsiteX27" fmla="*/ 0 w 2195098"/>
              <a:gd name="connsiteY2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0 w 2195098"/>
              <a:gd name="connsiteY25" fmla="*/ 3120373 h 3120373"/>
              <a:gd name="connsiteX26" fmla="*/ 0 w 2195098"/>
              <a:gd name="connsiteY26" fmla="*/ 2080249 h 3120373"/>
              <a:gd name="connsiteX27" fmla="*/ 0 w 2195098"/>
              <a:gd name="connsiteY27" fmla="*/ 1040124 h 3120373"/>
              <a:gd name="connsiteX28" fmla="*/ 0 w 2195098"/>
              <a:gd name="connsiteY2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243900 w 2195098"/>
              <a:gd name="connsiteY25" fmla="*/ 3120373 h 3120373"/>
              <a:gd name="connsiteX26" fmla="*/ 0 w 2195098"/>
              <a:gd name="connsiteY26" fmla="*/ 3120373 h 3120373"/>
              <a:gd name="connsiteX27" fmla="*/ 0 w 2195098"/>
              <a:gd name="connsiteY27" fmla="*/ 2080249 h 3120373"/>
              <a:gd name="connsiteX28" fmla="*/ 0 w 2195098"/>
              <a:gd name="connsiteY28" fmla="*/ 1040124 h 3120373"/>
              <a:gd name="connsiteX29" fmla="*/ 0 w 2195098"/>
              <a:gd name="connsiteY2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080249 h 3120373"/>
              <a:gd name="connsiteX29" fmla="*/ 0 w 2195098"/>
              <a:gd name="connsiteY29" fmla="*/ 1040124 h 3120373"/>
              <a:gd name="connsiteX30" fmla="*/ 0 w 2195098"/>
              <a:gd name="connsiteY3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426957 h 3120373"/>
              <a:gd name="connsiteX29" fmla="*/ 0 w 2195098"/>
              <a:gd name="connsiteY29" fmla="*/ 2080249 h 3120373"/>
              <a:gd name="connsiteX30" fmla="*/ 0 w 2195098"/>
              <a:gd name="connsiteY30" fmla="*/ 1040124 h 3120373"/>
              <a:gd name="connsiteX31" fmla="*/ 0 w 2195098"/>
              <a:gd name="connsiteY3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040124 h 3120373"/>
              <a:gd name="connsiteX32" fmla="*/ 0 w 2195098"/>
              <a:gd name="connsiteY3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386832 h 3120373"/>
              <a:gd name="connsiteX32" fmla="*/ 0 w 2195098"/>
              <a:gd name="connsiteY32" fmla="*/ 1040124 h 3120373"/>
              <a:gd name="connsiteX33" fmla="*/ 0 w 2195098"/>
              <a:gd name="connsiteY3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346708 h 3120373"/>
              <a:gd name="connsiteX35" fmla="*/ 0 w 2195098"/>
              <a:gd name="connsiteY3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693416 h 3120373"/>
              <a:gd name="connsiteX35" fmla="*/ 0 w 2195098"/>
              <a:gd name="connsiteY35" fmla="*/ 346708 h 3120373"/>
              <a:gd name="connsiteX36" fmla="*/ 0 w 2195098"/>
              <a:gd name="connsiteY36" fmla="*/ 0 h 3120373"/>
              <a:gd name="connsiteX0" fmla="*/ 0 w 2195098"/>
              <a:gd name="connsiteY0" fmla="*/ 0 h 3120373"/>
              <a:gd name="connsiteX1" fmla="*/ 162600 w 2195098"/>
              <a:gd name="connsiteY1" fmla="*/ 0 h 3120373"/>
              <a:gd name="connsiteX2" fmla="*/ 243900 w 2195098"/>
              <a:gd name="connsiteY2" fmla="*/ 0 h 3120373"/>
              <a:gd name="connsiteX3" fmla="*/ 487799 w 2195098"/>
              <a:gd name="connsiteY3" fmla="*/ 0 h 3120373"/>
              <a:gd name="connsiteX4" fmla="*/ 731699 w 2195098"/>
              <a:gd name="connsiteY4" fmla="*/ 0 h 3120373"/>
              <a:gd name="connsiteX5" fmla="*/ 975599 w 2195098"/>
              <a:gd name="connsiteY5" fmla="*/ 0 h 3120373"/>
              <a:gd name="connsiteX6" fmla="*/ 1219499 w 2195098"/>
              <a:gd name="connsiteY6" fmla="*/ 0 h 3120373"/>
              <a:gd name="connsiteX7" fmla="*/ 1463399 w 2195098"/>
              <a:gd name="connsiteY7" fmla="*/ 0 h 3120373"/>
              <a:gd name="connsiteX8" fmla="*/ 1707299 w 2195098"/>
              <a:gd name="connsiteY8" fmla="*/ 0 h 3120373"/>
              <a:gd name="connsiteX9" fmla="*/ 1951198 w 2195098"/>
              <a:gd name="connsiteY9" fmla="*/ 0 h 3120373"/>
              <a:gd name="connsiteX10" fmla="*/ 2195098 w 2195098"/>
              <a:gd name="connsiteY10" fmla="*/ 0 h 3120373"/>
              <a:gd name="connsiteX11" fmla="*/ 2195098 w 2195098"/>
              <a:gd name="connsiteY11" fmla="*/ 346708 h 3120373"/>
              <a:gd name="connsiteX12" fmla="*/ 2195098 w 2195098"/>
              <a:gd name="connsiteY12" fmla="*/ 693417 h 3120373"/>
              <a:gd name="connsiteX13" fmla="*/ 2195098 w 2195098"/>
              <a:gd name="connsiteY13" fmla="*/ 1040125 h 3120373"/>
              <a:gd name="connsiteX14" fmla="*/ 2195098 w 2195098"/>
              <a:gd name="connsiteY14" fmla="*/ 1386833 h 3120373"/>
              <a:gd name="connsiteX15" fmla="*/ 2195098 w 2195098"/>
              <a:gd name="connsiteY15" fmla="*/ 1733541 h 3120373"/>
              <a:gd name="connsiteX16" fmla="*/ 2195098 w 2195098"/>
              <a:gd name="connsiteY16" fmla="*/ 2080249 h 3120373"/>
              <a:gd name="connsiteX17" fmla="*/ 2195098 w 2195098"/>
              <a:gd name="connsiteY17" fmla="*/ 2426957 h 3120373"/>
              <a:gd name="connsiteX18" fmla="*/ 2195098 w 2195098"/>
              <a:gd name="connsiteY18" fmla="*/ 2773665 h 3120373"/>
              <a:gd name="connsiteX19" fmla="*/ 2195098 w 2195098"/>
              <a:gd name="connsiteY19" fmla="*/ 3120373 h 3120373"/>
              <a:gd name="connsiteX20" fmla="*/ 1951198 w 2195098"/>
              <a:gd name="connsiteY20" fmla="*/ 3120373 h 3120373"/>
              <a:gd name="connsiteX21" fmla="*/ 1707299 w 2195098"/>
              <a:gd name="connsiteY21" fmla="*/ 3120373 h 3120373"/>
              <a:gd name="connsiteX22" fmla="*/ 1463399 w 2195098"/>
              <a:gd name="connsiteY22" fmla="*/ 3120373 h 3120373"/>
              <a:gd name="connsiteX23" fmla="*/ 1219499 w 2195098"/>
              <a:gd name="connsiteY23" fmla="*/ 3120373 h 3120373"/>
              <a:gd name="connsiteX24" fmla="*/ 975599 w 2195098"/>
              <a:gd name="connsiteY24" fmla="*/ 3120373 h 3120373"/>
              <a:gd name="connsiteX25" fmla="*/ 731699 w 2195098"/>
              <a:gd name="connsiteY25" fmla="*/ 3120373 h 3120373"/>
              <a:gd name="connsiteX26" fmla="*/ 487799 w 2195098"/>
              <a:gd name="connsiteY26" fmla="*/ 3120373 h 3120373"/>
              <a:gd name="connsiteX27" fmla="*/ 243900 w 2195098"/>
              <a:gd name="connsiteY27" fmla="*/ 3120373 h 3120373"/>
              <a:gd name="connsiteX28" fmla="*/ 0 w 2195098"/>
              <a:gd name="connsiteY28" fmla="*/ 3120373 h 3120373"/>
              <a:gd name="connsiteX29" fmla="*/ 0 w 2195098"/>
              <a:gd name="connsiteY29" fmla="*/ 2773665 h 3120373"/>
              <a:gd name="connsiteX30" fmla="*/ 0 w 2195098"/>
              <a:gd name="connsiteY30" fmla="*/ 2426957 h 3120373"/>
              <a:gd name="connsiteX31" fmla="*/ 0 w 2195098"/>
              <a:gd name="connsiteY31" fmla="*/ 2080249 h 3120373"/>
              <a:gd name="connsiteX32" fmla="*/ 0 w 2195098"/>
              <a:gd name="connsiteY32" fmla="*/ 1733541 h 3120373"/>
              <a:gd name="connsiteX33" fmla="*/ 0 w 2195098"/>
              <a:gd name="connsiteY33" fmla="*/ 1386832 h 3120373"/>
              <a:gd name="connsiteX34" fmla="*/ 0 w 2195098"/>
              <a:gd name="connsiteY34" fmla="*/ 1040124 h 3120373"/>
              <a:gd name="connsiteX35" fmla="*/ 0 w 2195098"/>
              <a:gd name="connsiteY35" fmla="*/ 693416 h 3120373"/>
              <a:gd name="connsiteX36" fmla="*/ 0 w 2195098"/>
              <a:gd name="connsiteY36" fmla="*/ 346708 h 3120373"/>
              <a:gd name="connsiteX37" fmla="*/ 0 w 2195098"/>
              <a:gd name="connsiteY3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87799 w 2195098"/>
              <a:gd name="connsiteY4" fmla="*/ 0 h 3120373"/>
              <a:gd name="connsiteX5" fmla="*/ 731699 w 2195098"/>
              <a:gd name="connsiteY5" fmla="*/ 0 h 3120373"/>
              <a:gd name="connsiteX6" fmla="*/ 975599 w 2195098"/>
              <a:gd name="connsiteY6" fmla="*/ 0 h 3120373"/>
              <a:gd name="connsiteX7" fmla="*/ 1219499 w 2195098"/>
              <a:gd name="connsiteY7" fmla="*/ 0 h 3120373"/>
              <a:gd name="connsiteX8" fmla="*/ 1463399 w 2195098"/>
              <a:gd name="connsiteY8" fmla="*/ 0 h 3120373"/>
              <a:gd name="connsiteX9" fmla="*/ 1707299 w 2195098"/>
              <a:gd name="connsiteY9" fmla="*/ 0 h 3120373"/>
              <a:gd name="connsiteX10" fmla="*/ 1951198 w 2195098"/>
              <a:gd name="connsiteY10" fmla="*/ 0 h 3120373"/>
              <a:gd name="connsiteX11" fmla="*/ 2195098 w 2195098"/>
              <a:gd name="connsiteY11" fmla="*/ 0 h 3120373"/>
              <a:gd name="connsiteX12" fmla="*/ 2195098 w 2195098"/>
              <a:gd name="connsiteY12" fmla="*/ 346708 h 3120373"/>
              <a:gd name="connsiteX13" fmla="*/ 2195098 w 2195098"/>
              <a:gd name="connsiteY13" fmla="*/ 693417 h 3120373"/>
              <a:gd name="connsiteX14" fmla="*/ 2195098 w 2195098"/>
              <a:gd name="connsiteY14" fmla="*/ 1040125 h 3120373"/>
              <a:gd name="connsiteX15" fmla="*/ 2195098 w 2195098"/>
              <a:gd name="connsiteY15" fmla="*/ 1386833 h 3120373"/>
              <a:gd name="connsiteX16" fmla="*/ 2195098 w 2195098"/>
              <a:gd name="connsiteY16" fmla="*/ 1733541 h 3120373"/>
              <a:gd name="connsiteX17" fmla="*/ 2195098 w 2195098"/>
              <a:gd name="connsiteY17" fmla="*/ 2080249 h 3120373"/>
              <a:gd name="connsiteX18" fmla="*/ 2195098 w 2195098"/>
              <a:gd name="connsiteY18" fmla="*/ 2426957 h 3120373"/>
              <a:gd name="connsiteX19" fmla="*/ 2195098 w 2195098"/>
              <a:gd name="connsiteY19" fmla="*/ 2773665 h 3120373"/>
              <a:gd name="connsiteX20" fmla="*/ 2195098 w 2195098"/>
              <a:gd name="connsiteY20" fmla="*/ 3120373 h 3120373"/>
              <a:gd name="connsiteX21" fmla="*/ 1951198 w 2195098"/>
              <a:gd name="connsiteY21" fmla="*/ 3120373 h 3120373"/>
              <a:gd name="connsiteX22" fmla="*/ 1707299 w 2195098"/>
              <a:gd name="connsiteY22" fmla="*/ 3120373 h 3120373"/>
              <a:gd name="connsiteX23" fmla="*/ 1463399 w 2195098"/>
              <a:gd name="connsiteY23" fmla="*/ 3120373 h 3120373"/>
              <a:gd name="connsiteX24" fmla="*/ 1219499 w 2195098"/>
              <a:gd name="connsiteY24" fmla="*/ 3120373 h 3120373"/>
              <a:gd name="connsiteX25" fmla="*/ 975599 w 2195098"/>
              <a:gd name="connsiteY25" fmla="*/ 3120373 h 3120373"/>
              <a:gd name="connsiteX26" fmla="*/ 731699 w 2195098"/>
              <a:gd name="connsiteY26" fmla="*/ 3120373 h 3120373"/>
              <a:gd name="connsiteX27" fmla="*/ 487799 w 2195098"/>
              <a:gd name="connsiteY27" fmla="*/ 3120373 h 3120373"/>
              <a:gd name="connsiteX28" fmla="*/ 243900 w 2195098"/>
              <a:gd name="connsiteY28" fmla="*/ 3120373 h 3120373"/>
              <a:gd name="connsiteX29" fmla="*/ 0 w 2195098"/>
              <a:gd name="connsiteY29" fmla="*/ 3120373 h 3120373"/>
              <a:gd name="connsiteX30" fmla="*/ 0 w 2195098"/>
              <a:gd name="connsiteY30" fmla="*/ 2773665 h 3120373"/>
              <a:gd name="connsiteX31" fmla="*/ 0 w 2195098"/>
              <a:gd name="connsiteY31" fmla="*/ 2426957 h 3120373"/>
              <a:gd name="connsiteX32" fmla="*/ 0 w 2195098"/>
              <a:gd name="connsiteY32" fmla="*/ 2080249 h 3120373"/>
              <a:gd name="connsiteX33" fmla="*/ 0 w 2195098"/>
              <a:gd name="connsiteY33" fmla="*/ 1733541 h 3120373"/>
              <a:gd name="connsiteX34" fmla="*/ 0 w 2195098"/>
              <a:gd name="connsiteY34" fmla="*/ 1386832 h 3120373"/>
              <a:gd name="connsiteX35" fmla="*/ 0 w 2195098"/>
              <a:gd name="connsiteY35" fmla="*/ 1040124 h 3120373"/>
              <a:gd name="connsiteX36" fmla="*/ 0 w 2195098"/>
              <a:gd name="connsiteY36" fmla="*/ 693416 h 3120373"/>
              <a:gd name="connsiteX37" fmla="*/ 0 w 2195098"/>
              <a:gd name="connsiteY37" fmla="*/ 346708 h 3120373"/>
              <a:gd name="connsiteX38" fmla="*/ 0 w 2195098"/>
              <a:gd name="connsiteY3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06499 w 2195098"/>
              <a:gd name="connsiteY4" fmla="*/ 0 h 3120373"/>
              <a:gd name="connsiteX5" fmla="*/ 487799 w 2195098"/>
              <a:gd name="connsiteY5" fmla="*/ 0 h 3120373"/>
              <a:gd name="connsiteX6" fmla="*/ 731699 w 2195098"/>
              <a:gd name="connsiteY6" fmla="*/ 0 h 3120373"/>
              <a:gd name="connsiteX7" fmla="*/ 975599 w 2195098"/>
              <a:gd name="connsiteY7" fmla="*/ 0 h 3120373"/>
              <a:gd name="connsiteX8" fmla="*/ 1219499 w 2195098"/>
              <a:gd name="connsiteY8" fmla="*/ 0 h 3120373"/>
              <a:gd name="connsiteX9" fmla="*/ 1463399 w 2195098"/>
              <a:gd name="connsiteY9" fmla="*/ 0 h 3120373"/>
              <a:gd name="connsiteX10" fmla="*/ 1707299 w 2195098"/>
              <a:gd name="connsiteY10" fmla="*/ 0 h 3120373"/>
              <a:gd name="connsiteX11" fmla="*/ 1951198 w 2195098"/>
              <a:gd name="connsiteY11" fmla="*/ 0 h 3120373"/>
              <a:gd name="connsiteX12" fmla="*/ 2195098 w 2195098"/>
              <a:gd name="connsiteY12" fmla="*/ 0 h 3120373"/>
              <a:gd name="connsiteX13" fmla="*/ 2195098 w 2195098"/>
              <a:gd name="connsiteY13" fmla="*/ 346708 h 3120373"/>
              <a:gd name="connsiteX14" fmla="*/ 2195098 w 2195098"/>
              <a:gd name="connsiteY14" fmla="*/ 693417 h 3120373"/>
              <a:gd name="connsiteX15" fmla="*/ 2195098 w 2195098"/>
              <a:gd name="connsiteY15" fmla="*/ 1040125 h 3120373"/>
              <a:gd name="connsiteX16" fmla="*/ 2195098 w 2195098"/>
              <a:gd name="connsiteY16" fmla="*/ 1386833 h 3120373"/>
              <a:gd name="connsiteX17" fmla="*/ 2195098 w 2195098"/>
              <a:gd name="connsiteY17" fmla="*/ 1733541 h 3120373"/>
              <a:gd name="connsiteX18" fmla="*/ 2195098 w 2195098"/>
              <a:gd name="connsiteY18" fmla="*/ 2080249 h 3120373"/>
              <a:gd name="connsiteX19" fmla="*/ 2195098 w 2195098"/>
              <a:gd name="connsiteY19" fmla="*/ 2426957 h 3120373"/>
              <a:gd name="connsiteX20" fmla="*/ 2195098 w 2195098"/>
              <a:gd name="connsiteY20" fmla="*/ 2773665 h 3120373"/>
              <a:gd name="connsiteX21" fmla="*/ 2195098 w 2195098"/>
              <a:gd name="connsiteY21" fmla="*/ 3120373 h 3120373"/>
              <a:gd name="connsiteX22" fmla="*/ 1951198 w 2195098"/>
              <a:gd name="connsiteY22" fmla="*/ 3120373 h 3120373"/>
              <a:gd name="connsiteX23" fmla="*/ 1707299 w 2195098"/>
              <a:gd name="connsiteY23" fmla="*/ 3120373 h 3120373"/>
              <a:gd name="connsiteX24" fmla="*/ 1463399 w 2195098"/>
              <a:gd name="connsiteY24" fmla="*/ 3120373 h 3120373"/>
              <a:gd name="connsiteX25" fmla="*/ 1219499 w 2195098"/>
              <a:gd name="connsiteY25" fmla="*/ 3120373 h 3120373"/>
              <a:gd name="connsiteX26" fmla="*/ 975599 w 2195098"/>
              <a:gd name="connsiteY26" fmla="*/ 3120373 h 3120373"/>
              <a:gd name="connsiteX27" fmla="*/ 731699 w 2195098"/>
              <a:gd name="connsiteY27" fmla="*/ 3120373 h 3120373"/>
              <a:gd name="connsiteX28" fmla="*/ 487799 w 2195098"/>
              <a:gd name="connsiteY28" fmla="*/ 3120373 h 3120373"/>
              <a:gd name="connsiteX29" fmla="*/ 243900 w 2195098"/>
              <a:gd name="connsiteY29" fmla="*/ 3120373 h 3120373"/>
              <a:gd name="connsiteX30" fmla="*/ 0 w 2195098"/>
              <a:gd name="connsiteY30" fmla="*/ 3120373 h 3120373"/>
              <a:gd name="connsiteX31" fmla="*/ 0 w 2195098"/>
              <a:gd name="connsiteY31" fmla="*/ 2773665 h 3120373"/>
              <a:gd name="connsiteX32" fmla="*/ 0 w 2195098"/>
              <a:gd name="connsiteY32" fmla="*/ 2426957 h 3120373"/>
              <a:gd name="connsiteX33" fmla="*/ 0 w 2195098"/>
              <a:gd name="connsiteY33" fmla="*/ 2080249 h 3120373"/>
              <a:gd name="connsiteX34" fmla="*/ 0 w 2195098"/>
              <a:gd name="connsiteY34" fmla="*/ 1733541 h 3120373"/>
              <a:gd name="connsiteX35" fmla="*/ 0 w 2195098"/>
              <a:gd name="connsiteY35" fmla="*/ 1386832 h 3120373"/>
              <a:gd name="connsiteX36" fmla="*/ 0 w 2195098"/>
              <a:gd name="connsiteY36" fmla="*/ 1040124 h 3120373"/>
              <a:gd name="connsiteX37" fmla="*/ 0 w 2195098"/>
              <a:gd name="connsiteY37" fmla="*/ 693416 h 3120373"/>
              <a:gd name="connsiteX38" fmla="*/ 0 w 2195098"/>
              <a:gd name="connsiteY38" fmla="*/ 346708 h 3120373"/>
              <a:gd name="connsiteX39" fmla="*/ 0 w 2195098"/>
              <a:gd name="connsiteY3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731699 w 2195098"/>
              <a:gd name="connsiteY7" fmla="*/ 0 h 3120373"/>
              <a:gd name="connsiteX8" fmla="*/ 975599 w 2195098"/>
              <a:gd name="connsiteY8" fmla="*/ 0 h 3120373"/>
              <a:gd name="connsiteX9" fmla="*/ 1219499 w 2195098"/>
              <a:gd name="connsiteY9" fmla="*/ 0 h 3120373"/>
              <a:gd name="connsiteX10" fmla="*/ 1463399 w 2195098"/>
              <a:gd name="connsiteY10" fmla="*/ 0 h 3120373"/>
              <a:gd name="connsiteX11" fmla="*/ 1707299 w 2195098"/>
              <a:gd name="connsiteY11" fmla="*/ 0 h 3120373"/>
              <a:gd name="connsiteX12" fmla="*/ 1951198 w 2195098"/>
              <a:gd name="connsiteY12" fmla="*/ 0 h 3120373"/>
              <a:gd name="connsiteX13" fmla="*/ 2195098 w 2195098"/>
              <a:gd name="connsiteY13" fmla="*/ 0 h 3120373"/>
              <a:gd name="connsiteX14" fmla="*/ 2195098 w 2195098"/>
              <a:gd name="connsiteY14" fmla="*/ 346708 h 3120373"/>
              <a:gd name="connsiteX15" fmla="*/ 2195098 w 2195098"/>
              <a:gd name="connsiteY15" fmla="*/ 693417 h 3120373"/>
              <a:gd name="connsiteX16" fmla="*/ 2195098 w 2195098"/>
              <a:gd name="connsiteY16" fmla="*/ 1040125 h 3120373"/>
              <a:gd name="connsiteX17" fmla="*/ 2195098 w 2195098"/>
              <a:gd name="connsiteY17" fmla="*/ 1386833 h 3120373"/>
              <a:gd name="connsiteX18" fmla="*/ 2195098 w 2195098"/>
              <a:gd name="connsiteY18" fmla="*/ 1733541 h 3120373"/>
              <a:gd name="connsiteX19" fmla="*/ 2195098 w 2195098"/>
              <a:gd name="connsiteY19" fmla="*/ 2080249 h 3120373"/>
              <a:gd name="connsiteX20" fmla="*/ 2195098 w 2195098"/>
              <a:gd name="connsiteY20" fmla="*/ 2426957 h 3120373"/>
              <a:gd name="connsiteX21" fmla="*/ 2195098 w 2195098"/>
              <a:gd name="connsiteY21" fmla="*/ 2773665 h 3120373"/>
              <a:gd name="connsiteX22" fmla="*/ 2195098 w 2195098"/>
              <a:gd name="connsiteY22" fmla="*/ 3120373 h 3120373"/>
              <a:gd name="connsiteX23" fmla="*/ 1951198 w 2195098"/>
              <a:gd name="connsiteY23" fmla="*/ 3120373 h 3120373"/>
              <a:gd name="connsiteX24" fmla="*/ 1707299 w 2195098"/>
              <a:gd name="connsiteY24" fmla="*/ 3120373 h 3120373"/>
              <a:gd name="connsiteX25" fmla="*/ 1463399 w 2195098"/>
              <a:gd name="connsiteY25" fmla="*/ 3120373 h 3120373"/>
              <a:gd name="connsiteX26" fmla="*/ 1219499 w 2195098"/>
              <a:gd name="connsiteY26" fmla="*/ 3120373 h 3120373"/>
              <a:gd name="connsiteX27" fmla="*/ 975599 w 2195098"/>
              <a:gd name="connsiteY27" fmla="*/ 3120373 h 3120373"/>
              <a:gd name="connsiteX28" fmla="*/ 731699 w 2195098"/>
              <a:gd name="connsiteY28" fmla="*/ 3120373 h 3120373"/>
              <a:gd name="connsiteX29" fmla="*/ 487799 w 2195098"/>
              <a:gd name="connsiteY29" fmla="*/ 3120373 h 3120373"/>
              <a:gd name="connsiteX30" fmla="*/ 2439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2773665 h 3120373"/>
              <a:gd name="connsiteX33" fmla="*/ 0 w 2195098"/>
              <a:gd name="connsiteY33" fmla="*/ 2426957 h 3120373"/>
              <a:gd name="connsiteX34" fmla="*/ 0 w 2195098"/>
              <a:gd name="connsiteY34" fmla="*/ 2080249 h 3120373"/>
              <a:gd name="connsiteX35" fmla="*/ 0 w 2195098"/>
              <a:gd name="connsiteY35" fmla="*/ 1733541 h 3120373"/>
              <a:gd name="connsiteX36" fmla="*/ 0 w 2195098"/>
              <a:gd name="connsiteY36" fmla="*/ 1386832 h 3120373"/>
              <a:gd name="connsiteX37" fmla="*/ 0 w 2195098"/>
              <a:gd name="connsiteY37" fmla="*/ 1040124 h 3120373"/>
              <a:gd name="connsiteX38" fmla="*/ 0 w 2195098"/>
              <a:gd name="connsiteY38" fmla="*/ 693416 h 3120373"/>
              <a:gd name="connsiteX39" fmla="*/ 0 w 2195098"/>
              <a:gd name="connsiteY39" fmla="*/ 346708 h 3120373"/>
              <a:gd name="connsiteX40" fmla="*/ 0 w 2195098"/>
              <a:gd name="connsiteY4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650399 w 2195098"/>
              <a:gd name="connsiteY7" fmla="*/ 0 h 3120373"/>
              <a:gd name="connsiteX8" fmla="*/ 731699 w 2195098"/>
              <a:gd name="connsiteY8" fmla="*/ 0 h 3120373"/>
              <a:gd name="connsiteX9" fmla="*/ 975599 w 2195098"/>
              <a:gd name="connsiteY9" fmla="*/ 0 h 3120373"/>
              <a:gd name="connsiteX10" fmla="*/ 1219499 w 2195098"/>
              <a:gd name="connsiteY10" fmla="*/ 0 h 3120373"/>
              <a:gd name="connsiteX11" fmla="*/ 1463399 w 2195098"/>
              <a:gd name="connsiteY11" fmla="*/ 0 h 3120373"/>
              <a:gd name="connsiteX12" fmla="*/ 1707299 w 2195098"/>
              <a:gd name="connsiteY12" fmla="*/ 0 h 3120373"/>
              <a:gd name="connsiteX13" fmla="*/ 1951198 w 2195098"/>
              <a:gd name="connsiteY13" fmla="*/ 0 h 3120373"/>
              <a:gd name="connsiteX14" fmla="*/ 2195098 w 2195098"/>
              <a:gd name="connsiteY14" fmla="*/ 0 h 3120373"/>
              <a:gd name="connsiteX15" fmla="*/ 2195098 w 2195098"/>
              <a:gd name="connsiteY15" fmla="*/ 346708 h 3120373"/>
              <a:gd name="connsiteX16" fmla="*/ 2195098 w 2195098"/>
              <a:gd name="connsiteY16" fmla="*/ 693417 h 3120373"/>
              <a:gd name="connsiteX17" fmla="*/ 2195098 w 2195098"/>
              <a:gd name="connsiteY17" fmla="*/ 1040125 h 3120373"/>
              <a:gd name="connsiteX18" fmla="*/ 2195098 w 2195098"/>
              <a:gd name="connsiteY18" fmla="*/ 1386833 h 3120373"/>
              <a:gd name="connsiteX19" fmla="*/ 2195098 w 2195098"/>
              <a:gd name="connsiteY19" fmla="*/ 1733541 h 3120373"/>
              <a:gd name="connsiteX20" fmla="*/ 2195098 w 2195098"/>
              <a:gd name="connsiteY20" fmla="*/ 2080249 h 3120373"/>
              <a:gd name="connsiteX21" fmla="*/ 2195098 w 2195098"/>
              <a:gd name="connsiteY21" fmla="*/ 2426957 h 3120373"/>
              <a:gd name="connsiteX22" fmla="*/ 2195098 w 2195098"/>
              <a:gd name="connsiteY22" fmla="*/ 2773665 h 3120373"/>
              <a:gd name="connsiteX23" fmla="*/ 2195098 w 2195098"/>
              <a:gd name="connsiteY23" fmla="*/ 3120373 h 3120373"/>
              <a:gd name="connsiteX24" fmla="*/ 1951198 w 2195098"/>
              <a:gd name="connsiteY24" fmla="*/ 3120373 h 3120373"/>
              <a:gd name="connsiteX25" fmla="*/ 1707299 w 2195098"/>
              <a:gd name="connsiteY25" fmla="*/ 3120373 h 3120373"/>
              <a:gd name="connsiteX26" fmla="*/ 1463399 w 2195098"/>
              <a:gd name="connsiteY26" fmla="*/ 3120373 h 3120373"/>
              <a:gd name="connsiteX27" fmla="*/ 1219499 w 2195098"/>
              <a:gd name="connsiteY27" fmla="*/ 3120373 h 3120373"/>
              <a:gd name="connsiteX28" fmla="*/ 975599 w 2195098"/>
              <a:gd name="connsiteY28" fmla="*/ 3120373 h 3120373"/>
              <a:gd name="connsiteX29" fmla="*/ 731699 w 2195098"/>
              <a:gd name="connsiteY29" fmla="*/ 3120373 h 3120373"/>
              <a:gd name="connsiteX30" fmla="*/ 487799 w 2195098"/>
              <a:gd name="connsiteY30" fmla="*/ 3120373 h 3120373"/>
              <a:gd name="connsiteX31" fmla="*/ 2439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2773665 h 3120373"/>
              <a:gd name="connsiteX34" fmla="*/ 0 w 2195098"/>
              <a:gd name="connsiteY34" fmla="*/ 2426957 h 3120373"/>
              <a:gd name="connsiteX35" fmla="*/ 0 w 2195098"/>
              <a:gd name="connsiteY35" fmla="*/ 2080249 h 3120373"/>
              <a:gd name="connsiteX36" fmla="*/ 0 w 2195098"/>
              <a:gd name="connsiteY36" fmla="*/ 1733541 h 3120373"/>
              <a:gd name="connsiteX37" fmla="*/ 0 w 2195098"/>
              <a:gd name="connsiteY37" fmla="*/ 1386832 h 3120373"/>
              <a:gd name="connsiteX38" fmla="*/ 0 w 2195098"/>
              <a:gd name="connsiteY38" fmla="*/ 1040124 h 3120373"/>
              <a:gd name="connsiteX39" fmla="*/ 0 w 2195098"/>
              <a:gd name="connsiteY39" fmla="*/ 693416 h 3120373"/>
              <a:gd name="connsiteX40" fmla="*/ 0 w 2195098"/>
              <a:gd name="connsiteY40" fmla="*/ 346708 h 3120373"/>
              <a:gd name="connsiteX41" fmla="*/ 0 w 2195098"/>
              <a:gd name="connsiteY4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975599 w 2195098"/>
              <a:gd name="connsiteY10" fmla="*/ 0 h 3120373"/>
              <a:gd name="connsiteX11" fmla="*/ 1219499 w 2195098"/>
              <a:gd name="connsiteY11" fmla="*/ 0 h 3120373"/>
              <a:gd name="connsiteX12" fmla="*/ 1463399 w 2195098"/>
              <a:gd name="connsiteY12" fmla="*/ 0 h 3120373"/>
              <a:gd name="connsiteX13" fmla="*/ 1707299 w 2195098"/>
              <a:gd name="connsiteY13" fmla="*/ 0 h 3120373"/>
              <a:gd name="connsiteX14" fmla="*/ 1951198 w 2195098"/>
              <a:gd name="connsiteY14" fmla="*/ 0 h 3120373"/>
              <a:gd name="connsiteX15" fmla="*/ 2195098 w 2195098"/>
              <a:gd name="connsiteY15" fmla="*/ 0 h 3120373"/>
              <a:gd name="connsiteX16" fmla="*/ 2195098 w 2195098"/>
              <a:gd name="connsiteY16" fmla="*/ 346708 h 3120373"/>
              <a:gd name="connsiteX17" fmla="*/ 2195098 w 2195098"/>
              <a:gd name="connsiteY17" fmla="*/ 693417 h 3120373"/>
              <a:gd name="connsiteX18" fmla="*/ 2195098 w 2195098"/>
              <a:gd name="connsiteY18" fmla="*/ 1040125 h 3120373"/>
              <a:gd name="connsiteX19" fmla="*/ 2195098 w 2195098"/>
              <a:gd name="connsiteY19" fmla="*/ 1386833 h 3120373"/>
              <a:gd name="connsiteX20" fmla="*/ 2195098 w 2195098"/>
              <a:gd name="connsiteY20" fmla="*/ 1733541 h 3120373"/>
              <a:gd name="connsiteX21" fmla="*/ 2195098 w 2195098"/>
              <a:gd name="connsiteY21" fmla="*/ 2080249 h 3120373"/>
              <a:gd name="connsiteX22" fmla="*/ 2195098 w 2195098"/>
              <a:gd name="connsiteY22" fmla="*/ 2426957 h 3120373"/>
              <a:gd name="connsiteX23" fmla="*/ 2195098 w 2195098"/>
              <a:gd name="connsiteY23" fmla="*/ 2773665 h 3120373"/>
              <a:gd name="connsiteX24" fmla="*/ 2195098 w 2195098"/>
              <a:gd name="connsiteY24" fmla="*/ 3120373 h 3120373"/>
              <a:gd name="connsiteX25" fmla="*/ 1951198 w 2195098"/>
              <a:gd name="connsiteY25" fmla="*/ 3120373 h 3120373"/>
              <a:gd name="connsiteX26" fmla="*/ 1707299 w 2195098"/>
              <a:gd name="connsiteY26" fmla="*/ 3120373 h 3120373"/>
              <a:gd name="connsiteX27" fmla="*/ 1463399 w 2195098"/>
              <a:gd name="connsiteY27" fmla="*/ 3120373 h 3120373"/>
              <a:gd name="connsiteX28" fmla="*/ 1219499 w 2195098"/>
              <a:gd name="connsiteY28" fmla="*/ 3120373 h 3120373"/>
              <a:gd name="connsiteX29" fmla="*/ 975599 w 2195098"/>
              <a:gd name="connsiteY29" fmla="*/ 3120373 h 3120373"/>
              <a:gd name="connsiteX30" fmla="*/ 731699 w 2195098"/>
              <a:gd name="connsiteY30" fmla="*/ 3120373 h 3120373"/>
              <a:gd name="connsiteX31" fmla="*/ 487799 w 2195098"/>
              <a:gd name="connsiteY31" fmla="*/ 3120373 h 3120373"/>
              <a:gd name="connsiteX32" fmla="*/ 2439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2773665 h 3120373"/>
              <a:gd name="connsiteX35" fmla="*/ 0 w 2195098"/>
              <a:gd name="connsiteY35" fmla="*/ 2426957 h 3120373"/>
              <a:gd name="connsiteX36" fmla="*/ 0 w 2195098"/>
              <a:gd name="connsiteY36" fmla="*/ 2080249 h 3120373"/>
              <a:gd name="connsiteX37" fmla="*/ 0 w 2195098"/>
              <a:gd name="connsiteY37" fmla="*/ 1733541 h 3120373"/>
              <a:gd name="connsiteX38" fmla="*/ 0 w 2195098"/>
              <a:gd name="connsiteY38" fmla="*/ 1386832 h 3120373"/>
              <a:gd name="connsiteX39" fmla="*/ 0 w 2195098"/>
              <a:gd name="connsiteY39" fmla="*/ 1040124 h 3120373"/>
              <a:gd name="connsiteX40" fmla="*/ 0 w 2195098"/>
              <a:gd name="connsiteY40" fmla="*/ 693416 h 3120373"/>
              <a:gd name="connsiteX41" fmla="*/ 0 w 2195098"/>
              <a:gd name="connsiteY41" fmla="*/ 346708 h 3120373"/>
              <a:gd name="connsiteX42" fmla="*/ 0 w 2195098"/>
              <a:gd name="connsiteY4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94299 w 2195098"/>
              <a:gd name="connsiteY10" fmla="*/ 0 h 3120373"/>
              <a:gd name="connsiteX11" fmla="*/ 975599 w 2195098"/>
              <a:gd name="connsiteY11" fmla="*/ 0 h 3120373"/>
              <a:gd name="connsiteX12" fmla="*/ 1219499 w 2195098"/>
              <a:gd name="connsiteY12" fmla="*/ 0 h 3120373"/>
              <a:gd name="connsiteX13" fmla="*/ 1463399 w 2195098"/>
              <a:gd name="connsiteY13" fmla="*/ 0 h 3120373"/>
              <a:gd name="connsiteX14" fmla="*/ 1707299 w 2195098"/>
              <a:gd name="connsiteY14" fmla="*/ 0 h 3120373"/>
              <a:gd name="connsiteX15" fmla="*/ 1951198 w 2195098"/>
              <a:gd name="connsiteY15" fmla="*/ 0 h 3120373"/>
              <a:gd name="connsiteX16" fmla="*/ 2195098 w 2195098"/>
              <a:gd name="connsiteY16" fmla="*/ 0 h 3120373"/>
              <a:gd name="connsiteX17" fmla="*/ 2195098 w 2195098"/>
              <a:gd name="connsiteY17" fmla="*/ 346708 h 3120373"/>
              <a:gd name="connsiteX18" fmla="*/ 2195098 w 2195098"/>
              <a:gd name="connsiteY18" fmla="*/ 693417 h 3120373"/>
              <a:gd name="connsiteX19" fmla="*/ 2195098 w 2195098"/>
              <a:gd name="connsiteY19" fmla="*/ 1040125 h 3120373"/>
              <a:gd name="connsiteX20" fmla="*/ 2195098 w 2195098"/>
              <a:gd name="connsiteY20" fmla="*/ 1386833 h 3120373"/>
              <a:gd name="connsiteX21" fmla="*/ 2195098 w 2195098"/>
              <a:gd name="connsiteY21" fmla="*/ 1733541 h 3120373"/>
              <a:gd name="connsiteX22" fmla="*/ 2195098 w 2195098"/>
              <a:gd name="connsiteY22" fmla="*/ 2080249 h 3120373"/>
              <a:gd name="connsiteX23" fmla="*/ 2195098 w 2195098"/>
              <a:gd name="connsiteY23" fmla="*/ 2426957 h 3120373"/>
              <a:gd name="connsiteX24" fmla="*/ 2195098 w 2195098"/>
              <a:gd name="connsiteY24" fmla="*/ 2773665 h 3120373"/>
              <a:gd name="connsiteX25" fmla="*/ 2195098 w 2195098"/>
              <a:gd name="connsiteY25" fmla="*/ 3120373 h 3120373"/>
              <a:gd name="connsiteX26" fmla="*/ 1951198 w 2195098"/>
              <a:gd name="connsiteY26" fmla="*/ 3120373 h 3120373"/>
              <a:gd name="connsiteX27" fmla="*/ 1707299 w 2195098"/>
              <a:gd name="connsiteY27" fmla="*/ 3120373 h 3120373"/>
              <a:gd name="connsiteX28" fmla="*/ 1463399 w 2195098"/>
              <a:gd name="connsiteY28" fmla="*/ 3120373 h 3120373"/>
              <a:gd name="connsiteX29" fmla="*/ 1219499 w 2195098"/>
              <a:gd name="connsiteY29" fmla="*/ 3120373 h 3120373"/>
              <a:gd name="connsiteX30" fmla="*/ 975599 w 2195098"/>
              <a:gd name="connsiteY30" fmla="*/ 3120373 h 3120373"/>
              <a:gd name="connsiteX31" fmla="*/ 731699 w 2195098"/>
              <a:gd name="connsiteY31" fmla="*/ 3120373 h 3120373"/>
              <a:gd name="connsiteX32" fmla="*/ 487799 w 2195098"/>
              <a:gd name="connsiteY32" fmla="*/ 3120373 h 3120373"/>
              <a:gd name="connsiteX33" fmla="*/ 2439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2773665 h 3120373"/>
              <a:gd name="connsiteX36" fmla="*/ 0 w 2195098"/>
              <a:gd name="connsiteY36" fmla="*/ 2426957 h 3120373"/>
              <a:gd name="connsiteX37" fmla="*/ 0 w 2195098"/>
              <a:gd name="connsiteY37" fmla="*/ 2080249 h 3120373"/>
              <a:gd name="connsiteX38" fmla="*/ 0 w 2195098"/>
              <a:gd name="connsiteY38" fmla="*/ 1733541 h 3120373"/>
              <a:gd name="connsiteX39" fmla="*/ 0 w 2195098"/>
              <a:gd name="connsiteY39" fmla="*/ 1386832 h 3120373"/>
              <a:gd name="connsiteX40" fmla="*/ 0 w 2195098"/>
              <a:gd name="connsiteY40" fmla="*/ 1040124 h 3120373"/>
              <a:gd name="connsiteX41" fmla="*/ 0 w 2195098"/>
              <a:gd name="connsiteY41" fmla="*/ 693416 h 3120373"/>
              <a:gd name="connsiteX42" fmla="*/ 0 w 2195098"/>
              <a:gd name="connsiteY42" fmla="*/ 346708 h 3120373"/>
              <a:gd name="connsiteX43" fmla="*/ 0 w 2195098"/>
              <a:gd name="connsiteY4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219499 w 2195098"/>
              <a:gd name="connsiteY13" fmla="*/ 0 h 3120373"/>
              <a:gd name="connsiteX14" fmla="*/ 1463399 w 2195098"/>
              <a:gd name="connsiteY14" fmla="*/ 0 h 3120373"/>
              <a:gd name="connsiteX15" fmla="*/ 1707299 w 2195098"/>
              <a:gd name="connsiteY15" fmla="*/ 0 h 3120373"/>
              <a:gd name="connsiteX16" fmla="*/ 1951198 w 2195098"/>
              <a:gd name="connsiteY16" fmla="*/ 0 h 3120373"/>
              <a:gd name="connsiteX17" fmla="*/ 2195098 w 2195098"/>
              <a:gd name="connsiteY17" fmla="*/ 0 h 3120373"/>
              <a:gd name="connsiteX18" fmla="*/ 2195098 w 2195098"/>
              <a:gd name="connsiteY18" fmla="*/ 346708 h 3120373"/>
              <a:gd name="connsiteX19" fmla="*/ 2195098 w 2195098"/>
              <a:gd name="connsiteY19" fmla="*/ 693417 h 3120373"/>
              <a:gd name="connsiteX20" fmla="*/ 2195098 w 2195098"/>
              <a:gd name="connsiteY20" fmla="*/ 1040125 h 3120373"/>
              <a:gd name="connsiteX21" fmla="*/ 2195098 w 2195098"/>
              <a:gd name="connsiteY21" fmla="*/ 1386833 h 3120373"/>
              <a:gd name="connsiteX22" fmla="*/ 2195098 w 2195098"/>
              <a:gd name="connsiteY22" fmla="*/ 1733541 h 3120373"/>
              <a:gd name="connsiteX23" fmla="*/ 2195098 w 2195098"/>
              <a:gd name="connsiteY23" fmla="*/ 2080249 h 3120373"/>
              <a:gd name="connsiteX24" fmla="*/ 2195098 w 2195098"/>
              <a:gd name="connsiteY24" fmla="*/ 2426957 h 3120373"/>
              <a:gd name="connsiteX25" fmla="*/ 2195098 w 2195098"/>
              <a:gd name="connsiteY25" fmla="*/ 2773665 h 3120373"/>
              <a:gd name="connsiteX26" fmla="*/ 2195098 w 2195098"/>
              <a:gd name="connsiteY26" fmla="*/ 3120373 h 3120373"/>
              <a:gd name="connsiteX27" fmla="*/ 1951198 w 2195098"/>
              <a:gd name="connsiteY27" fmla="*/ 3120373 h 3120373"/>
              <a:gd name="connsiteX28" fmla="*/ 1707299 w 2195098"/>
              <a:gd name="connsiteY28" fmla="*/ 3120373 h 3120373"/>
              <a:gd name="connsiteX29" fmla="*/ 1463399 w 2195098"/>
              <a:gd name="connsiteY29" fmla="*/ 3120373 h 3120373"/>
              <a:gd name="connsiteX30" fmla="*/ 1219499 w 2195098"/>
              <a:gd name="connsiteY30" fmla="*/ 3120373 h 3120373"/>
              <a:gd name="connsiteX31" fmla="*/ 975599 w 2195098"/>
              <a:gd name="connsiteY31" fmla="*/ 3120373 h 3120373"/>
              <a:gd name="connsiteX32" fmla="*/ 731699 w 2195098"/>
              <a:gd name="connsiteY32" fmla="*/ 3120373 h 3120373"/>
              <a:gd name="connsiteX33" fmla="*/ 487799 w 2195098"/>
              <a:gd name="connsiteY33" fmla="*/ 3120373 h 3120373"/>
              <a:gd name="connsiteX34" fmla="*/ 2439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2773665 h 3120373"/>
              <a:gd name="connsiteX37" fmla="*/ 0 w 2195098"/>
              <a:gd name="connsiteY37" fmla="*/ 2426957 h 3120373"/>
              <a:gd name="connsiteX38" fmla="*/ 0 w 2195098"/>
              <a:gd name="connsiteY38" fmla="*/ 2080249 h 3120373"/>
              <a:gd name="connsiteX39" fmla="*/ 0 w 2195098"/>
              <a:gd name="connsiteY39" fmla="*/ 1733541 h 3120373"/>
              <a:gd name="connsiteX40" fmla="*/ 0 w 2195098"/>
              <a:gd name="connsiteY40" fmla="*/ 1386832 h 3120373"/>
              <a:gd name="connsiteX41" fmla="*/ 0 w 2195098"/>
              <a:gd name="connsiteY41" fmla="*/ 1040124 h 3120373"/>
              <a:gd name="connsiteX42" fmla="*/ 0 w 2195098"/>
              <a:gd name="connsiteY42" fmla="*/ 693416 h 3120373"/>
              <a:gd name="connsiteX43" fmla="*/ 0 w 2195098"/>
              <a:gd name="connsiteY43" fmla="*/ 346708 h 3120373"/>
              <a:gd name="connsiteX44" fmla="*/ 0 w 2195098"/>
              <a:gd name="connsiteY4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138199 w 2195098"/>
              <a:gd name="connsiteY13" fmla="*/ 0 h 3120373"/>
              <a:gd name="connsiteX14" fmla="*/ 1219499 w 2195098"/>
              <a:gd name="connsiteY14" fmla="*/ 0 h 3120373"/>
              <a:gd name="connsiteX15" fmla="*/ 1463399 w 2195098"/>
              <a:gd name="connsiteY15" fmla="*/ 0 h 3120373"/>
              <a:gd name="connsiteX16" fmla="*/ 1707299 w 2195098"/>
              <a:gd name="connsiteY16" fmla="*/ 0 h 3120373"/>
              <a:gd name="connsiteX17" fmla="*/ 1951198 w 2195098"/>
              <a:gd name="connsiteY17" fmla="*/ 0 h 3120373"/>
              <a:gd name="connsiteX18" fmla="*/ 2195098 w 2195098"/>
              <a:gd name="connsiteY18" fmla="*/ 0 h 3120373"/>
              <a:gd name="connsiteX19" fmla="*/ 2195098 w 2195098"/>
              <a:gd name="connsiteY19" fmla="*/ 346708 h 3120373"/>
              <a:gd name="connsiteX20" fmla="*/ 2195098 w 2195098"/>
              <a:gd name="connsiteY20" fmla="*/ 693417 h 3120373"/>
              <a:gd name="connsiteX21" fmla="*/ 2195098 w 2195098"/>
              <a:gd name="connsiteY21" fmla="*/ 1040125 h 3120373"/>
              <a:gd name="connsiteX22" fmla="*/ 2195098 w 2195098"/>
              <a:gd name="connsiteY22" fmla="*/ 1386833 h 3120373"/>
              <a:gd name="connsiteX23" fmla="*/ 2195098 w 2195098"/>
              <a:gd name="connsiteY23" fmla="*/ 1733541 h 3120373"/>
              <a:gd name="connsiteX24" fmla="*/ 2195098 w 2195098"/>
              <a:gd name="connsiteY24" fmla="*/ 2080249 h 3120373"/>
              <a:gd name="connsiteX25" fmla="*/ 2195098 w 2195098"/>
              <a:gd name="connsiteY25" fmla="*/ 2426957 h 3120373"/>
              <a:gd name="connsiteX26" fmla="*/ 2195098 w 2195098"/>
              <a:gd name="connsiteY26" fmla="*/ 2773665 h 3120373"/>
              <a:gd name="connsiteX27" fmla="*/ 2195098 w 2195098"/>
              <a:gd name="connsiteY27" fmla="*/ 3120373 h 3120373"/>
              <a:gd name="connsiteX28" fmla="*/ 1951198 w 2195098"/>
              <a:gd name="connsiteY28" fmla="*/ 3120373 h 3120373"/>
              <a:gd name="connsiteX29" fmla="*/ 1707299 w 2195098"/>
              <a:gd name="connsiteY29" fmla="*/ 3120373 h 3120373"/>
              <a:gd name="connsiteX30" fmla="*/ 1463399 w 2195098"/>
              <a:gd name="connsiteY30" fmla="*/ 3120373 h 3120373"/>
              <a:gd name="connsiteX31" fmla="*/ 1219499 w 2195098"/>
              <a:gd name="connsiteY31" fmla="*/ 3120373 h 3120373"/>
              <a:gd name="connsiteX32" fmla="*/ 975599 w 2195098"/>
              <a:gd name="connsiteY32" fmla="*/ 3120373 h 3120373"/>
              <a:gd name="connsiteX33" fmla="*/ 731699 w 2195098"/>
              <a:gd name="connsiteY33" fmla="*/ 3120373 h 3120373"/>
              <a:gd name="connsiteX34" fmla="*/ 487799 w 2195098"/>
              <a:gd name="connsiteY34" fmla="*/ 3120373 h 3120373"/>
              <a:gd name="connsiteX35" fmla="*/ 2439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2773665 h 3120373"/>
              <a:gd name="connsiteX38" fmla="*/ 0 w 2195098"/>
              <a:gd name="connsiteY38" fmla="*/ 2426957 h 3120373"/>
              <a:gd name="connsiteX39" fmla="*/ 0 w 2195098"/>
              <a:gd name="connsiteY39" fmla="*/ 2080249 h 3120373"/>
              <a:gd name="connsiteX40" fmla="*/ 0 w 2195098"/>
              <a:gd name="connsiteY40" fmla="*/ 1733541 h 3120373"/>
              <a:gd name="connsiteX41" fmla="*/ 0 w 2195098"/>
              <a:gd name="connsiteY41" fmla="*/ 1386832 h 3120373"/>
              <a:gd name="connsiteX42" fmla="*/ 0 w 2195098"/>
              <a:gd name="connsiteY42" fmla="*/ 1040124 h 3120373"/>
              <a:gd name="connsiteX43" fmla="*/ 0 w 2195098"/>
              <a:gd name="connsiteY43" fmla="*/ 693416 h 3120373"/>
              <a:gd name="connsiteX44" fmla="*/ 0 w 2195098"/>
              <a:gd name="connsiteY44" fmla="*/ 346708 h 3120373"/>
              <a:gd name="connsiteX45" fmla="*/ 0 w 2195098"/>
              <a:gd name="connsiteY4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463399 w 2195098"/>
              <a:gd name="connsiteY16" fmla="*/ 0 h 3120373"/>
              <a:gd name="connsiteX17" fmla="*/ 1707299 w 2195098"/>
              <a:gd name="connsiteY17" fmla="*/ 0 h 3120373"/>
              <a:gd name="connsiteX18" fmla="*/ 1951198 w 2195098"/>
              <a:gd name="connsiteY18" fmla="*/ 0 h 3120373"/>
              <a:gd name="connsiteX19" fmla="*/ 2195098 w 2195098"/>
              <a:gd name="connsiteY19" fmla="*/ 0 h 3120373"/>
              <a:gd name="connsiteX20" fmla="*/ 2195098 w 2195098"/>
              <a:gd name="connsiteY20" fmla="*/ 346708 h 3120373"/>
              <a:gd name="connsiteX21" fmla="*/ 2195098 w 2195098"/>
              <a:gd name="connsiteY21" fmla="*/ 693417 h 3120373"/>
              <a:gd name="connsiteX22" fmla="*/ 2195098 w 2195098"/>
              <a:gd name="connsiteY22" fmla="*/ 1040125 h 3120373"/>
              <a:gd name="connsiteX23" fmla="*/ 2195098 w 2195098"/>
              <a:gd name="connsiteY23" fmla="*/ 1386833 h 3120373"/>
              <a:gd name="connsiteX24" fmla="*/ 2195098 w 2195098"/>
              <a:gd name="connsiteY24" fmla="*/ 1733541 h 3120373"/>
              <a:gd name="connsiteX25" fmla="*/ 2195098 w 2195098"/>
              <a:gd name="connsiteY25" fmla="*/ 2080249 h 3120373"/>
              <a:gd name="connsiteX26" fmla="*/ 2195098 w 2195098"/>
              <a:gd name="connsiteY26" fmla="*/ 2426957 h 3120373"/>
              <a:gd name="connsiteX27" fmla="*/ 2195098 w 2195098"/>
              <a:gd name="connsiteY27" fmla="*/ 2773665 h 3120373"/>
              <a:gd name="connsiteX28" fmla="*/ 2195098 w 2195098"/>
              <a:gd name="connsiteY28" fmla="*/ 3120373 h 3120373"/>
              <a:gd name="connsiteX29" fmla="*/ 1951198 w 2195098"/>
              <a:gd name="connsiteY29" fmla="*/ 3120373 h 3120373"/>
              <a:gd name="connsiteX30" fmla="*/ 1707299 w 2195098"/>
              <a:gd name="connsiteY30" fmla="*/ 3120373 h 3120373"/>
              <a:gd name="connsiteX31" fmla="*/ 1463399 w 2195098"/>
              <a:gd name="connsiteY31" fmla="*/ 3120373 h 3120373"/>
              <a:gd name="connsiteX32" fmla="*/ 1219499 w 2195098"/>
              <a:gd name="connsiteY32" fmla="*/ 3120373 h 3120373"/>
              <a:gd name="connsiteX33" fmla="*/ 975599 w 2195098"/>
              <a:gd name="connsiteY33" fmla="*/ 3120373 h 3120373"/>
              <a:gd name="connsiteX34" fmla="*/ 731699 w 2195098"/>
              <a:gd name="connsiteY34" fmla="*/ 3120373 h 3120373"/>
              <a:gd name="connsiteX35" fmla="*/ 487799 w 2195098"/>
              <a:gd name="connsiteY35" fmla="*/ 3120373 h 3120373"/>
              <a:gd name="connsiteX36" fmla="*/ 2439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2773665 h 3120373"/>
              <a:gd name="connsiteX39" fmla="*/ 0 w 2195098"/>
              <a:gd name="connsiteY39" fmla="*/ 2426957 h 3120373"/>
              <a:gd name="connsiteX40" fmla="*/ 0 w 2195098"/>
              <a:gd name="connsiteY40" fmla="*/ 2080249 h 3120373"/>
              <a:gd name="connsiteX41" fmla="*/ 0 w 2195098"/>
              <a:gd name="connsiteY41" fmla="*/ 1733541 h 3120373"/>
              <a:gd name="connsiteX42" fmla="*/ 0 w 2195098"/>
              <a:gd name="connsiteY42" fmla="*/ 1386832 h 3120373"/>
              <a:gd name="connsiteX43" fmla="*/ 0 w 2195098"/>
              <a:gd name="connsiteY43" fmla="*/ 1040124 h 3120373"/>
              <a:gd name="connsiteX44" fmla="*/ 0 w 2195098"/>
              <a:gd name="connsiteY44" fmla="*/ 693416 h 3120373"/>
              <a:gd name="connsiteX45" fmla="*/ 0 w 2195098"/>
              <a:gd name="connsiteY45" fmla="*/ 346708 h 3120373"/>
              <a:gd name="connsiteX46" fmla="*/ 0 w 2195098"/>
              <a:gd name="connsiteY4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82099 w 2195098"/>
              <a:gd name="connsiteY16" fmla="*/ 0 h 3120373"/>
              <a:gd name="connsiteX17" fmla="*/ 1463399 w 2195098"/>
              <a:gd name="connsiteY17" fmla="*/ 0 h 3120373"/>
              <a:gd name="connsiteX18" fmla="*/ 1707299 w 2195098"/>
              <a:gd name="connsiteY18" fmla="*/ 0 h 3120373"/>
              <a:gd name="connsiteX19" fmla="*/ 1951198 w 2195098"/>
              <a:gd name="connsiteY19" fmla="*/ 0 h 3120373"/>
              <a:gd name="connsiteX20" fmla="*/ 2195098 w 2195098"/>
              <a:gd name="connsiteY20" fmla="*/ 0 h 3120373"/>
              <a:gd name="connsiteX21" fmla="*/ 2195098 w 2195098"/>
              <a:gd name="connsiteY21" fmla="*/ 346708 h 3120373"/>
              <a:gd name="connsiteX22" fmla="*/ 2195098 w 2195098"/>
              <a:gd name="connsiteY22" fmla="*/ 693417 h 3120373"/>
              <a:gd name="connsiteX23" fmla="*/ 2195098 w 2195098"/>
              <a:gd name="connsiteY23" fmla="*/ 1040125 h 3120373"/>
              <a:gd name="connsiteX24" fmla="*/ 2195098 w 2195098"/>
              <a:gd name="connsiteY24" fmla="*/ 1386833 h 3120373"/>
              <a:gd name="connsiteX25" fmla="*/ 2195098 w 2195098"/>
              <a:gd name="connsiteY25" fmla="*/ 1733541 h 3120373"/>
              <a:gd name="connsiteX26" fmla="*/ 2195098 w 2195098"/>
              <a:gd name="connsiteY26" fmla="*/ 2080249 h 3120373"/>
              <a:gd name="connsiteX27" fmla="*/ 2195098 w 2195098"/>
              <a:gd name="connsiteY27" fmla="*/ 2426957 h 3120373"/>
              <a:gd name="connsiteX28" fmla="*/ 2195098 w 2195098"/>
              <a:gd name="connsiteY28" fmla="*/ 2773665 h 3120373"/>
              <a:gd name="connsiteX29" fmla="*/ 2195098 w 2195098"/>
              <a:gd name="connsiteY29" fmla="*/ 3120373 h 3120373"/>
              <a:gd name="connsiteX30" fmla="*/ 1951198 w 2195098"/>
              <a:gd name="connsiteY30" fmla="*/ 3120373 h 3120373"/>
              <a:gd name="connsiteX31" fmla="*/ 1707299 w 2195098"/>
              <a:gd name="connsiteY31" fmla="*/ 3120373 h 3120373"/>
              <a:gd name="connsiteX32" fmla="*/ 1463399 w 2195098"/>
              <a:gd name="connsiteY32" fmla="*/ 3120373 h 3120373"/>
              <a:gd name="connsiteX33" fmla="*/ 1219499 w 2195098"/>
              <a:gd name="connsiteY33" fmla="*/ 3120373 h 3120373"/>
              <a:gd name="connsiteX34" fmla="*/ 975599 w 2195098"/>
              <a:gd name="connsiteY34" fmla="*/ 3120373 h 3120373"/>
              <a:gd name="connsiteX35" fmla="*/ 731699 w 2195098"/>
              <a:gd name="connsiteY35" fmla="*/ 3120373 h 3120373"/>
              <a:gd name="connsiteX36" fmla="*/ 487799 w 2195098"/>
              <a:gd name="connsiteY36" fmla="*/ 3120373 h 3120373"/>
              <a:gd name="connsiteX37" fmla="*/ 2439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2773665 h 3120373"/>
              <a:gd name="connsiteX40" fmla="*/ 0 w 2195098"/>
              <a:gd name="connsiteY40" fmla="*/ 2426957 h 3120373"/>
              <a:gd name="connsiteX41" fmla="*/ 0 w 2195098"/>
              <a:gd name="connsiteY41" fmla="*/ 2080249 h 3120373"/>
              <a:gd name="connsiteX42" fmla="*/ 0 w 2195098"/>
              <a:gd name="connsiteY42" fmla="*/ 1733541 h 3120373"/>
              <a:gd name="connsiteX43" fmla="*/ 0 w 2195098"/>
              <a:gd name="connsiteY43" fmla="*/ 1386832 h 3120373"/>
              <a:gd name="connsiteX44" fmla="*/ 0 w 2195098"/>
              <a:gd name="connsiteY44" fmla="*/ 1040124 h 3120373"/>
              <a:gd name="connsiteX45" fmla="*/ 0 w 2195098"/>
              <a:gd name="connsiteY45" fmla="*/ 693416 h 3120373"/>
              <a:gd name="connsiteX46" fmla="*/ 0 w 2195098"/>
              <a:gd name="connsiteY46" fmla="*/ 346708 h 3120373"/>
              <a:gd name="connsiteX47" fmla="*/ 0 w 2195098"/>
              <a:gd name="connsiteY4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707299 w 2195098"/>
              <a:gd name="connsiteY19" fmla="*/ 0 h 3120373"/>
              <a:gd name="connsiteX20" fmla="*/ 1951198 w 2195098"/>
              <a:gd name="connsiteY20" fmla="*/ 0 h 3120373"/>
              <a:gd name="connsiteX21" fmla="*/ 2195098 w 2195098"/>
              <a:gd name="connsiteY21" fmla="*/ 0 h 3120373"/>
              <a:gd name="connsiteX22" fmla="*/ 2195098 w 2195098"/>
              <a:gd name="connsiteY22" fmla="*/ 346708 h 3120373"/>
              <a:gd name="connsiteX23" fmla="*/ 2195098 w 2195098"/>
              <a:gd name="connsiteY23" fmla="*/ 693417 h 3120373"/>
              <a:gd name="connsiteX24" fmla="*/ 2195098 w 2195098"/>
              <a:gd name="connsiteY24" fmla="*/ 1040125 h 3120373"/>
              <a:gd name="connsiteX25" fmla="*/ 2195098 w 2195098"/>
              <a:gd name="connsiteY25" fmla="*/ 1386833 h 3120373"/>
              <a:gd name="connsiteX26" fmla="*/ 2195098 w 2195098"/>
              <a:gd name="connsiteY26" fmla="*/ 1733541 h 3120373"/>
              <a:gd name="connsiteX27" fmla="*/ 2195098 w 2195098"/>
              <a:gd name="connsiteY27" fmla="*/ 2080249 h 3120373"/>
              <a:gd name="connsiteX28" fmla="*/ 2195098 w 2195098"/>
              <a:gd name="connsiteY28" fmla="*/ 2426957 h 3120373"/>
              <a:gd name="connsiteX29" fmla="*/ 2195098 w 2195098"/>
              <a:gd name="connsiteY29" fmla="*/ 2773665 h 3120373"/>
              <a:gd name="connsiteX30" fmla="*/ 2195098 w 2195098"/>
              <a:gd name="connsiteY30" fmla="*/ 3120373 h 3120373"/>
              <a:gd name="connsiteX31" fmla="*/ 1951198 w 2195098"/>
              <a:gd name="connsiteY31" fmla="*/ 3120373 h 3120373"/>
              <a:gd name="connsiteX32" fmla="*/ 1707299 w 2195098"/>
              <a:gd name="connsiteY32" fmla="*/ 3120373 h 3120373"/>
              <a:gd name="connsiteX33" fmla="*/ 1463399 w 2195098"/>
              <a:gd name="connsiteY33" fmla="*/ 3120373 h 3120373"/>
              <a:gd name="connsiteX34" fmla="*/ 1219499 w 2195098"/>
              <a:gd name="connsiteY34" fmla="*/ 3120373 h 3120373"/>
              <a:gd name="connsiteX35" fmla="*/ 975599 w 2195098"/>
              <a:gd name="connsiteY35" fmla="*/ 3120373 h 3120373"/>
              <a:gd name="connsiteX36" fmla="*/ 731699 w 2195098"/>
              <a:gd name="connsiteY36" fmla="*/ 3120373 h 3120373"/>
              <a:gd name="connsiteX37" fmla="*/ 487799 w 2195098"/>
              <a:gd name="connsiteY37" fmla="*/ 3120373 h 3120373"/>
              <a:gd name="connsiteX38" fmla="*/ 2439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2773665 h 3120373"/>
              <a:gd name="connsiteX41" fmla="*/ 0 w 2195098"/>
              <a:gd name="connsiteY41" fmla="*/ 2426957 h 3120373"/>
              <a:gd name="connsiteX42" fmla="*/ 0 w 2195098"/>
              <a:gd name="connsiteY42" fmla="*/ 2080249 h 3120373"/>
              <a:gd name="connsiteX43" fmla="*/ 0 w 2195098"/>
              <a:gd name="connsiteY43" fmla="*/ 1733541 h 3120373"/>
              <a:gd name="connsiteX44" fmla="*/ 0 w 2195098"/>
              <a:gd name="connsiteY44" fmla="*/ 1386832 h 3120373"/>
              <a:gd name="connsiteX45" fmla="*/ 0 w 2195098"/>
              <a:gd name="connsiteY45" fmla="*/ 1040124 h 3120373"/>
              <a:gd name="connsiteX46" fmla="*/ 0 w 2195098"/>
              <a:gd name="connsiteY46" fmla="*/ 693416 h 3120373"/>
              <a:gd name="connsiteX47" fmla="*/ 0 w 2195098"/>
              <a:gd name="connsiteY47" fmla="*/ 346708 h 3120373"/>
              <a:gd name="connsiteX48" fmla="*/ 0 w 2195098"/>
              <a:gd name="connsiteY4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625999 w 2195098"/>
              <a:gd name="connsiteY19" fmla="*/ 0 h 3120373"/>
              <a:gd name="connsiteX20" fmla="*/ 1707299 w 2195098"/>
              <a:gd name="connsiteY20" fmla="*/ 0 h 3120373"/>
              <a:gd name="connsiteX21" fmla="*/ 1951198 w 2195098"/>
              <a:gd name="connsiteY21" fmla="*/ 0 h 3120373"/>
              <a:gd name="connsiteX22" fmla="*/ 2195098 w 2195098"/>
              <a:gd name="connsiteY22" fmla="*/ 0 h 3120373"/>
              <a:gd name="connsiteX23" fmla="*/ 2195098 w 2195098"/>
              <a:gd name="connsiteY23" fmla="*/ 346708 h 3120373"/>
              <a:gd name="connsiteX24" fmla="*/ 2195098 w 2195098"/>
              <a:gd name="connsiteY24" fmla="*/ 693417 h 3120373"/>
              <a:gd name="connsiteX25" fmla="*/ 2195098 w 2195098"/>
              <a:gd name="connsiteY25" fmla="*/ 1040125 h 3120373"/>
              <a:gd name="connsiteX26" fmla="*/ 2195098 w 2195098"/>
              <a:gd name="connsiteY26" fmla="*/ 1386833 h 3120373"/>
              <a:gd name="connsiteX27" fmla="*/ 2195098 w 2195098"/>
              <a:gd name="connsiteY27" fmla="*/ 1733541 h 3120373"/>
              <a:gd name="connsiteX28" fmla="*/ 2195098 w 2195098"/>
              <a:gd name="connsiteY28" fmla="*/ 2080249 h 3120373"/>
              <a:gd name="connsiteX29" fmla="*/ 2195098 w 2195098"/>
              <a:gd name="connsiteY29" fmla="*/ 2426957 h 3120373"/>
              <a:gd name="connsiteX30" fmla="*/ 2195098 w 2195098"/>
              <a:gd name="connsiteY30" fmla="*/ 2773665 h 3120373"/>
              <a:gd name="connsiteX31" fmla="*/ 2195098 w 2195098"/>
              <a:gd name="connsiteY31" fmla="*/ 3120373 h 3120373"/>
              <a:gd name="connsiteX32" fmla="*/ 1951198 w 2195098"/>
              <a:gd name="connsiteY32" fmla="*/ 3120373 h 3120373"/>
              <a:gd name="connsiteX33" fmla="*/ 1707299 w 2195098"/>
              <a:gd name="connsiteY33" fmla="*/ 3120373 h 3120373"/>
              <a:gd name="connsiteX34" fmla="*/ 1463399 w 2195098"/>
              <a:gd name="connsiteY34" fmla="*/ 3120373 h 3120373"/>
              <a:gd name="connsiteX35" fmla="*/ 1219499 w 2195098"/>
              <a:gd name="connsiteY35" fmla="*/ 3120373 h 3120373"/>
              <a:gd name="connsiteX36" fmla="*/ 975599 w 2195098"/>
              <a:gd name="connsiteY36" fmla="*/ 3120373 h 3120373"/>
              <a:gd name="connsiteX37" fmla="*/ 731699 w 2195098"/>
              <a:gd name="connsiteY37" fmla="*/ 3120373 h 3120373"/>
              <a:gd name="connsiteX38" fmla="*/ 487799 w 2195098"/>
              <a:gd name="connsiteY38" fmla="*/ 3120373 h 3120373"/>
              <a:gd name="connsiteX39" fmla="*/ 2439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2773665 h 3120373"/>
              <a:gd name="connsiteX42" fmla="*/ 0 w 2195098"/>
              <a:gd name="connsiteY42" fmla="*/ 2426957 h 3120373"/>
              <a:gd name="connsiteX43" fmla="*/ 0 w 2195098"/>
              <a:gd name="connsiteY43" fmla="*/ 2080249 h 3120373"/>
              <a:gd name="connsiteX44" fmla="*/ 0 w 2195098"/>
              <a:gd name="connsiteY44" fmla="*/ 1733541 h 3120373"/>
              <a:gd name="connsiteX45" fmla="*/ 0 w 2195098"/>
              <a:gd name="connsiteY45" fmla="*/ 1386832 h 3120373"/>
              <a:gd name="connsiteX46" fmla="*/ 0 w 2195098"/>
              <a:gd name="connsiteY46" fmla="*/ 1040124 h 3120373"/>
              <a:gd name="connsiteX47" fmla="*/ 0 w 2195098"/>
              <a:gd name="connsiteY47" fmla="*/ 693416 h 3120373"/>
              <a:gd name="connsiteX48" fmla="*/ 0 w 2195098"/>
              <a:gd name="connsiteY48" fmla="*/ 346708 h 3120373"/>
              <a:gd name="connsiteX49" fmla="*/ 0 w 2195098"/>
              <a:gd name="connsiteY4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951198 w 2195098"/>
              <a:gd name="connsiteY22" fmla="*/ 0 h 3120373"/>
              <a:gd name="connsiteX23" fmla="*/ 2195098 w 2195098"/>
              <a:gd name="connsiteY23" fmla="*/ 0 h 3120373"/>
              <a:gd name="connsiteX24" fmla="*/ 2195098 w 2195098"/>
              <a:gd name="connsiteY24" fmla="*/ 346708 h 3120373"/>
              <a:gd name="connsiteX25" fmla="*/ 2195098 w 2195098"/>
              <a:gd name="connsiteY25" fmla="*/ 693417 h 3120373"/>
              <a:gd name="connsiteX26" fmla="*/ 2195098 w 2195098"/>
              <a:gd name="connsiteY26" fmla="*/ 1040125 h 3120373"/>
              <a:gd name="connsiteX27" fmla="*/ 2195098 w 2195098"/>
              <a:gd name="connsiteY27" fmla="*/ 1386833 h 3120373"/>
              <a:gd name="connsiteX28" fmla="*/ 2195098 w 2195098"/>
              <a:gd name="connsiteY28" fmla="*/ 1733541 h 3120373"/>
              <a:gd name="connsiteX29" fmla="*/ 2195098 w 2195098"/>
              <a:gd name="connsiteY29" fmla="*/ 2080249 h 3120373"/>
              <a:gd name="connsiteX30" fmla="*/ 2195098 w 2195098"/>
              <a:gd name="connsiteY30" fmla="*/ 2426957 h 3120373"/>
              <a:gd name="connsiteX31" fmla="*/ 2195098 w 2195098"/>
              <a:gd name="connsiteY31" fmla="*/ 2773665 h 3120373"/>
              <a:gd name="connsiteX32" fmla="*/ 2195098 w 2195098"/>
              <a:gd name="connsiteY32" fmla="*/ 3120373 h 3120373"/>
              <a:gd name="connsiteX33" fmla="*/ 1951198 w 2195098"/>
              <a:gd name="connsiteY33" fmla="*/ 3120373 h 3120373"/>
              <a:gd name="connsiteX34" fmla="*/ 1707299 w 2195098"/>
              <a:gd name="connsiteY34" fmla="*/ 3120373 h 3120373"/>
              <a:gd name="connsiteX35" fmla="*/ 1463399 w 2195098"/>
              <a:gd name="connsiteY35" fmla="*/ 3120373 h 3120373"/>
              <a:gd name="connsiteX36" fmla="*/ 1219499 w 2195098"/>
              <a:gd name="connsiteY36" fmla="*/ 3120373 h 3120373"/>
              <a:gd name="connsiteX37" fmla="*/ 975599 w 2195098"/>
              <a:gd name="connsiteY37" fmla="*/ 3120373 h 3120373"/>
              <a:gd name="connsiteX38" fmla="*/ 731699 w 2195098"/>
              <a:gd name="connsiteY38" fmla="*/ 3120373 h 3120373"/>
              <a:gd name="connsiteX39" fmla="*/ 487799 w 2195098"/>
              <a:gd name="connsiteY39" fmla="*/ 3120373 h 3120373"/>
              <a:gd name="connsiteX40" fmla="*/ 2439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2773665 h 3120373"/>
              <a:gd name="connsiteX43" fmla="*/ 0 w 2195098"/>
              <a:gd name="connsiteY43" fmla="*/ 2426957 h 3120373"/>
              <a:gd name="connsiteX44" fmla="*/ 0 w 2195098"/>
              <a:gd name="connsiteY44" fmla="*/ 2080249 h 3120373"/>
              <a:gd name="connsiteX45" fmla="*/ 0 w 2195098"/>
              <a:gd name="connsiteY45" fmla="*/ 1733541 h 3120373"/>
              <a:gd name="connsiteX46" fmla="*/ 0 w 2195098"/>
              <a:gd name="connsiteY46" fmla="*/ 1386832 h 3120373"/>
              <a:gd name="connsiteX47" fmla="*/ 0 w 2195098"/>
              <a:gd name="connsiteY47" fmla="*/ 1040124 h 3120373"/>
              <a:gd name="connsiteX48" fmla="*/ 0 w 2195098"/>
              <a:gd name="connsiteY48" fmla="*/ 693416 h 3120373"/>
              <a:gd name="connsiteX49" fmla="*/ 0 w 2195098"/>
              <a:gd name="connsiteY49" fmla="*/ 346708 h 3120373"/>
              <a:gd name="connsiteX50" fmla="*/ 0 w 2195098"/>
              <a:gd name="connsiteY5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869898 w 2195098"/>
              <a:gd name="connsiteY22" fmla="*/ 0 h 3120373"/>
              <a:gd name="connsiteX23" fmla="*/ 1951198 w 2195098"/>
              <a:gd name="connsiteY23" fmla="*/ 0 h 3120373"/>
              <a:gd name="connsiteX24" fmla="*/ 2195098 w 2195098"/>
              <a:gd name="connsiteY24" fmla="*/ 0 h 3120373"/>
              <a:gd name="connsiteX25" fmla="*/ 2195098 w 2195098"/>
              <a:gd name="connsiteY25" fmla="*/ 346708 h 3120373"/>
              <a:gd name="connsiteX26" fmla="*/ 2195098 w 2195098"/>
              <a:gd name="connsiteY26" fmla="*/ 693417 h 3120373"/>
              <a:gd name="connsiteX27" fmla="*/ 2195098 w 2195098"/>
              <a:gd name="connsiteY27" fmla="*/ 1040125 h 3120373"/>
              <a:gd name="connsiteX28" fmla="*/ 2195098 w 2195098"/>
              <a:gd name="connsiteY28" fmla="*/ 1386833 h 3120373"/>
              <a:gd name="connsiteX29" fmla="*/ 2195098 w 2195098"/>
              <a:gd name="connsiteY29" fmla="*/ 1733541 h 3120373"/>
              <a:gd name="connsiteX30" fmla="*/ 2195098 w 2195098"/>
              <a:gd name="connsiteY30" fmla="*/ 2080249 h 3120373"/>
              <a:gd name="connsiteX31" fmla="*/ 2195098 w 2195098"/>
              <a:gd name="connsiteY31" fmla="*/ 2426957 h 3120373"/>
              <a:gd name="connsiteX32" fmla="*/ 2195098 w 2195098"/>
              <a:gd name="connsiteY32" fmla="*/ 2773665 h 3120373"/>
              <a:gd name="connsiteX33" fmla="*/ 2195098 w 2195098"/>
              <a:gd name="connsiteY33" fmla="*/ 3120373 h 3120373"/>
              <a:gd name="connsiteX34" fmla="*/ 1951198 w 2195098"/>
              <a:gd name="connsiteY34" fmla="*/ 3120373 h 3120373"/>
              <a:gd name="connsiteX35" fmla="*/ 1707299 w 2195098"/>
              <a:gd name="connsiteY35" fmla="*/ 3120373 h 3120373"/>
              <a:gd name="connsiteX36" fmla="*/ 1463399 w 2195098"/>
              <a:gd name="connsiteY36" fmla="*/ 3120373 h 3120373"/>
              <a:gd name="connsiteX37" fmla="*/ 1219499 w 2195098"/>
              <a:gd name="connsiteY37" fmla="*/ 3120373 h 3120373"/>
              <a:gd name="connsiteX38" fmla="*/ 975599 w 2195098"/>
              <a:gd name="connsiteY38" fmla="*/ 3120373 h 3120373"/>
              <a:gd name="connsiteX39" fmla="*/ 731699 w 2195098"/>
              <a:gd name="connsiteY39" fmla="*/ 3120373 h 3120373"/>
              <a:gd name="connsiteX40" fmla="*/ 487799 w 2195098"/>
              <a:gd name="connsiteY40" fmla="*/ 3120373 h 3120373"/>
              <a:gd name="connsiteX41" fmla="*/ 2439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2773665 h 3120373"/>
              <a:gd name="connsiteX44" fmla="*/ 0 w 2195098"/>
              <a:gd name="connsiteY44" fmla="*/ 2426957 h 3120373"/>
              <a:gd name="connsiteX45" fmla="*/ 0 w 2195098"/>
              <a:gd name="connsiteY45" fmla="*/ 2080249 h 3120373"/>
              <a:gd name="connsiteX46" fmla="*/ 0 w 2195098"/>
              <a:gd name="connsiteY46" fmla="*/ 1733541 h 3120373"/>
              <a:gd name="connsiteX47" fmla="*/ 0 w 2195098"/>
              <a:gd name="connsiteY47" fmla="*/ 1386832 h 3120373"/>
              <a:gd name="connsiteX48" fmla="*/ 0 w 2195098"/>
              <a:gd name="connsiteY48" fmla="*/ 1040124 h 3120373"/>
              <a:gd name="connsiteX49" fmla="*/ 0 w 2195098"/>
              <a:gd name="connsiteY49" fmla="*/ 693416 h 3120373"/>
              <a:gd name="connsiteX50" fmla="*/ 0 w 2195098"/>
              <a:gd name="connsiteY50" fmla="*/ 346708 h 3120373"/>
              <a:gd name="connsiteX51" fmla="*/ 0 w 2195098"/>
              <a:gd name="connsiteY5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95098 w 2195098"/>
              <a:gd name="connsiteY25" fmla="*/ 0 h 3120373"/>
              <a:gd name="connsiteX26" fmla="*/ 2195098 w 2195098"/>
              <a:gd name="connsiteY26" fmla="*/ 346708 h 3120373"/>
              <a:gd name="connsiteX27" fmla="*/ 2195098 w 2195098"/>
              <a:gd name="connsiteY27" fmla="*/ 693417 h 3120373"/>
              <a:gd name="connsiteX28" fmla="*/ 2195098 w 2195098"/>
              <a:gd name="connsiteY28" fmla="*/ 1040125 h 3120373"/>
              <a:gd name="connsiteX29" fmla="*/ 2195098 w 2195098"/>
              <a:gd name="connsiteY29" fmla="*/ 1386833 h 3120373"/>
              <a:gd name="connsiteX30" fmla="*/ 2195098 w 2195098"/>
              <a:gd name="connsiteY30" fmla="*/ 1733541 h 3120373"/>
              <a:gd name="connsiteX31" fmla="*/ 2195098 w 2195098"/>
              <a:gd name="connsiteY31" fmla="*/ 2080249 h 3120373"/>
              <a:gd name="connsiteX32" fmla="*/ 2195098 w 2195098"/>
              <a:gd name="connsiteY32" fmla="*/ 2426957 h 3120373"/>
              <a:gd name="connsiteX33" fmla="*/ 2195098 w 2195098"/>
              <a:gd name="connsiteY33" fmla="*/ 2773665 h 3120373"/>
              <a:gd name="connsiteX34" fmla="*/ 2195098 w 2195098"/>
              <a:gd name="connsiteY34" fmla="*/ 3120373 h 3120373"/>
              <a:gd name="connsiteX35" fmla="*/ 1951198 w 2195098"/>
              <a:gd name="connsiteY35" fmla="*/ 3120373 h 3120373"/>
              <a:gd name="connsiteX36" fmla="*/ 1707299 w 2195098"/>
              <a:gd name="connsiteY36" fmla="*/ 3120373 h 3120373"/>
              <a:gd name="connsiteX37" fmla="*/ 1463399 w 2195098"/>
              <a:gd name="connsiteY37" fmla="*/ 3120373 h 3120373"/>
              <a:gd name="connsiteX38" fmla="*/ 1219499 w 2195098"/>
              <a:gd name="connsiteY38" fmla="*/ 3120373 h 3120373"/>
              <a:gd name="connsiteX39" fmla="*/ 975599 w 2195098"/>
              <a:gd name="connsiteY39" fmla="*/ 3120373 h 3120373"/>
              <a:gd name="connsiteX40" fmla="*/ 731699 w 2195098"/>
              <a:gd name="connsiteY40" fmla="*/ 3120373 h 3120373"/>
              <a:gd name="connsiteX41" fmla="*/ 487799 w 2195098"/>
              <a:gd name="connsiteY41" fmla="*/ 3120373 h 3120373"/>
              <a:gd name="connsiteX42" fmla="*/ 2439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2773665 h 3120373"/>
              <a:gd name="connsiteX45" fmla="*/ 0 w 2195098"/>
              <a:gd name="connsiteY45" fmla="*/ 2426957 h 3120373"/>
              <a:gd name="connsiteX46" fmla="*/ 0 w 2195098"/>
              <a:gd name="connsiteY46" fmla="*/ 2080249 h 3120373"/>
              <a:gd name="connsiteX47" fmla="*/ 0 w 2195098"/>
              <a:gd name="connsiteY47" fmla="*/ 1733541 h 3120373"/>
              <a:gd name="connsiteX48" fmla="*/ 0 w 2195098"/>
              <a:gd name="connsiteY48" fmla="*/ 1386832 h 3120373"/>
              <a:gd name="connsiteX49" fmla="*/ 0 w 2195098"/>
              <a:gd name="connsiteY49" fmla="*/ 1040124 h 3120373"/>
              <a:gd name="connsiteX50" fmla="*/ 0 w 2195098"/>
              <a:gd name="connsiteY50" fmla="*/ 693416 h 3120373"/>
              <a:gd name="connsiteX51" fmla="*/ 0 w 2195098"/>
              <a:gd name="connsiteY51" fmla="*/ 346708 h 3120373"/>
              <a:gd name="connsiteX52" fmla="*/ 0 w 2195098"/>
              <a:gd name="connsiteY5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13798 w 2195098"/>
              <a:gd name="connsiteY25" fmla="*/ 0 h 3120373"/>
              <a:gd name="connsiteX26" fmla="*/ 2195098 w 2195098"/>
              <a:gd name="connsiteY26" fmla="*/ 0 h 3120373"/>
              <a:gd name="connsiteX27" fmla="*/ 2195098 w 2195098"/>
              <a:gd name="connsiteY27" fmla="*/ 346708 h 3120373"/>
              <a:gd name="connsiteX28" fmla="*/ 2195098 w 2195098"/>
              <a:gd name="connsiteY28" fmla="*/ 693417 h 3120373"/>
              <a:gd name="connsiteX29" fmla="*/ 2195098 w 2195098"/>
              <a:gd name="connsiteY29" fmla="*/ 1040125 h 3120373"/>
              <a:gd name="connsiteX30" fmla="*/ 2195098 w 2195098"/>
              <a:gd name="connsiteY30" fmla="*/ 1386833 h 3120373"/>
              <a:gd name="connsiteX31" fmla="*/ 2195098 w 2195098"/>
              <a:gd name="connsiteY31" fmla="*/ 1733541 h 3120373"/>
              <a:gd name="connsiteX32" fmla="*/ 2195098 w 2195098"/>
              <a:gd name="connsiteY32" fmla="*/ 2080249 h 3120373"/>
              <a:gd name="connsiteX33" fmla="*/ 2195098 w 2195098"/>
              <a:gd name="connsiteY33" fmla="*/ 2426957 h 3120373"/>
              <a:gd name="connsiteX34" fmla="*/ 2195098 w 2195098"/>
              <a:gd name="connsiteY34" fmla="*/ 2773665 h 3120373"/>
              <a:gd name="connsiteX35" fmla="*/ 2195098 w 2195098"/>
              <a:gd name="connsiteY35" fmla="*/ 3120373 h 3120373"/>
              <a:gd name="connsiteX36" fmla="*/ 1951198 w 2195098"/>
              <a:gd name="connsiteY36" fmla="*/ 3120373 h 3120373"/>
              <a:gd name="connsiteX37" fmla="*/ 1707299 w 2195098"/>
              <a:gd name="connsiteY37" fmla="*/ 3120373 h 3120373"/>
              <a:gd name="connsiteX38" fmla="*/ 1463399 w 2195098"/>
              <a:gd name="connsiteY38" fmla="*/ 3120373 h 3120373"/>
              <a:gd name="connsiteX39" fmla="*/ 1219499 w 2195098"/>
              <a:gd name="connsiteY39" fmla="*/ 3120373 h 3120373"/>
              <a:gd name="connsiteX40" fmla="*/ 975599 w 2195098"/>
              <a:gd name="connsiteY40" fmla="*/ 3120373 h 3120373"/>
              <a:gd name="connsiteX41" fmla="*/ 731699 w 2195098"/>
              <a:gd name="connsiteY41" fmla="*/ 3120373 h 3120373"/>
              <a:gd name="connsiteX42" fmla="*/ 487799 w 2195098"/>
              <a:gd name="connsiteY42" fmla="*/ 3120373 h 3120373"/>
              <a:gd name="connsiteX43" fmla="*/ 2439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2773665 h 3120373"/>
              <a:gd name="connsiteX46" fmla="*/ 0 w 2195098"/>
              <a:gd name="connsiteY46" fmla="*/ 2426957 h 3120373"/>
              <a:gd name="connsiteX47" fmla="*/ 0 w 2195098"/>
              <a:gd name="connsiteY47" fmla="*/ 2080249 h 3120373"/>
              <a:gd name="connsiteX48" fmla="*/ 0 w 2195098"/>
              <a:gd name="connsiteY48" fmla="*/ 1733541 h 3120373"/>
              <a:gd name="connsiteX49" fmla="*/ 0 w 2195098"/>
              <a:gd name="connsiteY49" fmla="*/ 1386832 h 3120373"/>
              <a:gd name="connsiteX50" fmla="*/ 0 w 2195098"/>
              <a:gd name="connsiteY50" fmla="*/ 1040124 h 3120373"/>
              <a:gd name="connsiteX51" fmla="*/ 0 w 2195098"/>
              <a:gd name="connsiteY51" fmla="*/ 693416 h 3120373"/>
              <a:gd name="connsiteX52" fmla="*/ 0 w 2195098"/>
              <a:gd name="connsiteY52" fmla="*/ 346708 h 3120373"/>
              <a:gd name="connsiteX53" fmla="*/ 0 w 2195098"/>
              <a:gd name="connsiteY5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346708 h 3120373"/>
              <a:gd name="connsiteX29" fmla="*/ 2195098 w 2195098"/>
              <a:gd name="connsiteY29" fmla="*/ 693417 h 3120373"/>
              <a:gd name="connsiteX30" fmla="*/ 2195098 w 2195098"/>
              <a:gd name="connsiteY30" fmla="*/ 1040125 h 3120373"/>
              <a:gd name="connsiteX31" fmla="*/ 2195098 w 2195098"/>
              <a:gd name="connsiteY31" fmla="*/ 1386833 h 3120373"/>
              <a:gd name="connsiteX32" fmla="*/ 2195098 w 2195098"/>
              <a:gd name="connsiteY32" fmla="*/ 1733541 h 3120373"/>
              <a:gd name="connsiteX33" fmla="*/ 2195098 w 2195098"/>
              <a:gd name="connsiteY33" fmla="*/ 2080249 h 3120373"/>
              <a:gd name="connsiteX34" fmla="*/ 2195098 w 2195098"/>
              <a:gd name="connsiteY34" fmla="*/ 2426957 h 3120373"/>
              <a:gd name="connsiteX35" fmla="*/ 2195098 w 2195098"/>
              <a:gd name="connsiteY35" fmla="*/ 2773665 h 3120373"/>
              <a:gd name="connsiteX36" fmla="*/ 2195098 w 2195098"/>
              <a:gd name="connsiteY36" fmla="*/ 3120373 h 3120373"/>
              <a:gd name="connsiteX37" fmla="*/ 1951198 w 2195098"/>
              <a:gd name="connsiteY37" fmla="*/ 3120373 h 3120373"/>
              <a:gd name="connsiteX38" fmla="*/ 1707299 w 2195098"/>
              <a:gd name="connsiteY38" fmla="*/ 3120373 h 3120373"/>
              <a:gd name="connsiteX39" fmla="*/ 1463399 w 2195098"/>
              <a:gd name="connsiteY39" fmla="*/ 3120373 h 3120373"/>
              <a:gd name="connsiteX40" fmla="*/ 1219499 w 2195098"/>
              <a:gd name="connsiteY40" fmla="*/ 3120373 h 3120373"/>
              <a:gd name="connsiteX41" fmla="*/ 975599 w 2195098"/>
              <a:gd name="connsiteY41" fmla="*/ 3120373 h 3120373"/>
              <a:gd name="connsiteX42" fmla="*/ 731699 w 2195098"/>
              <a:gd name="connsiteY42" fmla="*/ 3120373 h 3120373"/>
              <a:gd name="connsiteX43" fmla="*/ 487799 w 2195098"/>
              <a:gd name="connsiteY43" fmla="*/ 3120373 h 3120373"/>
              <a:gd name="connsiteX44" fmla="*/ 2439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2773665 h 3120373"/>
              <a:gd name="connsiteX47" fmla="*/ 0 w 2195098"/>
              <a:gd name="connsiteY47" fmla="*/ 2426957 h 3120373"/>
              <a:gd name="connsiteX48" fmla="*/ 0 w 2195098"/>
              <a:gd name="connsiteY48" fmla="*/ 2080249 h 3120373"/>
              <a:gd name="connsiteX49" fmla="*/ 0 w 2195098"/>
              <a:gd name="connsiteY49" fmla="*/ 1733541 h 3120373"/>
              <a:gd name="connsiteX50" fmla="*/ 0 w 2195098"/>
              <a:gd name="connsiteY50" fmla="*/ 1386832 h 3120373"/>
              <a:gd name="connsiteX51" fmla="*/ 0 w 2195098"/>
              <a:gd name="connsiteY51" fmla="*/ 1040124 h 3120373"/>
              <a:gd name="connsiteX52" fmla="*/ 0 w 2195098"/>
              <a:gd name="connsiteY52" fmla="*/ 693416 h 3120373"/>
              <a:gd name="connsiteX53" fmla="*/ 0 w 2195098"/>
              <a:gd name="connsiteY53" fmla="*/ 346708 h 3120373"/>
              <a:gd name="connsiteX54" fmla="*/ 0 w 2195098"/>
              <a:gd name="connsiteY5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231139 h 3120373"/>
              <a:gd name="connsiteX29" fmla="*/ 2195098 w 2195098"/>
              <a:gd name="connsiteY29" fmla="*/ 346708 h 3120373"/>
              <a:gd name="connsiteX30" fmla="*/ 2195098 w 2195098"/>
              <a:gd name="connsiteY30" fmla="*/ 693417 h 3120373"/>
              <a:gd name="connsiteX31" fmla="*/ 2195098 w 2195098"/>
              <a:gd name="connsiteY31" fmla="*/ 1040125 h 3120373"/>
              <a:gd name="connsiteX32" fmla="*/ 2195098 w 2195098"/>
              <a:gd name="connsiteY32" fmla="*/ 1386833 h 3120373"/>
              <a:gd name="connsiteX33" fmla="*/ 2195098 w 2195098"/>
              <a:gd name="connsiteY33" fmla="*/ 1733541 h 3120373"/>
              <a:gd name="connsiteX34" fmla="*/ 2195098 w 2195098"/>
              <a:gd name="connsiteY34" fmla="*/ 2080249 h 3120373"/>
              <a:gd name="connsiteX35" fmla="*/ 2195098 w 2195098"/>
              <a:gd name="connsiteY35" fmla="*/ 2426957 h 3120373"/>
              <a:gd name="connsiteX36" fmla="*/ 2195098 w 2195098"/>
              <a:gd name="connsiteY36" fmla="*/ 2773665 h 3120373"/>
              <a:gd name="connsiteX37" fmla="*/ 2195098 w 2195098"/>
              <a:gd name="connsiteY37" fmla="*/ 3120373 h 3120373"/>
              <a:gd name="connsiteX38" fmla="*/ 1951198 w 2195098"/>
              <a:gd name="connsiteY38" fmla="*/ 3120373 h 3120373"/>
              <a:gd name="connsiteX39" fmla="*/ 1707299 w 2195098"/>
              <a:gd name="connsiteY39" fmla="*/ 3120373 h 3120373"/>
              <a:gd name="connsiteX40" fmla="*/ 1463399 w 2195098"/>
              <a:gd name="connsiteY40" fmla="*/ 3120373 h 3120373"/>
              <a:gd name="connsiteX41" fmla="*/ 1219499 w 2195098"/>
              <a:gd name="connsiteY41" fmla="*/ 3120373 h 3120373"/>
              <a:gd name="connsiteX42" fmla="*/ 975599 w 2195098"/>
              <a:gd name="connsiteY42" fmla="*/ 3120373 h 3120373"/>
              <a:gd name="connsiteX43" fmla="*/ 731699 w 2195098"/>
              <a:gd name="connsiteY43" fmla="*/ 3120373 h 3120373"/>
              <a:gd name="connsiteX44" fmla="*/ 487799 w 2195098"/>
              <a:gd name="connsiteY44" fmla="*/ 3120373 h 3120373"/>
              <a:gd name="connsiteX45" fmla="*/ 2439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2773665 h 3120373"/>
              <a:gd name="connsiteX48" fmla="*/ 0 w 2195098"/>
              <a:gd name="connsiteY48" fmla="*/ 2426957 h 3120373"/>
              <a:gd name="connsiteX49" fmla="*/ 0 w 2195098"/>
              <a:gd name="connsiteY49" fmla="*/ 2080249 h 3120373"/>
              <a:gd name="connsiteX50" fmla="*/ 0 w 2195098"/>
              <a:gd name="connsiteY50" fmla="*/ 1733541 h 3120373"/>
              <a:gd name="connsiteX51" fmla="*/ 0 w 2195098"/>
              <a:gd name="connsiteY51" fmla="*/ 1386832 h 3120373"/>
              <a:gd name="connsiteX52" fmla="*/ 0 w 2195098"/>
              <a:gd name="connsiteY52" fmla="*/ 1040124 h 3120373"/>
              <a:gd name="connsiteX53" fmla="*/ 0 w 2195098"/>
              <a:gd name="connsiteY53" fmla="*/ 693416 h 3120373"/>
              <a:gd name="connsiteX54" fmla="*/ 0 w 2195098"/>
              <a:gd name="connsiteY54" fmla="*/ 346708 h 3120373"/>
              <a:gd name="connsiteX55" fmla="*/ 0 w 2195098"/>
              <a:gd name="connsiteY5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693417 h 3120373"/>
              <a:gd name="connsiteX32" fmla="*/ 2195098 w 2195098"/>
              <a:gd name="connsiteY32" fmla="*/ 1040125 h 3120373"/>
              <a:gd name="connsiteX33" fmla="*/ 2195098 w 2195098"/>
              <a:gd name="connsiteY33" fmla="*/ 1386833 h 3120373"/>
              <a:gd name="connsiteX34" fmla="*/ 2195098 w 2195098"/>
              <a:gd name="connsiteY34" fmla="*/ 1733541 h 3120373"/>
              <a:gd name="connsiteX35" fmla="*/ 2195098 w 2195098"/>
              <a:gd name="connsiteY35" fmla="*/ 2080249 h 3120373"/>
              <a:gd name="connsiteX36" fmla="*/ 2195098 w 2195098"/>
              <a:gd name="connsiteY36" fmla="*/ 2426957 h 3120373"/>
              <a:gd name="connsiteX37" fmla="*/ 2195098 w 2195098"/>
              <a:gd name="connsiteY37" fmla="*/ 2773665 h 3120373"/>
              <a:gd name="connsiteX38" fmla="*/ 2195098 w 2195098"/>
              <a:gd name="connsiteY38" fmla="*/ 3120373 h 3120373"/>
              <a:gd name="connsiteX39" fmla="*/ 1951198 w 2195098"/>
              <a:gd name="connsiteY39" fmla="*/ 3120373 h 3120373"/>
              <a:gd name="connsiteX40" fmla="*/ 1707299 w 2195098"/>
              <a:gd name="connsiteY40" fmla="*/ 3120373 h 3120373"/>
              <a:gd name="connsiteX41" fmla="*/ 1463399 w 2195098"/>
              <a:gd name="connsiteY41" fmla="*/ 3120373 h 3120373"/>
              <a:gd name="connsiteX42" fmla="*/ 1219499 w 2195098"/>
              <a:gd name="connsiteY42" fmla="*/ 3120373 h 3120373"/>
              <a:gd name="connsiteX43" fmla="*/ 975599 w 2195098"/>
              <a:gd name="connsiteY43" fmla="*/ 3120373 h 3120373"/>
              <a:gd name="connsiteX44" fmla="*/ 731699 w 2195098"/>
              <a:gd name="connsiteY44" fmla="*/ 3120373 h 3120373"/>
              <a:gd name="connsiteX45" fmla="*/ 487799 w 2195098"/>
              <a:gd name="connsiteY45" fmla="*/ 3120373 h 3120373"/>
              <a:gd name="connsiteX46" fmla="*/ 2439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2773665 h 3120373"/>
              <a:gd name="connsiteX49" fmla="*/ 0 w 2195098"/>
              <a:gd name="connsiteY49" fmla="*/ 2426957 h 3120373"/>
              <a:gd name="connsiteX50" fmla="*/ 0 w 2195098"/>
              <a:gd name="connsiteY50" fmla="*/ 2080249 h 3120373"/>
              <a:gd name="connsiteX51" fmla="*/ 0 w 2195098"/>
              <a:gd name="connsiteY51" fmla="*/ 1733541 h 3120373"/>
              <a:gd name="connsiteX52" fmla="*/ 0 w 2195098"/>
              <a:gd name="connsiteY52" fmla="*/ 1386832 h 3120373"/>
              <a:gd name="connsiteX53" fmla="*/ 0 w 2195098"/>
              <a:gd name="connsiteY53" fmla="*/ 1040124 h 3120373"/>
              <a:gd name="connsiteX54" fmla="*/ 0 w 2195098"/>
              <a:gd name="connsiteY54" fmla="*/ 693416 h 3120373"/>
              <a:gd name="connsiteX55" fmla="*/ 0 w 2195098"/>
              <a:gd name="connsiteY55" fmla="*/ 346708 h 3120373"/>
              <a:gd name="connsiteX56" fmla="*/ 0 w 2195098"/>
              <a:gd name="connsiteY5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577847 h 3120373"/>
              <a:gd name="connsiteX32" fmla="*/ 2195098 w 2195098"/>
              <a:gd name="connsiteY32" fmla="*/ 693417 h 3120373"/>
              <a:gd name="connsiteX33" fmla="*/ 2195098 w 2195098"/>
              <a:gd name="connsiteY33" fmla="*/ 1040125 h 3120373"/>
              <a:gd name="connsiteX34" fmla="*/ 2195098 w 2195098"/>
              <a:gd name="connsiteY34" fmla="*/ 1386833 h 3120373"/>
              <a:gd name="connsiteX35" fmla="*/ 2195098 w 2195098"/>
              <a:gd name="connsiteY35" fmla="*/ 1733541 h 3120373"/>
              <a:gd name="connsiteX36" fmla="*/ 2195098 w 2195098"/>
              <a:gd name="connsiteY36" fmla="*/ 2080249 h 3120373"/>
              <a:gd name="connsiteX37" fmla="*/ 2195098 w 2195098"/>
              <a:gd name="connsiteY37" fmla="*/ 2426957 h 3120373"/>
              <a:gd name="connsiteX38" fmla="*/ 2195098 w 2195098"/>
              <a:gd name="connsiteY38" fmla="*/ 2773665 h 3120373"/>
              <a:gd name="connsiteX39" fmla="*/ 2195098 w 2195098"/>
              <a:gd name="connsiteY39" fmla="*/ 3120373 h 3120373"/>
              <a:gd name="connsiteX40" fmla="*/ 1951198 w 2195098"/>
              <a:gd name="connsiteY40" fmla="*/ 3120373 h 3120373"/>
              <a:gd name="connsiteX41" fmla="*/ 1707299 w 2195098"/>
              <a:gd name="connsiteY41" fmla="*/ 3120373 h 3120373"/>
              <a:gd name="connsiteX42" fmla="*/ 1463399 w 2195098"/>
              <a:gd name="connsiteY42" fmla="*/ 3120373 h 3120373"/>
              <a:gd name="connsiteX43" fmla="*/ 1219499 w 2195098"/>
              <a:gd name="connsiteY43" fmla="*/ 3120373 h 3120373"/>
              <a:gd name="connsiteX44" fmla="*/ 975599 w 2195098"/>
              <a:gd name="connsiteY44" fmla="*/ 3120373 h 3120373"/>
              <a:gd name="connsiteX45" fmla="*/ 731699 w 2195098"/>
              <a:gd name="connsiteY45" fmla="*/ 3120373 h 3120373"/>
              <a:gd name="connsiteX46" fmla="*/ 487799 w 2195098"/>
              <a:gd name="connsiteY46" fmla="*/ 3120373 h 3120373"/>
              <a:gd name="connsiteX47" fmla="*/ 2439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2773665 h 3120373"/>
              <a:gd name="connsiteX50" fmla="*/ 0 w 2195098"/>
              <a:gd name="connsiteY50" fmla="*/ 2426957 h 3120373"/>
              <a:gd name="connsiteX51" fmla="*/ 0 w 2195098"/>
              <a:gd name="connsiteY51" fmla="*/ 2080249 h 3120373"/>
              <a:gd name="connsiteX52" fmla="*/ 0 w 2195098"/>
              <a:gd name="connsiteY52" fmla="*/ 1733541 h 3120373"/>
              <a:gd name="connsiteX53" fmla="*/ 0 w 2195098"/>
              <a:gd name="connsiteY53" fmla="*/ 1386832 h 3120373"/>
              <a:gd name="connsiteX54" fmla="*/ 0 w 2195098"/>
              <a:gd name="connsiteY54" fmla="*/ 1040124 h 3120373"/>
              <a:gd name="connsiteX55" fmla="*/ 0 w 2195098"/>
              <a:gd name="connsiteY55" fmla="*/ 693416 h 3120373"/>
              <a:gd name="connsiteX56" fmla="*/ 0 w 2195098"/>
              <a:gd name="connsiteY56" fmla="*/ 346708 h 3120373"/>
              <a:gd name="connsiteX57" fmla="*/ 0 w 2195098"/>
              <a:gd name="connsiteY5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1040125 h 3120373"/>
              <a:gd name="connsiteX35" fmla="*/ 2195098 w 2195098"/>
              <a:gd name="connsiteY35" fmla="*/ 1386833 h 3120373"/>
              <a:gd name="connsiteX36" fmla="*/ 2195098 w 2195098"/>
              <a:gd name="connsiteY36" fmla="*/ 1733541 h 3120373"/>
              <a:gd name="connsiteX37" fmla="*/ 2195098 w 2195098"/>
              <a:gd name="connsiteY37" fmla="*/ 2080249 h 3120373"/>
              <a:gd name="connsiteX38" fmla="*/ 2195098 w 2195098"/>
              <a:gd name="connsiteY38" fmla="*/ 2426957 h 3120373"/>
              <a:gd name="connsiteX39" fmla="*/ 2195098 w 2195098"/>
              <a:gd name="connsiteY39" fmla="*/ 2773665 h 3120373"/>
              <a:gd name="connsiteX40" fmla="*/ 2195098 w 2195098"/>
              <a:gd name="connsiteY40" fmla="*/ 3120373 h 3120373"/>
              <a:gd name="connsiteX41" fmla="*/ 1951198 w 2195098"/>
              <a:gd name="connsiteY41" fmla="*/ 3120373 h 3120373"/>
              <a:gd name="connsiteX42" fmla="*/ 1707299 w 2195098"/>
              <a:gd name="connsiteY42" fmla="*/ 3120373 h 3120373"/>
              <a:gd name="connsiteX43" fmla="*/ 1463399 w 2195098"/>
              <a:gd name="connsiteY43" fmla="*/ 3120373 h 3120373"/>
              <a:gd name="connsiteX44" fmla="*/ 1219499 w 2195098"/>
              <a:gd name="connsiteY44" fmla="*/ 3120373 h 3120373"/>
              <a:gd name="connsiteX45" fmla="*/ 975599 w 2195098"/>
              <a:gd name="connsiteY45" fmla="*/ 3120373 h 3120373"/>
              <a:gd name="connsiteX46" fmla="*/ 731699 w 2195098"/>
              <a:gd name="connsiteY46" fmla="*/ 3120373 h 3120373"/>
              <a:gd name="connsiteX47" fmla="*/ 487799 w 2195098"/>
              <a:gd name="connsiteY47" fmla="*/ 3120373 h 3120373"/>
              <a:gd name="connsiteX48" fmla="*/ 2439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2773665 h 3120373"/>
              <a:gd name="connsiteX51" fmla="*/ 0 w 2195098"/>
              <a:gd name="connsiteY51" fmla="*/ 2426957 h 3120373"/>
              <a:gd name="connsiteX52" fmla="*/ 0 w 2195098"/>
              <a:gd name="connsiteY52" fmla="*/ 2080249 h 3120373"/>
              <a:gd name="connsiteX53" fmla="*/ 0 w 2195098"/>
              <a:gd name="connsiteY53" fmla="*/ 1733541 h 3120373"/>
              <a:gd name="connsiteX54" fmla="*/ 0 w 2195098"/>
              <a:gd name="connsiteY54" fmla="*/ 1386832 h 3120373"/>
              <a:gd name="connsiteX55" fmla="*/ 0 w 2195098"/>
              <a:gd name="connsiteY55" fmla="*/ 1040124 h 3120373"/>
              <a:gd name="connsiteX56" fmla="*/ 0 w 2195098"/>
              <a:gd name="connsiteY56" fmla="*/ 693416 h 3120373"/>
              <a:gd name="connsiteX57" fmla="*/ 0 w 2195098"/>
              <a:gd name="connsiteY57" fmla="*/ 346708 h 3120373"/>
              <a:gd name="connsiteX58" fmla="*/ 0 w 2195098"/>
              <a:gd name="connsiteY5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924556 h 3120373"/>
              <a:gd name="connsiteX35" fmla="*/ 2195098 w 2195098"/>
              <a:gd name="connsiteY35" fmla="*/ 1040125 h 3120373"/>
              <a:gd name="connsiteX36" fmla="*/ 2195098 w 2195098"/>
              <a:gd name="connsiteY36" fmla="*/ 1386833 h 3120373"/>
              <a:gd name="connsiteX37" fmla="*/ 2195098 w 2195098"/>
              <a:gd name="connsiteY37" fmla="*/ 1733541 h 3120373"/>
              <a:gd name="connsiteX38" fmla="*/ 2195098 w 2195098"/>
              <a:gd name="connsiteY38" fmla="*/ 2080249 h 3120373"/>
              <a:gd name="connsiteX39" fmla="*/ 2195098 w 2195098"/>
              <a:gd name="connsiteY39" fmla="*/ 2426957 h 3120373"/>
              <a:gd name="connsiteX40" fmla="*/ 2195098 w 2195098"/>
              <a:gd name="connsiteY40" fmla="*/ 2773665 h 3120373"/>
              <a:gd name="connsiteX41" fmla="*/ 2195098 w 2195098"/>
              <a:gd name="connsiteY41" fmla="*/ 3120373 h 3120373"/>
              <a:gd name="connsiteX42" fmla="*/ 1951198 w 2195098"/>
              <a:gd name="connsiteY42" fmla="*/ 3120373 h 3120373"/>
              <a:gd name="connsiteX43" fmla="*/ 1707299 w 2195098"/>
              <a:gd name="connsiteY43" fmla="*/ 3120373 h 3120373"/>
              <a:gd name="connsiteX44" fmla="*/ 1463399 w 2195098"/>
              <a:gd name="connsiteY44" fmla="*/ 3120373 h 3120373"/>
              <a:gd name="connsiteX45" fmla="*/ 1219499 w 2195098"/>
              <a:gd name="connsiteY45" fmla="*/ 3120373 h 3120373"/>
              <a:gd name="connsiteX46" fmla="*/ 975599 w 2195098"/>
              <a:gd name="connsiteY46" fmla="*/ 3120373 h 3120373"/>
              <a:gd name="connsiteX47" fmla="*/ 731699 w 2195098"/>
              <a:gd name="connsiteY47" fmla="*/ 3120373 h 3120373"/>
              <a:gd name="connsiteX48" fmla="*/ 487799 w 2195098"/>
              <a:gd name="connsiteY48" fmla="*/ 3120373 h 3120373"/>
              <a:gd name="connsiteX49" fmla="*/ 243900 w 2195098"/>
              <a:gd name="connsiteY49" fmla="*/ 3120373 h 3120373"/>
              <a:gd name="connsiteX50" fmla="*/ 0 w 2195098"/>
              <a:gd name="connsiteY50" fmla="*/ 3120373 h 3120373"/>
              <a:gd name="connsiteX51" fmla="*/ 0 w 2195098"/>
              <a:gd name="connsiteY51" fmla="*/ 2773665 h 3120373"/>
              <a:gd name="connsiteX52" fmla="*/ 0 w 2195098"/>
              <a:gd name="connsiteY52" fmla="*/ 2426957 h 3120373"/>
              <a:gd name="connsiteX53" fmla="*/ 0 w 2195098"/>
              <a:gd name="connsiteY53" fmla="*/ 2080249 h 3120373"/>
              <a:gd name="connsiteX54" fmla="*/ 0 w 2195098"/>
              <a:gd name="connsiteY54" fmla="*/ 1733541 h 3120373"/>
              <a:gd name="connsiteX55" fmla="*/ 0 w 2195098"/>
              <a:gd name="connsiteY55" fmla="*/ 1386832 h 3120373"/>
              <a:gd name="connsiteX56" fmla="*/ 0 w 2195098"/>
              <a:gd name="connsiteY56" fmla="*/ 1040124 h 3120373"/>
              <a:gd name="connsiteX57" fmla="*/ 0 w 2195098"/>
              <a:gd name="connsiteY57" fmla="*/ 693416 h 3120373"/>
              <a:gd name="connsiteX58" fmla="*/ 0 w 2195098"/>
              <a:gd name="connsiteY58" fmla="*/ 346708 h 3120373"/>
              <a:gd name="connsiteX59" fmla="*/ 0 w 2195098"/>
              <a:gd name="connsiteY5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386833 h 3120373"/>
              <a:gd name="connsiteX38" fmla="*/ 2195098 w 2195098"/>
              <a:gd name="connsiteY38" fmla="*/ 1733541 h 3120373"/>
              <a:gd name="connsiteX39" fmla="*/ 2195098 w 2195098"/>
              <a:gd name="connsiteY39" fmla="*/ 2080249 h 3120373"/>
              <a:gd name="connsiteX40" fmla="*/ 2195098 w 2195098"/>
              <a:gd name="connsiteY40" fmla="*/ 2426957 h 3120373"/>
              <a:gd name="connsiteX41" fmla="*/ 2195098 w 2195098"/>
              <a:gd name="connsiteY41" fmla="*/ 2773665 h 3120373"/>
              <a:gd name="connsiteX42" fmla="*/ 2195098 w 2195098"/>
              <a:gd name="connsiteY42" fmla="*/ 3120373 h 3120373"/>
              <a:gd name="connsiteX43" fmla="*/ 1951198 w 2195098"/>
              <a:gd name="connsiteY43" fmla="*/ 3120373 h 3120373"/>
              <a:gd name="connsiteX44" fmla="*/ 1707299 w 2195098"/>
              <a:gd name="connsiteY44" fmla="*/ 3120373 h 3120373"/>
              <a:gd name="connsiteX45" fmla="*/ 1463399 w 2195098"/>
              <a:gd name="connsiteY45" fmla="*/ 3120373 h 3120373"/>
              <a:gd name="connsiteX46" fmla="*/ 1219499 w 2195098"/>
              <a:gd name="connsiteY46" fmla="*/ 3120373 h 3120373"/>
              <a:gd name="connsiteX47" fmla="*/ 975599 w 2195098"/>
              <a:gd name="connsiteY47" fmla="*/ 3120373 h 3120373"/>
              <a:gd name="connsiteX48" fmla="*/ 731699 w 2195098"/>
              <a:gd name="connsiteY48" fmla="*/ 3120373 h 3120373"/>
              <a:gd name="connsiteX49" fmla="*/ 487799 w 2195098"/>
              <a:gd name="connsiteY49" fmla="*/ 3120373 h 3120373"/>
              <a:gd name="connsiteX50" fmla="*/ 243900 w 2195098"/>
              <a:gd name="connsiteY50" fmla="*/ 3120373 h 3120373"/>
              <a:gd name="connsiteX51" fmla="*/ 0 w 2195098"/>
              <a:gd name="connsiteY51" fmla="*/ 3120373 h 3120373"/>
              <a:gd name="connsiteX52" fmla="*/ 0 w 2195098"/>
              <a:gd name="connsiteY52" fmla="*/ 2773665 h 3120373"/>
              <a:gd name="connsiteX53" fmla="*/ 0 w 2195098"/>
              <a:gd name="connsiteY53" fmla="*/ 2426957 h 3120373"/>
              <a:gd name="connsiteX54" fmla="*/ 0 w 2195098"/>
              <a:gd name="connsiteY54" fmla="*/ 2080249 h 3120373"/>
              <a:gd name="connsiteX55" fmla="*/ 0 w 2195098"/>
              <a:gd name="connsiteY55" fmla="*/ 1733541 h 3120373"/>
              <a:gd name="connsiteX56" fmla="*/ 0 w 2195098"/>
              <a:gd name="connsiteY56" fmla="*/ 1386832 h 3120373"/>
              <a:gd name="connsiteX57" fmla="*/ 0 w 2195098"/>
              <a:gd name="connsiteY57" fmla="*/ 1040124 h 3120373"/>
              <a:gd name="connsiteX58" fmla="*/ 0 w 2195098"/>
              <a:gd name="connsiteY58" fmla="*/ 693416 h 3120373"/>
              <a:gd name="connsiteX59" fmla="*/ 0 w 2195098"/>
              <a:gd name="connsiteY59" fmla="*/ 346708 h 3120373"/>
              <a:gd name="connsiteX60" fmla="*/ 0 w 2195098"/>
              <a:gd name="connsiteY6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271264 h 3120373"/>
              <a:gd name="connsiteX38" fmla="*/ 2195098 w 2195098"/>
              <a:gd name="connsiteY38" fmla="*/ 1386833 h 3120373"/>
              <a:gd name="connsiteX39" fmla="*/ 2195098 w 2195098"/>
              <a:gd name="connsiteY39" fmla="*/ 1733541 h 3120373"/>
              <a:gd name="connsiteX40" fmla="*/ 2195098 w 2195098"/>
              <a:gd name="connsiteY40" fmla="*/ 2080249 h 3120373"/>
              <a:gd name="connsiteX41" fmla="*/ 2195098 w 2195098"/>
              <a:gd name="connsiteY41" fmla="*/ 2426957 h 3120373"/>
              <a:gd name="connsiteX42" fmla="*/ 2195098 w 2195098"/>
              <a:gd name="connsiteY42" fmla="*/ 2773665 h 3120373"/>
              <a:gd name="connsiteX43" fmla="*/ 2195098 w 2195098"/>
              <a:gd name="connsiteY43" fmla="*/ 3120373 h 3120373"/>
              <a:gd name="connsiteX44" fmla="*/ 1951198 w 2195098"/>
              <a:gd name="connsiteY44" fmla="*/ 3120373 h 3120373"/>
              <a:gd name="connsiteX45" fmla="*/ 1707299 w 2195098"/>
              <a:gd name="connsiteY45" fmla="*/ 3120373 h 3120373"/>
              <a:gd name="connsiteX46" fmla="*/ 1463399 w 2195098"/>
              <a:gd name="connsiteY46" fmla="*/ 3120373 h 3120373"/>
              <a:gd name="connsiteX47" fmla="*/ 1219499 w 2195098"/>
              <a:gd name="connsiteY47" fmla="*/ 3120373 h 3120373"/>
              <a:gd name="connsiteX48" fmla="*/ 975599 w 2195098"/>
              <a:gd name="connsiteY48" fmla="*/ 3120373 h 3120373"/>
              <a:gd name="connsiteX49" fmla="*/ 731699 w 2195098"/>
              <a:gd name="connsiteY49" fmla="*/ 3120373 h 3120373"/>
              <a:gd name="connsiteX50" fmla="*/ 487799 w 2195098"/>
              <a:gd name="connsiteY50" fmla="*/ 3120373 h 3120373"/>
              <a:gd name="connsiteX51" fmla="*/ 243900 w 2195098"/>
              <a:gd name="connsiteY51" fmla="*/ 3120373 h 3120373"/>
              <a:gd name="connsiteX52" fmla="*/ 0 w 2195098"/>
              <a:gd name="connsiteY52" fmla="*/ 3120373 h 3120373"/>
              <a:gd name="connsiteX53" fmla="*/ 0 w 2195098"/>
              <a:gd name="connsiteY53" fmla="*/ 2773665 h 3120373"/>
              <a:gd name="connsiteX54" fmla="*/ 0 w 2195098"/>
              <a:gd name="connsiteY54" fmla="*/ 2426957 h 3120373"/>
              <a:gd name="connsiteX55" fmla="*/ 0 w 2195098"/>
              <a:gd name="connsiteY55" fmla="*/ 2080249 h 3120373"/>
              <a:gd name="connsiteX56" fmla="*/ 0 w 2195098"/>
              <a:gd name="connsiteY56" fmla="*/ 1733541 h 3120373"/>
              <a:gd name="connsiteX57" fmla="*/ 0 w 2195098"/>
              <a:gd name="connsiteY57" fmla="*/ 1386832 h 3120373"/>
              <a:gd name="connsiteX58" fmla="*/ 0 w 2195098"/>
              <a:gd name="connsiteY58" fmla="*/ 1040124 h 3120373"/>
              <a:gd name="connsiteX59" fmla="*/ 0 w 2195098"/>
              <a:gd name="connsiteY59" fmla="*/ 693416 h 3120373"/>
              <a:gd name="connsiteX60" fmla="*/ 0 w 2195098"/>
              <a:gd name="connsiteY60" fmla="*/ 346708 h 3120373"/>
              <a:gd name="connsiteX61" fmla="*/ 0 w 2195098"/>
              <a:gd name="connsiteY6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733541 h 3120373"/>
              <a:gd name="connsiteX41" fmla="*/ 2195098 w 2195098"/>
              <a:gd name="connsiteY41" fmla="*/ 2080249 h 3120373"/>
              <a:gd name="connsiteX42" fmla="*/ 2195098 w 2195098"/>
              <a:gd name="connsiteY42" fmla="*/ 2426957 h 3120373"/>
              <a:gd name="connsiteX43" fmla="*/ 2195098 w 2195098"/>
              <a:gd name="connsiteY43" fmla="*/ 2773665 h 3120373"/>
              <a:gd name="connsiteX44" fmla="*/ 2195098 w 2195098"/>
              <a:gd name="connsiteY44" fmla="*/ 3120373 h 3120373"/>
              <a:gd name="connsiteX45" fmla="*/ 1951198 w 2195098"/>
              <a:gd name="connsiteY45" fmla="*/ 3120373 h 3120373"/>
              <a:gd name="connsiteX46" fmla="*/ 1707299 w 2195098"/>
              <a:gd name="connsiteY46" fmla="*/ 3120373 h 3120373"/>
              <a:gd name="connsiteX47" fmla="*/ 1463399 w 2195098"/>
              <a:gd name="connsiteY47" fmla="*/ 3120373 h 3120373"/>
              <a:gd name="connsiteX48" fmla="*/ 1219499 w 2195098"/>
              <a:gd name="connsiteY48" fmla="*/ 3120373 h 3120373"/>
              <a:gd name="connsiteX49" fmla="*/ 975599 w 2195098"/>
              <a:gd name="connsiteY49" fmla="*/ 3120373 h 3120373"/>
              <a:gd name="connsiteX50" fmla="*/ 731699 w 2195098"/>
              <a:gd name="connsiteY50" fmla="*/ 3120373 h 3120373"/>
              <a:gd name="connsiteX51" fmla="*/ 487799 w 2195098"/>
              <a:gd name="connsiteY51" fmla="*/ 3120373 h 3120373"/>
              <a:gd name="connsiteX52" fmla="*/ 243900 w 2195098"/>
              <a:gd name="connsiteY52" fmla="*/ 3120373 h 3120373"/>
              <a:gd name="connsiteX53" fmla="*/ 0 w 2195098"/>
              <a:gd name="connsiteY53" fmla="*/ 3120373 h 3120373"/>
              <a:gd name="connsiteX54" fmla="*/ 0 w 2195098"/>
              <a:gd name="connsiteY54" fmla="*/ 2773665 h 3120373"/>
              <a:gd name="connsiteX55" fmla="*/ 0 w 2195098"/>
              <a:gd name="connsiteY55" fmla="*/ 2426957 h 3120373"/>
              <a:gd name="connsiteX56" fmla="*/ 0 w 2195098"/>
              <a:gd name="connsiteY56" fmla="*/ 2080249 h 3120373"/>
              <a:gd name="connsiteX57" fmla="*/ 0 w 2195098"/>
              <a:gd name="connsiteY57" fmla="*/ 1733541 h 3120373"/>
              <a:gd name="connsiteX58" fmla="*/ 0 w 2195098"/>
              <a:gd name="connsiteY58" fmla="*/ 1386832 h 3120373"/>
              <a:gd name="connsiteX59" fmla="*/ 0 w 2195098"/>
              <a:gd name="connsiteY59" fmla="*/ 1040124 h 3120373"/>
              <a:gd name="connsiteX60" fmla="*/ 0 w 2195098"/>
              <a:gd name="connsiteY60" fmla="*/ 693416 h 3120373"/>
              <a:gd name="connsiteX61" fmla="*/ 0 w 2195098"/>
              <a:gd name="connsiteY61" fmla="*/ 346708 h 3120373"/>
              <a:gd name="connsiteX62" fmla="*/ 0 w 2195098"/>
              <a:gd name="connsiteY6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617972 h 3120373"/>
              <a:gd name="connsiteX41" fmla="*/ 2195098 w 2195098"/>
              <a:gd name="connsiteY41" fmla="*/ 1733541 h 3120373"/>
              <a:gd name="connsiteX42" fmla="*/ 2195098 w 2195098"/>
              <a:gd name="connsiteY42" fmla="*/ 2080249 h 3120373"/>
              <a:gd name="connsiteX43" fmla="*/ 2195098 w 2195098"/>
              <a:gd name="connsiteY43" fmla="*/ 2426957 h 3120373"/>
              <a:gd name="connsiteX44" fmla="*/ 2195098 w 2195098"/>
              <a:gd name="connsiteY44" fmla="*/ 2773665 h 3120373"/>
              <a:gd name="connsiteX45" fmla="*/ 2195098 w 2195098"/>
              <a:gd name="connsiteY45" fmla="*/ 3120373 h 3120373"/>
              <a:gd name="connsiteX46" fmla="*/ 1951198 w 2195098"/>
              <a:gd name="connsiteY46" fmla="*/ 3120373 h 3120373"/>
              <a:gd name="connsiteX47" fmla="*/ 1707299 w 2195098"/>
              <a:gd name="connsiteY47" fmla="*/ 3120373 h 3120373"/>
              <a:gd name="connsiteX48" fmla="*/ 1463399 w 2195098"/>
              <a:gd name="connsiteY48" fmla="*/ 3120373 h 3120373"/>
              <a:gd name="connsiteX49" fmla="*/ 1219499 w 2195098"/>
              <a:gd name="connsiteY49" fmla="*/ 3120373 h 3120373"/>
              <a:gd name="connsiteX50" fmla="*/ 975599 w 2195098"/>
              <a:gd name="connsiteY50" fmla="*/ 3120373 h 3120373"/>
              <a:gd name="connsiteX51" fmla="*/ 731699 w 2195098"/>
              <a:gd name="connsiteY51" fmla="*/ 3120373 h 3120373"/>
              <a:gd name="connsiteX52" fmla="*/ 487799 w 2195098"/>
              <a:gd name="connsiteY52" fmla="*/ 3120373 h 3120373"/>
              <a:gd name="connsiteX53" fmla="*/ 243900 w 2195098"/>
              <a:gd name="connsiteY53" fmla="*/ 3120373 h 3120373"/>
              <a:gd name="connsiteX54" fmla="*/ 0 w 2195098"/>
              <a:gd name="connsiteY54" fmla="*/ 3120373 h 3120373"/>
              <a:gd name="connsiteX55" fmla="*/ 0 w 2195098"/>
              <a:gd name="connsiteY55" fmla="*/ 2773665 h 3120373"/>
              <a:gd name="connsiteX56" fmla="*/ 0 w 2195098"/>
              <a:gd name="connsiteY56" fmla="*/ 2426957 h 3120373"/>
              <a:gd name="connsiteX57" fmla="*/ 0 w 2195098"/>
              <a:gd name="connsiteY57" fmla="*/ 2080249 h 3120373"/>
              <a:gd name="connsiteX58" fmla="*/ 0 w 2195098"/>
              <a:gd name="connsiteY58" fmla="*/ 1733541 h 3120373"/>
              <a:gd name="connsiteX59" fmla="*/ 0 w 2195098"/>
              <a:gd name="connsiteY59" fmla="*/ 1386832 h 3120373"/>
              <a:gd name="connsiteX60" fmla="*/ 0 w 2195098"/>
              <a:gd name="connsiteY60" fmla="*/ 1040124 h 3120373"/>
              <a:gd name="connsiteX61" fmla="*/ 0 w 2195098"/>
              <a:gd name="connsiteY61" fmla="*/ 693416 h 3120373"/>
              <a:gd name="connsiteX62" fmla="*/ 0 w 2195098"/>
              <a:gd name="connsiteY62" fmla="*/ 346708 h 3120373"/>
              <a:gd name="connsiteX63" fmla="*/ 0 w 2195098"/>
              <a:gd name="connsiteY6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2080249 h 3120373"/>
              <a:gd name="connsiteX44" fmla="*/ 2195098 w 2195098"/>
              <a:gd name="connsiteY44" fmla="*/ 2426957 h 3120373"/>
              <a:gd name="connsiteX45" fmla="*/ 2195098 w 2195098"/>
              <a:gd name="connsiteY45" fmla="*/ 2773665 h 3120373"/>
              <a:gd name="connsiteX46" fmla="*/ 2195098 w 2195098"/>
              <a:gd name="connsiteY46" fmla="*/ 3120373 h 3120373"/>
              <a:gd name="connsiteX47" fmla="*/ 1951198 w 2195098"/>
              <a:gd name="connsiteY47" fmla="*/ 3120373 h 3120373"/>
              <a:gd name="connsiteX48" fmla="*/ 1707299 w 2195098"/>
              <a:gd name="connsiteY48" fmla="*/ 3120373 h 3120373"/>
              <a:gd name="connsiteX49" fmla="*/ 1463399 w 2195098"/>
              <a:gd name="connsiteY49" fmla="*/ 3120373 h 3120373"/>
              <a:gd name="connsiteX50" fmla="*/ 1219499 w 2195098"/>
              <a:gd name="connsiteY50" fmla="*/ 3120373 h 3120373"/>
              <a:gd name="connsiteX51" fmla="*/ 975599 w 2195098"/>
              <a:gd name="connsiteY51" fmla="*/ 3120373 h 3120373"/>
              <a:gd name="connsiteX52" fmla="*/ 731699 w 2195098"/>
              <a:gd name="connsiteY52" fmla="*/ 3120373 h 3120373"/>
              <a:gd name="connsiteX53" fmla="*/ 487799 w 2195098"/>
              <a:gd name="connsiteY53" fmla="*/ 3120373 h 3120373"/>
              <a:gd name="connsiteX54" fmla="*/ 243900 w 2195098"/>
              <a:gd name="connsiteY54" fmla="*/ 3120373 h 3120373"/>
              <a:gd name="connsiteX55" fmla="*/ 0 w 2195098"/>
              <a:gd name="connsiteY55" fmla="*/ 3120373 h 3120373"/>
              <a:gd name="connsiteX56" fmla="*/ 0 w 2195098"/>
              <a:gd name="connsiteY56" fmla="*/ 2773665 h 3120373"/>
              <a:gd name="connsiteX57" fmla="*/ 0 w 2195098"/>
              <a:gd name="connsiteY57" fmla="*/ 2426957 h 3120373"/>
              <a:gd name="connsiteX58" fmla="*/ 0 w 2195098"/>
              <a:gd name="connsiteY58" fmla="*/ 2080249 h 3120373"/>
              <a:gd name="connsiteX59" fmla="*/ 0 w 2195098"/>
              <a:gd name="connsiteY59" fmla="*/ 1733541 h 3120373"/>
              <a:gd name="connsiteX60" fmla="*/ 0 w 2195098"/>
              <a:gd name="connsiteY60" fmla="*/ 1386832 h 3120373"/>
              <a:gd name="connsiteX61" fmla="*/ 0 w 2195098"/>
              <a:gd name="connsiteY61" fmla="*/ 1040124 h 3120373"/>
              <a:gd name="connsiteX62" fmla="*/ 0 w 2195098"/>
              <a:gd name="connsiteY62" fmla="*/ 693416 h 3120373"/>
              <a:gd name="connsiteX63" fmla="*/ 0 w 2195098"/>
              <a:gd name="connsiteY63" fmla="*/ 346708 h 3120373"/>
              <a:gd name="connsiteX64" fmla="*/ 0 w 2195098"/>
              <a:gd name="connsiteY6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964680 h 3120373"/>
              <a:gd name="connsiteX44" fmla="*/ 2195098 w 2195098"/>
              <a:gd name="connsiteY44" fmla="*/ 2080249 h 3120373"/>
              <a:gd name="connsiteX45" fmla="*/ 2195098 w 2195098"/>
              <a:gd name="connsiteY45" fmla="*/ 2426957 h 3120373"/>
              <a:gd name="connsiteX46" fmla="*/ 2195098 w 2195098"/>
              <a:gd name="connsiteY46" fmla="*/ 2773665 h 3120373"/>
              <a:gd name="connsiteX47" fmla="*/ 2195098 w 2195098"/>
              <a:gd name="connsiteY47" fmla="*/ 3120373 h 3120373"/>
              <a:gd name="connsiteX48" fmla="*/ 1951198 w 2195098"/>
              <a:gd name="connsiteY48" fmla="*/ 3120373 h 3120373"/>
              <a:gd name="connsiteX49" fmla="*/ 1707299 w 2195098"/>
              <a:gd name="connsiteY49" fmla="*/ 3120373 h 3120373"/>
              <a:gd name="connsiteX50" fmla="*/ 1463399 w 2195098"/>
              <a:gd name="connsiteY50" fmla="*/ 3120373 h 3120373"/>
              <a:gd name="connsiteX51" fmla="*/ 1219499 w 2195098"/>
              <a:gd name="connsiteY51" fmla="*/ 3120373 h 3120373"/>
              <a:gd name="connsiteX52" fmla="*/ 975599 w 2195098"/>
              <a:gd name="connsiteY52" fmla="*/ 3120373 h 3120373"/>
              <a:gd name="connsiteX53" fmla="*/ 731699 w 2195098"/>
              <a:gd name="connsiteY53" fmla="*/ 3120373 h 3120373"/>
              <a:gd name="connsiteX54" fmla="*/ 487799 w 2195098"/>
              <a:gd name="connsiteY54" fmla="*/ 3120373 h 3120373"/>
              <a:gd name="connsiteX55" fmla="*/ 243900 w 2195098"/>
              <a:gd name="connsiteY55" fmla="*/ 3120373 h 3120373"/>
              <a:gd name="connsiteX56" fmla="*/ 0 w 2195098"/>
              <a:gd name="connsiteY56" fmla="*/ 3120373 h 3120373"/>
              <a:gd name="connsiteX57" fmla="*/ 0 w 2195098"/>
              <a:gd name="connsiteY57" fmla="*/ 2773665 h 3120373"/>
              <a:gd name="connsiteX58" fmla="*/ 0 w 2195098"/>
              <a:gd name="connsiteY58" fmla="*/ 2426957 h 3120373"/>
              <a:gd name="connsiteX59" fmla="*/ 0 w 2195098"/>
              <a:gd name="connsiteY59" fmla="*/ 2080249 h 3120373"/>
              <a:gd name="connsiteX60" fmla="*/ 0 w 2195098"/>
              <a:gd name="connsiteY60" fmla="*/ 1733541 h 3120373"/>
              <a:gd name="connsiteX61" fmla="*/ 0 w 2195098"/>
              <a:gd name="connsiteY61" fmla="*/ 1386832 h 3120373"/>
              <a:gd name="connsiteX62" fmla="*/ 0 w 2195098"/>
              <a:gd name="connsiteY62" fmla="*/ 1040124 h 3120373"/>
              <a:gd name="connsiteX63" fmla="*/ 0 w 2195098"/>
              <a:gd name="connsiteY63" fmla="*/ 693416 h 3120373"/>
              <a:gd name="connsiteX64" fmla="*/ 0 w 2195098"/>
              <a:gd name="connsiteY64" fmla="*/ 346708 h 3120373"/>
              <a:gd name="connsiteX65" fmla="*/ 0 w 2195098"/>
              <a:gd name="connsiteY6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426957 h 3120373"/>
              <a:gd name="connsiteX47" fmla="*/ 2195098 w 2195098"/>
              <a:gd name="connsiteY47" fmla="*/ 2773665 h 3120373"/>
              <a:gd name="connsiteX48" fmla="*/ 2195098 w 2195098"/>
              <a:gd name="connsiteY48" fmla="*/ 3120373 h 3120373"/>
              <a:gd name="connsiteX49" fmla="*/ 1951198 w 2195098"/>
              <a:gd name="connsiteY49" fmla="*/ 3120373 h 3120373"/>
              <a:gd name="connsiteX50" fmla="*/ 1707299 w 2195098"/>
              <a:gd name="connsiteY50" fmla="*/ 3120373 h 3120373"/>
              <a:gd name="connsiteX51" fmla="*/ 1463399 w 2195098"/>
              <a:gd name="connsiteY51" fmla="*/ 3120373 h 3120373"/>
              <a:gd name="connsiteX52" fmla="*/ 1219499 w 2195098"/>
              <a:gd name="connsiteY52" fmla="*/ 3120373 h 3120373"/>
              <a:gd name="connsiteX53" fmla="*/ 975599 w 2195098"/>
              <a:gd name="connsiteY53" fmla="*/ 3120373 h 3120373"/>
              <a:gd name="connsiteX54" fmla="*/ 731699 w 2195098"/>
              <a:gd name="connsiteY54" fmla="*/ 3120373 h 3120373"/>
              <a:gd name="connsiteX55" fmla="*/ 487799 w 2195098"/>
              <a:gd name="connsiteY55" fmla="*/ 3120373 h 3120373"/>
              <a:gd name="connsiteX56" fmla="*/ 243900 w 2195098"/>
              <a:gd name="connsiteY56" fmla="*/ 3120373 h 3120373"/>
              <a:gd name="connsiteX57" fmla="*/ 0 w 2195098"/>
              <a:gd name="connsiteY57" fmla="*/ 3120373 h 3120373"/>
              <a:gd name="connsiteX58" fmla="*/ 0 w 2195098"/>
              <a:gd name="connsiteY58" fmla="*/ 2773665 h 3120373"/>
              <a:gd name="connsiteX59" fmla="*/ 0 w 2195098"/>
              <a:gd name="connsiteY59" fmla="*/ 2426957 h 3120373"/>
              <a:gd name="connsiteX60" fmla="*/ 0 w 2195098"/>
              <a:gd name="connsiteY60" fmla="*/ 2080249 h 3120373"/>
              <a:gd name="connsiteX61" fmla="*/ 0 w 2195098"/>
              <a:gd name="connsiteY61" fmla="*/ 1733541 h 3120373"/>
              <a:gd name="connsiteX62" fmla="*/ 0 w 2195098"/>
              <a:gd name="connsiteY62" fmla="*/ 1386832 h 3120373"/>
              <a:gd name="connsiteX63" fmla="*/ 0 w 2195098"/>
              <a:gd name="connsiteY63" fmla="*/ 1040124 h 3120373"/>
              <a:gd name="connsiteX64" fmla="*/ 0 w 2195098"/>
              <a:gd name="connsiteY64" fmla="*/ 693416 h 3120373"/>
              <a:gd name="connsiteX65" fmla="*/ 0 w 2195098"/>
              <a:gd name="connsiteY65" fmla="*/ 346708 h 3120373"/>
              <a:gd name="connsiteX66" fmla="*/ 0 w 2195098"/>
              <a:gd name="connsiteY6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311388 h 3120373"/>
              <a:gd name="connsiteX47" fmla="*/ 2195098 w 2195098"/>
              <a:gd name="connsiteY47" fmla="*/ 2426957 h 3120373"/>
              <a:gd name="connsiteX48" fmla="*/ 2195098 w 2195098"/>
              <a:gd name="connsiteY48" fmla="*/ 2773665 h 3120373"/>
              <a:gd name="connsiteX49" fmla="*/ 2195098 w 2195098"/>
              <a:gd name="connsiteY49" fmla="*/ 3120373 h 3120373"/>
              <a:gd name="connsiteX50" fmla="*/ 1951198 w 2195098"/>
              <a:gd name="connsiteY50" fmla="*/ 3120373 h 3120373"/>
              <a:gd name="connsiteX51" fmla="*/ 1707299 w 2195098"/>
              <a:gd name="connsiteY51" fmla="*/ 3120373 h 3120373"/>
              <a:gd name="connsiteX52" fmla="*/ 1463399 w 2195098"/>
              <a:gd name="connsiteY52" fmla="*/ 3120373 h 3120373"/>
              <a:gd name="connsiteX53" fmla="*/ 1219499 w 2195098"/>
              <a:gd name="connsiteY53" fmla="*/ 3120373 h 3120373"/>
              <a:gd name="connsiteX54" fmla="*/ 975599 w 2195098"/>
              <a:gd name="connsiteY54" fmla="*/ 3120373 h 3120373"/>
              <a:gd name="connsiteX55" fmla="*/ 731699 w 2195098"/>
              <a:gd name="connsiteY55" fmla="*/ 3120373 h 3120373"/>
              <a:gd name="connsiteX56" fmla="*/ 487799 w 2195098"/>
              <a:gd name="connsiteY56" fmla="*/ 3120373 h 3120373"/>
              <a:gd name="connsiteX57" fmla="*/ 243900 w 2195098"/>
              <a:gd name="connsiteY57" fmla="*/ 3120373 h 3120373"/>
              <a:gd name="connsiteX58" fmla="*/ 0 w 2195098"/>
              <a:gd name="connsiteY58" fmla="*/ 3120373 h 3120373"/>
              <a:gd name="connsiteX59" fmla="*/ 0 w 2195098"/>
              <a:gd name="connsiteY59" fmla="*/ 2773665 h 3120373"/>
              <a:gd name="connsiteX60" fmla="*/ 0 w 2195098"/>
              <a:gd name="connsiteY60" fmla="*/ 2426957 h 3120373"/>
              <a:gd name="connsiteX61" fmla="*/ 0 w 2195098"/>
              <a:gd name="connsiteY61" fmla="*/ 2080249 h 3120373"/>
              <a:gd name="connsiteX62" fmla="*/ 0 w 2195098"/>
              <a:gd name="connsiteY62" fmla="*/ 1733541 h 3120373"/>
              <a:gd name="connsiteX63" fmla="*/ 0 w 2195098"/>
              <a:gd name="connsiteY63" fmla="*/ 1386832 h 3120373"/>
              <a:gd name="connsiteX64" fmla="*/ 0 w 2195098"/>
              <a:gd name="connsiteY64" fmla="*/ 1040124 h 3120373"/>
              <a:gd name="connsiteX65" fmla="*/ 0 w 2195098"/>
              <a:gd name="connsiteY65" fmla="*/ 693416 h 3120373"/>
              <a:gd name="connsiteX66" fmla="*/ 0 w 2195098"/>
              <a:gd name="connsiteY66" fmla="*/ 346708 h 3120373"/>
              <a:gd name="connsiteX67" fmla="*/ 0 w 2195098"/>
              <a:gd name="connsiteY6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773665 h 3120373"/>
              <a:gd name="connsiteX50" fmla="*/ 2195098 w 2195098"/>
              <a:gd name="connsiteY50" fmla="*/ 3120373 h 3120373"/>
              <a:gd name="connsiteX51" fmla="*/ 1951198 w 2195098"/>
              <a:gd name="connsiteY51" fmla="*/ 3120373 h 3120373"/>
              <a:gd name="connsiteX52" fmla="*/ 1707299 w 2195098"/>
              <a:gd name="connsiteY52" fmla="*/ 3120373 h 3120373"/>
              <a:gd name="connsiteX53" fmla="*/ 1463399 w 2195098"/>
              <a:gd name="connsiteY53" fmla="*/ 3120373 h 3120373"/>
              <a:gd name="connsiteX54" fmla="*/ 1219499 w 2195098"/>
              <a:gd name="connsiteY54" fmla="*/ 3120373 h 3120373"/>
              <a:gd name="connsiteX55" fmla="*/ 975599 w 2195098"/>
              <a:gd name="connsiteY55" fmla="*/ 3120373 h 3120373"/>
              <a:gd name="connsiteX56" fmla="*/ 731699 w 2195098"/>
              <a:gd name="connsiteY56" fmla="*/ 3120373 h 3120373"/>
              <a:gd name="connsiteX57" fmla="*/ 487799 w 2195098"/>
              <a:gd name="connsiteY57" fmla="*/ 3120373 h 3120373"/>
              <a:gd name="connsiteX58" fmla="*/ 243900 w 2195098"/>
              <a:gd name="connsiteY58" fmla="*/ 3120373 h 3120373"/>
              <a:gd name="connsiteX59" fmla="*/ 0 w 2195098"/>
              <a:gd name="connsiteY59" fmla="*/ 3120373 h 3120373"/>
              <a:gd name="connsiteX60" fmla="*/ 0 w 2195098"/>
              <a:gd name="connsiteY60" fmla="*/ 2773665 h 3120373"/>
              <a:gd name="connsiteX61" fmla="*/ 0 w 2195098"/>
              <a:gd name="connsiteY61" fmla="*/ 2426957 h 3120373"/>
              <a:gd name="connsiteX62" fmla="*/ 0 w 2195098"/>
              <a:gd name="connsiteY62" fmla="*/ 2080249 h 3120373"/>
              <a:gd name="connsiteX63" fmla="*/ 0 w 2195098"/>
              <a:gd name="connsiteY63" fmla="*/ 1733541 h 3120373"/>
              <a:gd name="connsiteX64" fmla="*/ 0 w 2195098"/>
              <a:gd name="connsiteY64" fmla="*/ 1386832 h 3120373"/>
              <a:gd name="connsiteX65" fmla="*/ 0 w 2195098"/>
              <a:gd name="connsiteY65" fmla="*/ 1040124 h 3120373"/>
              <a:gd name="connsiteX66" fmla="*/ 0 w 2195098"/>
              <a:gd name="connsiteY66" fmla="*/ 693416 h 3120373"/>
              <a:gd name="connsiteX67" fmla="*/ 0 w 2195098"/>
              <a:gd name="connsiteY67" fmla="*/ 346708 h 3120373"/>
              <a:gd name="connsiteX68" fmla="*/ 0 w 2195098"/>
              <a:gd name="connsiteY6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658096 h 3120373"/>
              <a:gd name="connsiteX50" fmla="*/ 2195098 w 2195098"/>
              <a:gd name="connsiteY50" fmla="*/ 2773665 h 3120373"/>
              <a:gd name="connsiteX51" fmla="*/ 2195098 w 2195098"/>
              <a:gd name="connsiteY51" fmla="*/ 3120373 h 3120373"/>
              <a:gd name="connsiteX52" fmla="*/ 1951198 w 2195098"/>
              <a:gd name="connsiteY52" fmla="*/ 3120373 h 3120373"/>
              <a:gd name="connsiteX53" fmla="*/ 1707299 w 2195098"/>
              <a:gd name="connsiteY53" fmla="*/ 3120373 h 3120373"/>
              <a:gd name="connsiteX54" fmla="*/ 1463399 w 2195098"/>
              <a:gd name="connsiteY54" fmla="*/ 3120373 h 3120373"/>
              <a:gd name="connsiteX55" fmla="*/ 1219499 w 2195098"/>
              <a:gd name="connsiteY55" fmla="*/ 3120373 h 3120373"/>
              <a:gd name="connsiteX56" fmla="*/ 975599 w 2195098"/>
              <a:gd name="connsiteY56" fmla="*/ 3120373 h 3120373"/>
              <a:gd name="connsiteX57" fmla="*/ 731699 w 2195098"/>
              <a:gd name="connsiteY57" fmla="*/ 3120373 h 3120373"/>
              <a:gd name="connsiteX58" fmla="*/ 487799 w 2195098"/>
              <a:gd name="connsiteY58" fmla="*/ 3120373 h 3120373"/>
              <a:gd name="connsiteX59" fmla="*/ 243900 w 2195098"/>
              <a:gd name="connsiteY59" fmla="*/ 3120373 h 3120373"/>
              <a:gd name="connsiteX60" fmla="*/ 0 w 2195098"/>
              <a:gd name="connsiteY60" fmla="*/ 3120373 h 3120373"/>
              <a:gd name="connsiteX61" fmla="*/ 0 w 2195098"/>
              <a:gd name="connsiteY61" fmla="*/ 2773665 h 3120373"/>
              <a:gd name="connsiteX62" fmla="*/ 0 w 2195098"/>
              <a:gd name="connsiteY62" fmla="*/ 2426957 h 3120373"/>
              <a:gd name="connsiteX63" fmla="*/ 0 w 2195098"/>
              <a:gd name="connsiteY63" fmla="*/ 2080249 h 3120373"/>
              <a:gd name="connsiteX64" fmla="*/ 0 w 2195098"/>
              <a:gd name="connsiteY64" fmla="*/ 1733541 h 3120373"/>
              <a:gd name="connsiteX65" fmla="*/ 0 w 2195098"/>
              <a:gd name="connsiteY65" fmla="*/ 1386832 h 3120373"/>
              <a:gd name="connsiteX66" fmla="*/ 0 w 2195098"/>
              <a:gd name="connsiteY66" fmla="*/ 1040124 h 3120373"/>
              <a:gd name="connsiteX67" fmla="*/ 0 w 2195098"/>
              <a:gd name="connsiteY67" fmla="*/ 693416 h 3120373"/>
              <a:gd name="connsiteX68" fmla="*/ 0 w 2195098"/>
              <a:gd name="connsiteY68" fmla="*/ 346708 h 3120373"/>
              <a:gd name="connsiteX69" fmla="*/ 0 w 2195098"/>
              <a:gd name="connsiteY6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120373 h 3120373"/>
              <a:gd name="connsiteX53" fmla="*/ 1951198 w 2195098"/>
              <a:gd name="connsiteY53" fmla="*/ 3120373 h 3120373"/>
              <a:gd name="connsiteX54" fmla="*/ 1707299 w 2195098"/>
              <a:gd name="connsiteY54" fmla="*/ 3120373 h 3120373"/>
              <a:gd name="connsiteX55" fmla="*/ 1463399 w 2195098"/>
              <a:gd name="connsiteY55" fmla="*/ 3120373 h 3120373"/>
              <a:gd name="connsiteX56" fmla="*/ 1219499 w 2195098"/>
              <a:gd name="connsiteY56" fmla="*/ 3120373 h 3120373"/>
              <a:gd name="connsiteX57" fmla="*/ 975599 w 2195098"/>
              <a:gd name="connsiteY57" fmla="*/ 3120373 h 3120373"/>
              <a:gd name="connsiteX58" fmla="*/ 731699 w 2195098"/>
              <a:gd name="connsiteY58" fmla="*/ 3120373 h 3120373"/>
              <a:gd name="connsiteX59" fmla="*/ 487799 w 2195098"/>
              <a:gd name="connsiteY59" fmla="*/ 3120373 h 3120373"/>
              <a:gd name="connsiteX60" fmla="*/ 243900 w 2195098"/>
              <a:gd name="connsiteY60" fmla="*/ 3120373 h 3120373"/>
              <a:gd name="connsiteX61" fmla="*/ 0 w 2195098"/>
              <a:gd name="connsiteY61" fmla="*/ 3120373 h 3120373"/>
              <a:gd name="connsiteX62" fmla="*/ 0 w 2195098"/>
              <a:gd name="connsiteY62" fmla="*/ 2773665 h 3120373"/>
              <a:gd name="connsiteX63" fmla="*/ 0 w 2195098"/>
              <a:gd name="connsiteY63" fmla="*/ 2426957 h 3120373"/>
              <a:gd name="connsiteX64" fmla="*/ 0 w 2195098"/>
              <a:gd name="connsiteY64" fmla="*/ 2080249 h 3120373"/>
              <a:gd name="connsiteX65" fmla="*/ 0 w 2195098"/>
              <a:gd name="connsiteY65" fmla="*/ 1733541 h 3120373"/>
              <a:gd name="connsiteX66" fmla="*/ 0 w 2195098"/>
              <a:gd name="connsiteY66" fmla="*/ 1386832 h 3120373"/>
              <a:gd name="connsiteX67" fmla="*/ 0 w 2195098"/>
              <a:gd name="connsiteY67" fmla="*/ 1040124 h 3120373"/>
              <a:gd name="connsiteX68" fmla="*/ 0 w 2195098"/>
              <a:gd name="connsiteY68" fmla="*/ 693416 h 3120373"/>
              <a:gd name="connsiteX69" fmla="*/ 0 w 2195098"/>
              <a:gd name="connsiteY69" fmla="*/ 346708 h 3120373"/>
              <a:gd name="connsiteX70" fmla="*/ 0 w 2195098"/>
              <a:gd name="connsiteY7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004804 h 3120373"/>
              <a:gd name="connsiteX53" fmla="*/ 2195098 w 2195098"/>
              <a:gd name="connsiteY53" fmla="*/ 3120373 h 3120373"/>
              <a:gd name="connsiteX54" fmla="*/ 1951198 w 2195098"/>
              <a:gd name="connsiteY54" fmla="*/ 3120373 h 3120373"/>
              <a:gd name="connsiteX55" fmla="*/ 1707299 w 2195098"/>
              <a:gd name="connsiteY55" fmla="*/ 3120373 h 3120373"/>
              <a:gd name="connsiteX56" fmla="*/ 1463399 w 2195098"/>
              <a:gd name="connsiteY56" fmla="*/ 3120373 h 3120373"/>
              <a:gd name="connsiteX57" fmla="*/ 1219499 w 2195098"/>
              <a:gd name="connsiteY57" fmla="*/ 3120373 h 3120373"/>
              <a:gd name="connsiteX58" fmla="*/ 975599 w 2195098"/>
              <a:gd name="connsiteY58" fmla="*/ 3120373 h 3120373"/>
              <a:gd name="connsiteX59" fmla="*/ 731699 w 2195098"/>
              <a:gd name="connsiteY59" fmla="*/ 3120373 h 3120373"/>
              <a:gd name="connsiteX60" fmla="*/ 487799 w 2195098"/>
              <a:gd name="connsiteY60" fmla="*/ 3120373 h 3120373"/>
              <a:gd name="connsiteX61" fmla="*/ 243900 w 2195098"/>
              <a:gd name="connsiteY61" fmla="*/ 3120373 h 3120373"/>
              <a:gd name="connsiteX62" fmla="*/ 0 w 2195098"/>
              <a:gd name="connsiteY62" fmla="*/ 3120373 h 3120373"/>
              <a:gd name="connsiteX63" fmla="*/ 0 w 2195098"/>
              <a:gd name="connsiteY63" fmla="*/ 2773665 h 3120373"/>
              <a:gd name="connsiteX64" fmla="*/ 0 w 2195098"/>
              <a:gd name="connsiteY64" fmla="*/ 2426957 h 3120373"/>
              <a:gd name="connsiteX65" fmla="*/ 0 w 2195098"/>
              <a:gd name="connsiteY65" fmla="*/ 2080249 h 3120373"/>
              <a:gd name="connsiteX66" fmla="*/ 0 w 2195098"/>
              <a:gd name="connsiteY66" fmla="*/ 1733541 h 3120373"/>
              <a:gd name="connsiteX67" fmla="*/ 0 w 2195098"/>
              <a:gd name="connsiteY67" fmla="*/ 1386832 h 3120373"/>
              <a:gd name="connsiteX68" fmla="*/ 0 w 2195098"/>
              <a:gd name="connsiteY68" fmla="*/ 1040124 h 3120373"/>
              <a:gd name="connsiteX69" fmla="*/ 0 w 2195098"/>
              <a:gd name="connsiteY69" fmla="*/ 693416 h 3120373"/>
              <a:gd name="connsiteX70" fmla="*/ 0 w 2195098"/>
              <a:gd name="connsiteY70" fmla="*/ 346708 h 3120373"/>
              <a:gd name="connsiteX71" fmla="*/ 0 w 2195098"/>
              <a:gd name="connsiteY7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1951198 w 2195098"/>
              <a:gd name="connsiteY55" fmla="*/ 3120373 h 3120373"/>
              <a:gd name="connsiteX56" fmla="*/ 1707299 w 2195098"/>
              <a:gd name="connsiteY56" fmla="*/ 3120373 h 3120373"/>
              <a:gd name="connsiteX57" fmla="*/ 1463399 w 2195098"/>
              <a:gd name="connsiteY57" fmla="*/ 3120373 h 3120373"/>
              <a:gd name="connsiteX58" fmla="*/ 1219499 w 2195098"/>
              <a:gd name="connsiteY58" fmla="*/ 3120373 h 3120373"/>
              <a:gd name="connsiteX59" fmla="*/ 975599 w 2195098"/>
              <a:gd name="connsiteY59" fmla="*/ 3120373 h 3120373"/>
              <a:gd name="connsiteX60" fmla="*/ 731699 w 2195098"/>
              <a:gd name="connsiteY60" fmla="*/ 3120373 h 3120373"/>
              <a:gd name="connsiteX61" fmla="*/ 487799 w 2195098"/>
              <a:gd name="connsiteY61" fmla="*/ 3120373 h 3120373"/>
              <a:gd name="connsiteX62" fmla="*/ 243900 w 2195098"/>
              <a:gd name="connsiteY62" fmla="*/ 3120373 h 3120373"/>
              <a:gd name="connsiteX63" fmla="*/ 0 w 2195098"/>
              <a:gd name="connsiteY63" fmla="*/ 3120373 h 3120373"/>
              <a:gd name="connsiteX64" fmla="*/ 0 w 2195098"/>
              <a:gd name="connsiteY64" fmla="*/ 2773665 h 3120373"/>
              <a:gd name="connsiteX65" fmla="*/ 0 w 2195098"/>
              <a:gd name="connsiteY65" fmla="*/ 2426957 h 3120373"/>
              <a:gd name="connsiteX66" fmla="*/ 0 w 2195098"/>
              <a:gd name="connsiteY66" fmla="*/ 2080249 h 3120373"/>
              <a:gd name="connsiteX67" fmla="*/ 0 w 2195098"/>
              <a:gd name="connsiteY67" fmla="*/ 1733541 h 3120373"/>
              <a:gd name="connsiteX68" fmla="*/ 0 w 2195098"/>
              <a:gd name="connsiteY68" fmla="*/ 1386832 h 3120373"/>
              <a:gd name="connsiteX69" fmla="*/ 0 w 2195098"/>
              <a:gd name="connsiteY69" fmla="*/ 1040124 h 3120373"/>
              <a:gd name="connsiteX70" fmla="*/ 0 w 2195098"/>
              <a:gd name="connsiteY70" fmla="*/ 693416 h 3120373"/>
              <a:gd name="connsiteX71" fmla="*/ 0 w 2195098"/>
              <a:gd name="connsiteY71" fmla="*/ 346708 h 3120373"/>
              <a:gd name="connsiteX72" fmla="*/ 0 w 2195098"/>
              <a:gd name="connsiteY7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032498 w 2195098"/>
              <a:gd name="connsiteY55" fmla="*/ 3120373 h 3120373"/>
              <a:gd name="connsiteX56" fmla="*/ 1951198 w 2195098"/>
              <a:gd name="connsiteY56" fmla="*/ 3120373 h 3120373"/>
              <a:gd name="connsiteX57" fmla="*/ 1707299 w 2195098"/>
              <a:gd name="connsiteY57" fmla="*/ 3120373 h 3120373"/>
              <a:gd name="connsiteX58" fmla="*/ 1463399 w 2195098"/>
              <a:gd name="connsiteY58" fmla="*/ 3120373 h 3120373"/>
              <a:gd name="connsiteX59" fmla="*/ 1219499 w 2195098"/>
              <a:gd name="connsiteY59" fmla="*/ 3120373 h 3120373"/>
              <a:gd name="connsiteX60" fmla="*/ 975599 w 2195098"/>
              <a:gd name="connsiteY60" fmla="*/ 3120373 h 3120373"/>
              <a:gd name="connsiteX61" fmla="*/ 731699 w 2195098"/>
              <a:gd name="connsiteY61" fmla="*/ 3120373 h 3120373"/>
              <a:gd name="connsiteX62" fmla="*/ 487799 w 2195098"/>
              <a:gd name="connsiteY62" fmla="*/ 3120373 h 3120373"/>
              <a:gd name="connsiteX63" fmla="*/ 243900 w 2195098"/>
              <a:gd name="connsiteY63" fmla="*/ 3120373 h 3120373"/>
              <a:gd name="connsiteX64" fmla="*/ 0 w 2195098"/>
              <a:gd name="connsiteY64" fmla="*/ 3120373 h 3120373"/>
              <a:gd name="connsiteX65" fmla="*/ 0 w 2195098"/>
              <a:gd name="connsiteY65" fmla="*/ 2773665 h 3120373"/>
              <a:gd name="connsiteX66" fmla="*/ 0 w 2195098"/>
              <a:gd name="connsiteY66" fmla="*/ 2426957 h 3120373"/>
              <a:gd name="connsiteX67" fmla="*/ 0 w 2195098"/>
              <a:gd name="connsiteY67" fmla="*/ 2080249 h 3120373"/>
              <a:gd name="connsiteX68" fmla="*/ 0 w 2195098"/>
              <a:gd name="connsiteY68" fmla="*/ 1733541 h 3120373"/>
              <a:gd name="connsiteX69" fmla="*/ 0 w 2195098"/>
              <a:gd name="connsiteY69" fmla="*/ 1386832 h 3120373"/>
              <a:gd name="connsiteX70" fmla="*/ 0 w 2195098"/>
              <a:gd name="connsiteY70" fmla="*/ 1040124 h 3120373"/>
              <a:gd name="connsiteX71" fmla="*/ 0 w 2195098"/>
              <a:gd name="connsiteY71" fmla="*/ 693416 h 3120373"/>
              <a:gd name="connsiteX72" fmla="*/ 0 w 2195098"/>
              <a:gd name="connsiteY72" fmla="*/ 346708 h 3120373"/>
              <a:gd name="connsiteX73" fmla="*/ 0 w 2195098"/>
              <a:gd name="connsiteY7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07299 w 2195098"/>
              <a:gd name="connsiteY58" fmla="*/ 3120373 h 3120373"/>
              <a:gd name="connsiteX59" fmla="*/ 1463399 w 2195098"/>
              <a:gd name="connsiteY59" fmla="*/ 3120373 h 3120373"/>
              <a:gd name="connsiteX60" fmla="*/ 1219499 w 2195098"/>
              <a:gd name="connsiteY60" fmla="*/ 3120373 h 3120373"/>
              <a:gd name="connsiteX61" fmla="*/ 975599 w 2195098"/>
              <a:gd name="connsiteY61" fmla="*/ 3120373 h 3120373"/>
              <a:gd name="connsiteX62" fmla="*/ 731699 w 2195098"/>
              <a:gd name="connsiteY62" fmla="*/ 3120373 h 3120373"/>
              <a:gd name="connsiteX63" fmla="*/ 487799 w 2195098"/>
              <a:gd name="connsiteY63" fmla="*/ 3120373 h 3120373"/>
              <a:gd name="connsiteX64" fmla="*/ 243900 w 2195098"/>
              <a:gd name="connsiteY64" fmla="*/ 3120373 h 3120373"/>
              <a:gd name="connsiteX65" fmla="*/ 0 w 2195098"/>
              <a:gd name="connsiteY65" fmla="*/ 3120373 h 3120373"/>
              <a:gd name="connsiteX66" fmla="*/ 0 w 2195098"/>
              <a:gd name="connsiteY66" fmla="*/ 2773665 h 3120373"/>
              <a:gd name="connsiteX67" fmla="*/ 0 w 2195098"/>
              <a:gd name="connsiteY67" fmla="*/ 2426957 h 3120373"/>
              <a:gd name="connsiteX68" fmla="*/ 0 w 2195098"/>
              <a:gd name="connsiteY68" fmla="*/ 2080249 h 3120373"/>
              <a:gd name="connsiteX69" fmla="*/ 0 w 2195098"/>
              <a:gd name="connsiteY69" fmla="*/ 1733541 h 3120373"/>
              <a:gd name="connsiteX70" fmla="*/ 0 w 2195098"/>
              <a:gd name="connsiteY70" fmla="*/ 1386832 h 3120373"/>
              <a:gd name="connsiteX71" fmla="*/ 0 w 2195098"/>
              <a:gd name="connsiteY71" fmla="*/ 1040124 h 3120373"/>
              <a:gd name="connsiteX72" fmla="*/ 0 w 2195098"/>
              <a:gd name="connsiteY72" fmla="*/ 693416 h 3120373"/>
              <a:gd name="connsiteX73" fmla="*/ 0 w 2195098"/>
              <a:gd name="connsiteY73" fmla="*/ 346708 h 3120373"/>
              <a:gd name="connsiteX74" fmla="*/ 0 w 2195098"/>
              <a:gd name="connsiteY7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88599 w 2195098"/>
              <a:gd name="connsiteY58" fmla="*/ 3120373 h 3120373"/>
              <a:gd name="connsiteX59" fmla="*/ 1707299 w 2195098"/>
              <a:gd name="connsiteY59" fmla="*/ 3120373 h 3120373"/>
              <a:gd name="connsiteX60" fmla="*/ 1463399 w 2195098"/>
              <a:gd name="connsiteY60" fmla="*/ 3120373 h 3120373"/>
              <a:gd name="connsiteX61" fmla="*/ 1219499 w 2195098"/>
              <a:gd name="connsiteY61" fmla="*/ 3120373 h 3120373"/>
              <a:gd name="connsiteX62" fmla="*/ 975599 w 2195098"/>
              <a:gd name="connsiteY62" fmla="*/ 3120373 h 3120373"/>
              <a:gd name="connsiteX63" fmla="*/ 731699 w 2195098"/>
              <a:gd name="connsiteY63" fmla="*/ 3120373 h 3120373"/>
              <a:gd name="connsiteX64" fmla="*/ 487799 w 2195098"/>
              <a:gd name="connsiteY64" fmla="*/ 3120373 h 3120373"/>
              <a:gd name="connsiteX65" fmla="*/ 243900 w 2195098"/>
              <a:gd name="connsiteY65" fmla="*/ 3120373 h 3120373"/>
              <a:gd name="connsiteX66" fmla="*/ 0 w 2195098"/>
              <a:gd name="connsiteY66" fmla="*/ 3120373 h 3120373"/>
              <a:gd name="connsiteX67" fmla="*/ 0 w 2195098"/>
              <a:gd name="connsiteY67" fmla="*/ 2773665 h 3120373"/>
              <a:gd name="connsiteX68" fmla="*/ 0 w 2195098"/>
              <a:gd name="connsiteY68" fmla="*/ 2426957 h 3120373"/>
              <a:gd name="connsiteX69" fmla="*/ 0 w 2195098"/>
              <a:gd name="connsiteY69" fmla="*/ 2080249 h 3120373"/>
              <a:gd name="connsiteX70" fmla="*/ 0 w 2195098"/>
              <a:gd name="connsiteY70" fmla="*/ 1733541 h 3120373"/>
              <a:gd name="connsiteX71" fmla="*/ 0 w 2195098"/>
              <a:gd name="connsiteY71" fmla="*/ 1386832 h 3120373"/>
              <a:gd name="connsiteX72" fmla="*/ 0 w 2195098"/>
              <a:gd name="connsiteY72" fmla="*/ 1040124 h 3120373"/>
              <a:gd name="connsiteX73" fmla="*/ 0 w 2195098"/>
              <a:gd name="connsiteY73" fmla="*/ 693416 h 3120373"/>
              <a:gd name="connsiteX74" fmla="*/ 0 w 2195098"/>
              <a:gd name="connsiteY74" fmla="*/ 346708 h 3120373"/>
              <a:gd name="connsiteX75" fmla="*/ 0 w 2195098"/>
              <a:gd name="connsiteY7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463399 w 2195098"/>
              <a:gd name="connsiteY61" fmla="*/ 3120373 h 3120373"/>
              <a:gd name="connsiteX62" fmla="*/ 1219499 w 2195098"/>
              <a:gd name="connsiteY62" fmla="*/ 3120373 h 3120373"/>
              <a:gd name="connsiteX63" fmla="*/ 975599 w 2195098"/>
              <a:gd name="connsiteY63" fmla="*/ 3120373 h 3120373"/>
              <a:gd name="connsiteX64" fmla="*/ 731699 w 2195098"/>
              <a:gd name="connsiteY64" fmla="*/ 3120373 h 3120373"/>
              <a:gd name="connsiteX65" fmla="*/ 487799 w 2195098"/>
              <a:gd name="connsiteY65" fmla="*/ 3120373 h 3120373"/>
              <a:gd name="connsiteX66" fmla="*/ 243900 w 2195098"/>
              <a:gd name="connsiteY66" fmla="*/ 3120373 h 3120373"/>
              <a:gd name="connsiteX67" fmla="*/ 0 w 2195098"/>
              <a:gd name="connsiteY67" fmla="*/ 3120373 h 3120373"/>
              <a:gd name="connsiteX68" fmla="*/ 0 w 2195098"/>
              <a:gd name="connsiteY68" fmla="*/ 2773665 h 3120373"/>
              <a:gd name="connsiteX69" fmla="*/ 0 w 2195098"/>
              <a:gd name="connsiteY69" fmla="*/ 2426957 h 3120373"/>
              <a:gd name="connsiteX70" fmla="*/ 0 w 2195098"/>
              <a:gd name="connsiteY70" fmla="*/ 2080249 h 3120373"/>
              <a:gd name="connsiteX71" fmla="*/ 0 w 2195098"/>
              <a:gd name="connsiteY71" fmla="*/ 1733541 h 3120373"/>
              <a:gd name="connsiteX72" fmla="*/ 0 w 2195098"/>
              <a:gd name="connsiteY72" fmla="*/ 1386832 h 3120373"/>
              <a:gd name="connsiteX73" fmla="*/ 0 w 2195098"/>
              <a:gd name="connsiteY73" fmla="*/ 1040124 h 3120373"/>
              <a:gd name="connsiteX74" fmla="*/ 0 w 2195098"/>
              <a:gd name="connsiteY74" fmla="*/ 693416 h 3120373"/>
              <a:gd name="connsiteX75" fmla="*/ 0 w 2195098"/>
              <a:gd name="connsiteY75" fmla="*/ 346708 h 3120373"/>
              <a:gd name="connsiteX76" fmla="*/ 0 w 2195098"/>
              <a:gd name="connsiteY7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544699 w 2195098"/>
              <a:gd name="connsiteY61" fmla="*/ 3120373 h 3120373"/>
              <a:gd name="connsiteX62" fmla="*/ 1463399 w 2195098"/>
              <a:gd name="connsiteY62" fmla="*/ 3120373 h 3120373"/>
              <a:gd name="connsiteX63" fmla="*/ 1219499 w 2195098"/>
              <a:gd name="connsiteY63" fmla="*/ 3120373 h 3120373"/>
              <a:gd name="connsiteX64" fmla="*/ 975599 w 2195098"/>
              <a:gd name="connsiteY64" fmla="*/ 3120373 h 3120373"/>
              <a:gd name="connsiteX65" fmla="*/ 731699 w 2195098"/>
              <a:gd name="connsiteY65" fmla="*/ 3120373 h 3120373"/>
              <a:gd name="connsiteX66" fmla="*/ 487799 w 2195098"/>
              <a:gd name="connsiteY66" fmla="*/ 3120373 h 3120373"/>
              <a:gd name="connsiteX67" fmla="*/ 243900 w 2195098"/>
              <a:gd name="connsiteY67" fmla="*/ 3120373 h 3120373"/>
              <a:gd name="connsiteX68" fmla="*/ 0 w 2195098"/>
              <a:gd name="connsiteY68" fmla="*/ 3120373 h 3120373"/>
              <a:gd name="connsiteX69" fmla="*/ 0 w 2195098"/>
              <a:gd name="connsiteY69" fmla="*/ 2773665 h 3120373"/>
              <a:gd name="connsiteX70" fmla="*/ 0 w 2195098"/>
              <a:gd name="connsiteY70" fmla="*/ 2426957 h 3120373"/>
              <a:gd name="connsiteX71" fmla="*/ 0 w 2195098"/>
              <a:gd name="connsiteY71" fmla="*/ 2080249 h 3120373"/>
              <a:gd name="connsiteX72" fmla="*/ 0 w 2195098"/>
              <a:gd name="connsiteY72" fmla="*/ 1733541 h 3120373"/>
              <a:gd name="connsiteX73" fmla="*/ 0 w 2195098"/>
              <a:gd name="connsiteY73" fmla="*/ 1386832 h 3120373"/>
              <a:gd name="connsiteX74" fmla="*/ 0 w 2195098"/>
              <a:gd name="connsiteY74" fmla="*/ 1040124 h 3120373"/>
              <a:gd name="connsiteX75" fmla="*/ 0 w 2195098"/>
              <a:gd name="connsiteY75" fmla="*/ 693416 h 3120373"/>
              <a:gd name="connsiteX76" fmla="*/ 0 w 2195098"/>
              <a:gd name="connsiteY76" fmla="*/ 346708 h 3120373"/>
              <a:gd name="connsiteX77" fmla="*/ 0 w 2195098"/>
              <a:gd name="connsiteY7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219499 w 2195098"/>
              <a:gd name="connsiteY64" fmla="*/ 3120373 h 3120373"/>
              <a:gd name="connsiteX65" fmla="*/ 975599 w 2195098"/>
              <a:gd name="connsiteY65" fmla="*/ 3120373 h 3120373"/>
              <a:gd name="connsiteX66" fmla="*/ 731699 w 2195098"/>
              <a:gd name="connsiteY66" fmla="*/ 3120373 h 3120373"/>
              <a:gd name="connsiteX67" fmla="*/ 487799 w 2195098"/>
              <a:gd name="connsiteY67" fmla="*/ 3120373 h 3120373"/>
              <a:gd name="connsiteX68" fmla="*/ 243900 w 2195098"/>
              <a:gd name="connsiteY68" fmla="*/ 3120373 h 3120373"/>
              <a:gd name="connsiteX69" fmla="*/ 0 w 2195098"/>
              <a:gd name="connsiteY69" fmla="*/ 3120373 h 3120373"/>
              <a:gd name="connsiteX70" fmla="*/ 0 w 2195098"/>
              <a:gd name="connsiteY70" fmla="*/ 2773665 h 3120373"/>
              <a:gd name="connsiteX71" fmla="*/ 0 w 2195098"/>
              <a:gd name="connsiteY71" fmla="*/ 2426957 h 3120373"/>
              <a:gd name="connsiteX72" fmla="*/ 0 w 2195098"/>
              <a:gd name="connsiteY72" fmla="*/ 2080249 h 3120373"/>
              <a:gd name="connsiteX73" fmla="*/ 0 w 2195098"/>
              <a:gd name="connsiteY73" fmla="*/ 1733541 h 3120373"/>
              <a:gd name="connsiteX74" fmla="*/ 0 w 2195098"/>
              <a:gd name="connsiteY74" fmla="*/ 1386832 h 3120373"/>
              <a:gd name="connsiteX75" fmla="*/ 0 w 2195098"/>
              <a:gd name="connsiteY75" fmla="*/ 1040124 h 3120373"/>
              <a:gd name="connsiteX76" fmla="*/ 0 w 2195098"/>
              <a:gd name="connsiteY76" fmla="*/ 693416 h 3120373"/>
              <a:gd name="connsiteX77" fmla="*/ 0 w 2195098"/>
              <a:gd name="connsiteY77" fmla="*/ 346708 h 3120373"/>
              <a:gd name="connsiteX78" fmla="*/ 0 w 2195098"/>
              <a:gd name="connsiteY7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00799 w 2195098"/>
              <a:gd name="connsiteY64" fmla="*/ 3120373 h 3120373"/>
              <a:gd name="connsiteX65" fmla="*/ 1219499 w 2195098"/>
              <a:gd name="connsiteY65" fmla="*/ 3120373 h 3120373"/>
              <a:gd name="connsiteX66" fmla="*/ 975599 w 2195098"/>
              <a:gd name="connsiteY66" fmla="*/ 3120373 h 3120373"/>
              <a:gd name="connsiteX67" fmla="*/ 731699 w 2195098"/>
              <a:gd name="connsiteY67" fmla="*/ 3120373 h 3120373"/>
              <a:gd name="connsiteX68" fmla="*/ 487799 w 2195098"/>
              <a:gd name="connsiteY68" fmla="*/ 3120373 h 3120373"/>
              <a:gd name="connsiteX69" fmla="*/ 243900 w 2195098"/>
              <a:gd name="connsiteY69" fmla="*/ 3120373 h 3120373"/>
              <a:gd name="connsiteX70" fmla="*/ 0 w 2195098"/>
              <a:gd name="connsiteY70" fmla="*/ 3120373 h 3120373"/>
              <a:gd name="connsiteX71" fmla="*/ 0 w 2195098"/>
              <a:gd name="connsiteY71" fmla="*/ 2773665 h 3120373"/>
              <a:gd name="connsiteX72" fmla="*/ 0 w 2195098"/>
              <a:gd name="connsiteY72" fmla="*/ 2426957 h 3120373"/>
              <a:gd name="connsiteX73" fmla="*/ 0 w 2195098"/>
              <a:gd name="connsiteY73" fmla="*/ 2080249 h 3120373"/>
              <a:gd name="connsiteX74" fmla="*/ 0 w 2195098"/>
              <a:gd name="connsiteY74" fmla="*/ 1733541 h 3120373"/>
              <a:gd name="connsiteX75" fmla="*/ 0 w 2195098"/>
              <a:gd name="connsiteY75" fmla="*/ 1386832 h 3120373"/>
              <a:gd name="connsiteX76" fmla="*/ 0 w 2195098"/>
              <a:gd name="connsiteY76" fmla="*/ 1040124 h 3120373"/>
              <a:gd name="connsiteX77" fmla="*/ 0 w 2195098"/>
              <a:gd name="connsiteY77" fmla="*/ 693416 h 3120373"/>
              <a:gd name="connsiteX78" fmla="*/ 0 w 2195098"/>
              <a:gd name="connsiteY78" fmla="*/ 346708 h 3120373"/>
              <a:gd name="connsiteX79" fmla="*/ 0 w 2195098"/>
              <a:gd name="connsiteY7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975599 w 2195098"/>
              <a:gd name="connsiteY67" fmla="*/ 3120373 h 3120373"/>
              <a:gd name="connsiteX68" fmla="*/ 731699 w 2195098"/>
              <a:gd name="connsiteY68" fmla="*/ 3120373 h 3120373"/>
              <a:gd name="connsiteX69" fmla="*/ 487799 w 2195098"/>
              <a:gd name="connsiteY69" fmla="*/ 3120373 h 3120373"/>
              <a:gd name="connsiteX70" fmla="*/ 243900 w 2195098"/>
              <a:gd name="connsiteY70" fmla="*/ 3120373 h 3120373"/>
              <a:gd name="connsiteX71" fmla="*/ 0 w 2195098"/>
              <a:gd name="connsiteY71" fmla="*/ 3120373 h 3120373"/>
              <a:gd name="connsiteX72" fmla="*/ 0 w 2195098"/>
              <a:gd name="connsiteY72" fmla="*/ 2773665 h 3120373"/>
              <a:gd name="connsiteX73" fmla="*/ 0 w 2195098"/>
              <a:gd name="connsiteY73" fmla="*/ 2426957 h 3120373"/>
              <a:gd name="connsiteX74" fmla="*/ 0 w 2195098"/>
              <a:gd name="connsiteY74" fmla="*/ 2080249 h 3120373"/>
              <a:gd name="connsiteX75" fmla="*/ 0 w 2195098"/>
              <a:gd name="connsiteY75" fmla="*/ 1733541 h 3120373"/>
              <a:gd name="connsiteX76" fmla="*/ 0 w 2195098"/>
              <a:gd name="connsiteY76" fmla="*/ 1386832 h 3120373"/>
              <a:gd name="connsiteX77" fmla="*/ 0 w 2195098"/>
              <a:gd name="connsiteY77" fmla="*/ 1040124 h 3120373"/>
              <a:gd name="connsiteX78" fmla="*/ 0 w 2195098"/>
              <a:gd name="connsiteY78" fmla="*/ 693416 h 3120373"/>
              <a:gd name="connsiteX79" fmla="*/ 0 w 2195098"/>
              <a:gd name="connsiteY79" fmla="*/ 346708 h 3120373"/>
              <a:gd name="connsiteX80" fmla="*/ 0 w 2195098"/>
              <a:gd name="connsiteY8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056899 w 2195098"/>
              <a:gd name="connsiteY67" fmla="*/ 3120373 h 3120373"/>
              <a:gd name="connsiteX68" fmla="*/ 975599 w 2195098"/>
              <a:gd name="connsiteY68" fmla="*/ 3120373 h 3120373"/>
              <a:gd name="connsiteX69" fmla="*/ 731699 w 2195098"/>
              <a:gd name="connsiteY69" fmla="*/ 3120373 h 3120373"/>
              <a:gd name="connsiteX70" fmla="*/ 487799 w 2195098"/>
              <a:gd name="connsiteY70" fmla="*/ 3120373 h 3120373"/>
              <a:gd name="connsiteX71" fmla="*/ 243900 w 2195098"/>
              <a:gd name="connsiteY71" fmla="*/ 3120373 h 3120373"/>
              <a:gd name="connsiteX72" fmla="*/ 0 w 2195098"/>
              <a:gd name="connsiteY72" fmla="*/ 3120373 h 3120373"/>
              <a:gd name="connsiteX73" fmla="*/ 0 w 2195098"/>
              <a:gd name="connsiteY73" fmla="*/ 2773665 h 3120373"/>
              <a:gd name="connsiteX74" fmla="*/ 0 w 2195098"/>
              <a:gd name="connsiteY74" fmla="*/ 2426957 h 3120373"/>
              <a:gd name="connsiteX75" fmla="*/ 0 w 2195098"/>
              <a:gd name="connsiteY75" fmla="*/ 2080249 h 3120373"/>
              <a:gd name="connsiteX76" fmla="*/ 0 w 2195098"/>
              <a:gd name="connsiteY76" fmla="*/ 1733541 h 3120373"/>
              <a:gd name="connsiteX77" fmla="*/ 0 w 2195098"/>
              <a:gd name="connsiteY77" fmla="*/ 1386832 h 3120373"/>
              <a:gd name="connsiteX78" fmla="*/ 0 w 2195098"/>
              <a:gd name="connsiteY78" fmla="*/ 1040124 h 3120373"/>
              <a:gd name="connsiteX79" fmla="*/ 0 w 2195098"/>
              <a:gd name="connsiteY79" fmla="*/ 693416 h 3120373"/>
              <a:gd name="connsiteX80" fmla="*/ 0 w 2195098"/>
              <a:gd name="connsiteY80" fmla="*/ 346708 h 3120373"/>
              <a:gd name="connsiteX81" fmla="*/ 0 w 2195098"/>
              <a:gd name="connsiteY8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731699 w 2195098"/>
              <a:gd name="connsiteY70" fmla="*/ 3120373 h 3120373"/>
              <a:gd name="connsiteX71" fmla="*/ 487799 w 2195098"/>
              <a:gd name="connsiteY71" fmla="*/ 3120373 h 3120373"/>
              <a:gd name="connsiteX72" fmla="*/ 243900 w 2195098"/>
              <a:gd name="connsiteY72" fmla="*/ 3120373 h 3120373"/>
              <a:gd name="connsiteX73" fmla="*/ 0 w 2195098"/>
              <a:gd name="connsiteY73" fmla="*/ 3120373 h 3120373"/>
              <a:gd name="connsiteX74" fmla="*/ 0 w 2195098"/>
              <a:gd name="connsiteY74" fmla="*/ 2773665 h 3120373"/>
              <a:gd name="connsiteX75" fmla="*/ 0 w 2195098"/>
              <a:gd name="connsiteY75" fmla="*/ 2426957 h 3120373"/>
              <a:gd name="connsiteX76" fmla="*/ 0 w 2195098"/>
              <a:gd name="connsiteY76" fmla="*/ 2080249 h 3120373"/>
              <a:gd name="connsiteX77" fmla="*/ 0 w 2195098"/>
              <a:gd name="connsiteY77" fmla="*/ 1733541 h 3120373"/>
              <a:gd name="connsiteX78" fmla="*/ 0 w 2195098"/>
              <a:gd name="connsiteY78" fmla="*/ 1386832 h 3120373"/>
              <a:gd name="connsiteX79" fmla="*/ 0 w 2195098"/>
              <a:gd name="connsiteY79" fmla="*/ 1040124 h 3120373"/>
              <a:gd name="connsiteX80" fmla="*/ 0 w 2195098"/>
              <a:gd name="connsiteY80" fmla="*/ 693416 h 3120373"/>
              <a:gd name="connsiteX81" fmla="*/ 0 w 2195098"/>
              <a:gd name="connsiteY81" fmla="*/ 346708 h 3120373"/>
              <a:gd name="connsiteX82" fmla="*/ 0 w 2195098"/>
              <a:gd name="connsiteY8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12999 w 2195098"/>
              <a:gd name="connsiteY70" fmla="*/ 3120373 h 3120373"/>
              <a:gd name="connsiteX71" fmla="*/ 731699 w 2195098"/>
              <a:gd name="connsiteY71" fmla="*/ 3120373 h 3120373"/>
              <a:gd name="connsiteX72" fmla="*/ 487799 w 2195098"/>
              <a:gd name="connsiteY72" fmla="*/ 3120373 h 3120373"/>
              <a:gd name="connsiteX73" fmla="*/ 243900 w 2195098"/>
              <a:gd name="connsiteY73" fmla="*/ 3120373 h 3120373"/>
              <a:gd name="connsiteX74" fmla="*/ 0 w 2195098"/>
              <a:gd name="connsiteY74" fmla="*/ 3120373 h 3120373"/>
              <a:gd name="connsiteX75" fmla="*/ 0 w 2195098"/>
              <a:gd name="connsiteY75" fmla="*/ 2773665 h 3120373"/>
              <a:gd name="connsiteX76" fmla="*/ 0 w 2195098"/>
              <a:gd name="connsiteY76" fmla="*/ 2426957 h 3120373"/>
              <a:gd name="connsiteX77" fmla="*/ 0 w 2195098"/>
              <a:gd name="connsiteY77" fmla="*/ 2080249 h 3120373"/>
              <a:gd name="connsiteX78" fmla="*/ 0 w 2195098"/>
              <a:gd name="connsiteY78" fmla="*/ 1733541 h 3120373"/>
              <a:gd name="connsiteX79" fmla="*/ 0 w 2195098"/>
              <a:gd name="connsiteY79" fmla="*/ 1386832 h 3120373"/>
              <a:gd name="connsiteX80" fmla="*/ 0 w 2195098"/>
              <a:gd name="connsiteY80" fmla="*/ 1040124 h 3120373"/>
              <a:gd name="connsiteX81" fmla="*/ 0 w 2195098"/>
              <a:gd name="connsiteY81" fmla="*/ 693416 h 3120373"/>
              <a:gd name="connsiteX82" fmla="*/ 0 w 2195098"/>
              <a:gd name="connsiteY82" fmla="*/ 346708 h 3120373"/>
              <a:gd name="connsiteX83" fmla="*/ 0 w 2195098"/>
              <a:gd name="connsiteY8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487799 w 2195098"/>
              <a:gd name="connsiteY73" fmla="*/ 3120373 h 3120373"/>
              <a:gd name="connsiteX74" fmla="*/ 243900 w 2195098"/>
              <a:gd name="connsiteY74" fmla="*/ 3120373 h 3120373"/>
              <a:gd name="connsiteX75" fmla="*/ 0 w 2195098"/>
              <a:gd name="connsiteY75" fmla="*/ 3120373 h 3120373"/>
              <a:gd name="connsiteX76" fmla="*/ 0 w 2195098"/>
              <a:gd name="connsiteY76" fmla="*/ 2773665 h 3120373"/>
              <a:gd name="connsiteX77" fmla="*/ 0 w 2195098"/>
              <a:gd name="connsiteY77" fmla="*/ 2426957 h 3120373"/>
              <a:gd name="connsiteX78" fmla="*/ 0 w 2195098"/>
              <a:gd name="connsiteY78" fmla="*/ 2080249 h 3120373"/>
              <a:gd name="connsiteX79" fmla="*/ 0 w 2195098"/>
              <a:gd name="connsiteY79" fmla="*/ 1733541 h 3120373"/>
              <a:gd name="connsiteX80" fmla="*/ 0 w 2195098"/>
              <a:gd name="connsiteY80" fmla="*/ 1386832 h 3120373"/>
              <a:gd name="connsiteX81" fmla="*/ 0 w 2195098"/>
              <a:gd name="connsiteY81" fmla="*/ 1040124 h 3120373"/>
              <a:gd name="connsiteX82" fmla="*/ 0 w 2195098"/>
              <a:gd name="connsiteY82" fmla="*/ 693416 h 3120373"/>
              <a:gd name="connsiteX83" fmla="*/ 0 w 2195098"/>
              <a:gd name="connsiteY83" fmla="*/ 346708 h 3120373"/>
              <a:gd name="connsiteX84" fmla="*/ 0 w 2195098"/>
              <a:gd name="connsiteY8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569099 w 2195098"/>
              <a:gd name="connsiteY73" fmla="*/ 3120373 h 3120373"/>
              <a:gd name="connsiteX74" fmla="*/ 487799 w 2195098"/>
              <a:gd name="connsiteY74" fmla="*/ 3120373 h 3120373"/>
              <a:gd name="connsiteX75" fmla="*/ 243900 w 2195098"/>
              <a:gd name="connsiteY75" fmla="*/ 3120373 h 3120373"/>
              <a:gd name="connsiteX76" fmla="*/ 0 w 2195098"/>
              <a:gd name="connsiteY76" fmla="*/ 3120373 h 3120373"/>
              <a:gd name="connsiteX77" fmla="*/ 0 w 2195098"/>
              <a:gd name="connsiteY77" fmla="*/ 2773665 h 3120373"/>
              <a:gd name="connsiteX78" fmla="*/ 0 w 2195098"/>
              <a:gd name="connsiteY78" fmla="*/ 2426957 h 3120373"/>
              <a:gd name="connsiteX79" fmla="*/ 0 w 2195098"/>
              <a:gd name="connsiteY79" fmla="*/ 2080249 h 3120373"/>
              <a:gd name="connsiteX80" fmla="*/ 0 w 2195098"/>
              <a:gd name="connsiteY80" fmla="*/ 1733541 h 3120373"/>
              <a:gd name="connsiteX81" fmla="*/ 0 w 2195098"/>
              <a:gd name="connsiteY81" fmla="*/ 1386832 h 3120373"/>
              <a:gd name="connsiteX82" fmla="*/ 0 w 2195098"/>
              <a:gd name="connsiteY82" fmla="*/ 1040124 h 3120373"/>
              <a:gd name="connsiteX83" fmla="*/ 0 w 2195098"/>
              <a:gd name="connsiteY83" fmla="*/ 693416 h 3120373"/>
              <a:gd name="connsiteX84" fmla="*/ 0 w 2195098"/>
              <a:gd name="connsiteY84" fmla="*/ 346708 h 3120373"/>
              <a:gd name="connsiteX85" fmla="*/ 0 w 2195098"/>
              <a:gd name="connsiteY8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243900 w 2195098"/>
              <a:gd name="connsiteY76" fmla="*/ 3120373 h 3120373"/>
              <a:gd name="connsiteX77" fmla="*/ 0 w 2195098"/>
              <a:gd name="connsiteY77" fmla="*/ 3120373 h 3120373"/>
              <a:gd name="connsiteX78" fmla="*/ 0 w 2195098"/>
              <a:gd name="connsiteY78" fmla="*/ 2773665 h 3120373"/>
              <a:gd name="connsiteX79" fmla="*/ 0 w 2195098"/>
              <a:gd name="connsiteY79" fmla="*/ 2426957 h 3120373"/>
              <a:gd name="connsiteX80" fmla="*/ 0 w 2195098"/>
              <a:gd name="connsiteY80" fmla="*/ 2080249 h 3120373"/>
              <a:gd name="connsiteX81" fmla="*/ 0 w 2195098"/>
              <a:gd name="connsiteY81" fmla="*/ 1733541 h 3120373"/>
              <a:gd name="connsiteX82" fmla="*/ 0 w 2195098"/>
              <a:gd name="connsiteY82" fmla="*/ 1386832 h 3120373"/>
              <a:gd name="connsiteX83" fmla="*/ 0 w 2195098"/>
              <a:gd name="connsiteY83" fmla="*/ 1040124 h 3120373"/>
              <a:gd name="connsiteX84" fmla="*/ 0 w 2195098"/>
              <a:gd name="connsiteY84" fmla="*/ 693416 h 3120373"/>
              <a:gd name="connsiteX85" fmla="*/ 0 w 2195098"/>
              <a:gd name="connsiteY85" fmla="*/ 346708 h 3120373"/>
              <a:gd name="connsiteX86" fmla="*/ 0 w 2195098"/>
              <a:gd name="connsiteY8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325199 w 2195098"/>
              <a:gd name="connsiteY76" fmla="*/ 3120373 h 3120373"/>
              <a:gd name="connsiteX77" fmla="*/ 243900 w 2195098"/>
              <a:gd name="connsiteY77" fmla="*/ 3120373 h 3120373"/>
              <a:gd name="connsiteX78" fmla="*/ 0 w 2195098"/>
              <a:gd name="connsiteY78" fmla="*/ 3120373 h 3120373"/>
              <a:gd name="connsiteX79" fmla="*/ 0 w 2195098"/>
              <a:gd name="connsiteY79" fmla="*/ 2773665 h 3120373"/>
              <a:gd name="connsiteX80" fmla="*/ 0 w 2195098"/>
              <a:gd name="connsiteY80" fmla="*/ 2426957 h 3120373"/>
              <a:gd name="connsiteX81" fmla="*/ 0 w 2195098"/>
              <a:gd name="connsiteY81" fmla="*/ 2080249 h 3120373"/>
              <a:gd name="connsiteX82" fmla="*/ 0 w 2195098"/>
              <a:gd name="connsiteY82" fmla="*/ 1733541 h 3120373"/>
              <a:gd name="connsiteX83" fmla="*/ 0 w 2195098"/>
              <a:gd name="connsiteY83" fmla="*/ 1386832 h 3120373"/>
              <a:gd name="connsiteX84" fmla="*/ 0 w 2195098"/>
              <a:gd name="connsiteY84" fmla="*/ 1040124 h 3120373"/>
              <a:gd name="connsiteX85" fmla="*/ 0 w 2195098"/>
              <a:gd name="connsiteY85" fmla="*/ 693416 h 3120373"/>
              <a:gd name="connsiteX86" fmla="*/ 0 w 2195098"/>
              <a:gd name="connsiteY86" fmla="*/ 346708 h 3120373"/>
              <a:gd name="connsiteX87" fmla="*/ 0 w 2195098"/>
              <a:gd name="connsiteY8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0 w 2195098"/>
              <a:gd name="connsiteY79" fmla="*/ 3120373 h 3120373"/>
              <a:gd name="connsiteX80" fmla="*/ 0 w 2195098"/>
              <a:gd name="connsiteY80" fmla="*/ 2773665 h 3120373"/>
              <a:gd name="connsiteX81" fmla="*/ 0 w 2195098"/>
              <a:gd name="connsiteY81" fmla="*/ 2426957 h 3120373"/>
              <a:gd name="connsiteX82" fmla="*/ 0 w 2195098"/>
              <a:gd name="connsiteY82" fmla="*/ 2080249 h 3120373"/>
              <a:gd name="connsiteX83" fmla="*/ 0 w 2195098"/>
              <a:gd name="connsiteY83" fmla="*/ 1733541 h 3120373"/>
              <a:gd name="connsiteX84" fmla="*/ 0 w 2195098"/>
              <a:gd name="connsiteY84" fmla="*/ 1386832 h 3120373"/>
              <a:gd name="connsiteX85" fmla="*/ 0 w 2195098"/>
              <a:gd name="connsiteY85" fmla="*/ 1040124 h 3120373"/>
              <a:gd name="connsiteX86" fmla="*/ 0 w 2195098"/>
              <a:gd name="connsiteY86" fmla="*/ 693416 h 3120373"/>
              <a:gd name="connsiteX87" fmla="*/ 0 w 2195098"/>
              <a:gd name="connsiteY87" fmla="*/ 346708 h 3120373"/>
              <a:gd name="connsiteX88" fmla="*/ 0 w 2195098"/>
              <a:gd name="connsiteY8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81300 w 2195098"/>
              <a:gd name="connsiteY79" fmla="*/ 3120373 h 3120373"/>
              <a:gd name="connsiteX80" fmla="*/ 0 w 2195098"/>
              <a:gd name="connsiteY80" fmla="*/ 3120373 h 3120373"/>
              <a:gd name="connsiteX81" fmla="*/ 0 w 2195098"/>
              <a:gd name="connsiteY81" fmla="*/ 2773665 h 3120373"/>
              <a:gd name="connsiteX82" fmla="*/ 0 w 2195098"/>
              <a:gd name="connsiteY82" fmla="*/ 2426957 h 3120373"/>
              <a:gd name="connsiteX83" fmla="*/ 0 w 2195098"/>
              <a:gd name="connsiteY83" fmla="*/ 2080249 h 3120373"/>
              <a:gd name="connsiteX84" fmla="*/ 0 w 2195098"/>
              <a:gd name="connsiteY84" fmla="*/ 1733541 h 3120373"/>
              <a:gd name="connsiteX85" fmla="*/ 0 w 2195098"/>
              <a:gd name="connsiteY85" fmla="*/ 1386832 h 3120373"/>
              <a:gd name="connsiteX86" fmla="*/ 0 w 2195098"/>
              <a:gd name="connsiteY86" fmla="*/ 1040124 h 3120373"/>
              <a:gd name="connsiteX87" fmla="*/ 0 w 2195098"/>
              <a:gd name="connsiteY87" fmla="*/ 693416 h 3120373"/>
              <a:gd name="connsiteX88" fmla="*/ 0 w 2195098"/>
              <a:gd name="connsiteY88" fmla="*/ 346708 h 3120373"/>
              <a:gd name="connsiteX89" fmla="*/ 0 w 2195098"/>
              <a:gd name="connsiteY8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773665 h 3120373"/>
              <a:gd name="connsiteX83" fmla="*/ 0 w 2195098"/>
              <a:gd name="connsiteY83" fmla="*/ 2426957 h 3120373"/>
              <a:gd name="connsiteX84" fmla="*/ 0 w 2195098"/>
              <a:gd name="connsiteY84" fmla="*/ 2080249 h 3120373"/>
              <a:gd name="connsiteX85" fmla="*/ 0 w 2195098"/>
              <a:gd name="connsiteY85" fmla="*/ 1733541 h 3120373"/>
              <a:gd name="connsiteX86" fmla="*/ 0 w 2195098"/>
              <a:gd name="connsiteY86" fmla="*/ 1386832 h 3120373"/>
              <a:gd name="connsiteX87" fmla="*/ 0 w 2195098"/>
              <a:gd name="connsiteY87" fmla="*/ 1040124 h 3120373"/>
              <a:gd name="connsiteX88" fmla="*/ 0 w 2195098"/>
              <a:gd name="connsiteY88" fmla="*/ 693416 h 3120373"/>
              <a:gd name="connsiteX89" fmla="*/ 0 w 2195098"/>
              <a:gd name="connsiteY89" fmla="*/ 346708 h 3120373"/>
              <a:gd name="connsiteX90" fmla="*/ 0 w 2195098"/>
              <a:gd name="connsiteY9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889234 h 3120373"/>
              <a:gd name="connsiteX83" fmla="*/ 0 w 2195098"/>
              <a:gd name="connsiteY83" fmla="*/ 2773665 h 3120373"/>
              <a:gd name="connsiteX84" fmla="*/ 0 w 2195098"/>
              <a:gd name="connsiteY84" fmla="*/ 2426957 h 3120373"/>
              <a:gd name="connsiteX85" fmla="*/ 0 w 2195098"/>
              <a:gd name="connsiteY85" fmla="*/ 2080249 h 3120373"/>
              <a:gd name="connsiteX86" fmla="*/ 0 w 2195098"/>
              <a:gd name="connsiteY86" fmla="*/ 1733541 h 3120373"/>
              <a:gd name="connsiteX87" fmla="*/ 0 w 2195098"/>
              <a:gd name="connsiteY87" fmla="*/ 1386832 h 3120373"/>
              <a:gd name="connsiteX88" fmla="*/ 0 w 2195098"/>
              <a:gd name="connsiteY88" fmla="*/ 1040124 h 3120373"/>
              <a:gd name="connsiteX89" fmla="*/ 0 w 2195098"/>
              <a:gd name="connsiteY89" fmla="*/ 693416 h 3120373"/>
              <a:gd name="connsiteX90" fmla="*/ 0 w 2195098"/>
              <a:gd name="connsiteY90" fmla="*/ 346708 h 3120373"/>
              <a:gd name="connsiteX91" fmla="*/ 0 w 2195098"/>
              <a:gd name="connsiteY9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426957 h 3120373"/>
              <a:gd name="connsiteX86" fmla="*/ 0 w 2195098"/>
              <a:gd name="connsiteY86" fmla="*/ 2080249 h 3120373"/>
              <a:gd name="connsiteX87" fmla="*/ 0 w 2195098"/>
              <a:gd name="connsiteY87" fmla="*/ 1733541 h 3120373"/>
              <a:gd name="connsiteX88" fmla="*/ 0 w 2195098"/>
              <a:gd name="connsiteY88" fmla="*/ 1386832 h 3120373"/>
              <a:gd name="connsiteX89" fmla="*/ 0 w 2195098"/>
              <a:gd name="connsiteY89" fmla="*/ 1040124 h 3120373"/>
              <a:gd name="connsiteX90" fmla="*/ 0 w 2195098"/>
              <a:gd name="connsiteY90" fmla="*/ 693416 h 3120373"/>
              <a:gd name="connsiteX91" fmla="*/ 0 w 2195098"/>
              <a:gd name="connsiteY91" fmla="*/ 346708 h 3120373"/>
              <a:gd name="connsiteX92" fmla="*/ 0 w 2195098"/>
              <a:gd name="connsiteY9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542526 h 3120373"/>
              <a:gd name="connsiteX86" fmla="*/ 0 w 2195098"/>
              <a:gd name="connsiteY86" fmla="*/ 2426957 h 3120373"/>
              <a:gd name="connsiteX87" fmla="*/ 0 w 2195098"/>
              <a:gd name="connsiteY87" fmla="*/ 2080249 h 3120373"/>
              <a:gd name="connsiteX88" fmla="*/ 0 w 2195098"/>
              <a:gd name="connsiteY88" fmla="*/ 1733541 h 3120373"/>
              <a:gd name="connsiteX89" fmla="*/ 0 w 2195098"/>
              <a:gd name="connsiteY89" fmla="*/ 1386832 h 3120373"/>
              <a:gd name="connsiteX90" fmla="*/ 0 w 2195098"/>
              <a:gd name="connsiteY90" fmla="*/ 1040124 h 3120373"/>
              <a:gd name="connsiteX91" fmla="*/ 0 w 2195098"/>
              <a:gd name="connsiteY91" fmla="*/ 693416 h 3120373"/>
              <a:gd name="connsiteX92" fmla="*/ 0 w 2195098"/>
              <a:gd name="connsiteY92" fmla="*/ 346708 h 3120373"/>
              <a:gd name="connsiteX93" fmla="*/ 0 w 2195098"/>
              <a:gd name="connsiteY9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080249 h 3120373"/>
              <a:gd name="connsiteX89" fmla="*/ 0 w 2195098"/>
              <a:gd name="connsiteY89" fmla="*/ 1733541 h 3120373"/>
              <a:gd name="connsiteX90" fmla="*/ 0 w 2195098"/>
              <a:gd name="connsiteY90" fmla="*/ 1386832 h 3120373"/>
              <a:gd name="connsiteX91" fmla="*/ 0 w 2195098"/>
              <a:gd name="connsiteY91" fmla="*/ 1040124 h 3120373"/>
              <a:gd name="connsiteX92" fmla="*/ 0 w 2195098"/>
              <a:gd name="connsiteY92" fmla="*/ 693416 h 3120373"/>
              <a:gd name="connsiteX93" fmla="*/ 0 w 2195098"/>
              <a:gd name="connsiteY93" fmla="*/ 346708 h 3120373"/>
              <a:gd name="connsiteX94" fmla="*/ 0 w 2195098"/>
              <a:gd name="connsiteY9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195818 h 3120373"/>
              <a:gd name="connsiteX89" fmla="*/ 0 w 2195098"/>
              <a:gd name="connsiteY89" fmla="*/ 2080249 h 3120373"/>
              <a:gd name="connsiteX90" fmla="*/ 0 w 2195098"/>
              <a:gd name="connsiteY90" fmla="*/ 1733541 h 3120373"/>
              <a:gd name="connsiteX91" fmla="*/ 0 w 2195098"/>
              <a:gd name="connsiteY91" fmla="*/ 1386832 h 3120373"/>
              <a:gd name="connsiteX92" fmla="*/ 0 w 2195098"/>
              <a:gd name="connsiteY92" fmla="*/ 1040124 h 3120373"/>
              <a:gd name="connsiteX93" fmla="*/ 0 w 2195098"/>
              <a:gd name="connsiteY93" fmla="*/ 693416 h 3120373"/>
              <a:gd name="connsiteX94" fmla="*/ 0 w 2195098"/>
              <a:gd name="connsiteY94" fmla="*/ 346708 h 3120373"/>
              <a:gd name="connsiteX95" fmla="*/ 0 w 2195098"/>
              <a:gd name="connsiteY9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733541 h 3120373"/>
              <a:gd name="connsiteX92" fmla="*/ 0 w 2195098"/>
              <a:gd name="connsiteY92" fmla="*/ 1386832 h 3120373"/>
              <a:gd name="connsiteX93" fmla="*/ 0 w 2195098"/>
              <a:gd name="connsiteY93" fmla="*/ 1040124 h 3120373"/>
              <a:gd name="connsiteX94" fmla="*/ 0 w 2195098"/>
              <a:gd name="connsiteY94" fmla="*/ 693416 h 3120373"/>
              <a:gd name="connsiteX95" fmla="*/ 0 w 2195098"/>
              <a:gd name="connsiteY95" fmla="*/ 346708 h 3120373"/>
              <a:gd name="connsiteX96" fmla="*/ 0 w 2195098"/>
              <a:gd name="connsiteY9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849110 h 3120373"/>
              <a:gd name="connsiteX92" fmla="*/ 0 w 2195098"/>
              <a:gd name="connsiteY92" fmla="*/ 1733541 h 3120373"/>
              <a:gd name="connsiteX93" fmla="*/ 0 w 2195098"/>
              <a:gd name="connsiteY93" fmla="*/ 1386832 h 3120373"/>
              <a:gd name="connsiteX94" fmla="*/ 0 w 2195098"/>
              <a:gd name="connsiteY94" fmla="*/ 1040124 h 3120373"/>
              <a:gd name="connsiteX95" fmla="*/ 0 w 2195098"/>
              <a:gd name="connsiteY95" fmla="*/ 693416 h 3120373"/>
              <a:gd name="connsiteX96" fmla="*/ 0 w 2195098"/>
              <a:gd name="connsiteY96" fmla="*/ 346708 h 3120373"/>
              <a:gd name="connsiteX97" fmla="*/ 0 w 2195098"/>
              <a:gd name="connsiteY9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386832 h 3120373"/>
              <a:gd name="connsiteX95" fmla="*/ 0 w 2195098"/>
              <a:gd name="connsiteY95" fmla="*/ 1040124 h 3120373"/>
              <a:gd name="connsiteX96" fmla="*/ 0 w 2195098"/>
              <a:gd name="connsiteY96" fmla="*/ 693416 h 3120373"/>
              <a:gd name="connsiteX97" fmla="*/ 0 w 2195098"/>
              <a:gd name="connsiteY97" fmla="*/ 346708 h 3120373"/>
              <a:gd name="connsiteX98" fmla="*/ 0 w 2195098"/>
              <a:gd name="connsiteY9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502402 h 3120373"/>
              <a:gd name="connsiteX95" fmla="*/ 0 w 2195098"/>
              <a:gd name="connsiteY95" fmla="*/ 1386832 h 3120373"/>
              <a:gd name="connsiteX96" fmla="*/ 0 w 2195098"/>
              <a:gd name="connsiteY96" fmla="*/ 1040124 h 3120373"/>
              <a:gd name="connsiteX97" fmla="*/ 0 w 2195098"/>
              <a:gd name="connsiteY97" fmla="*/ 693416 h 3120373"/>
              <a:gd name="connsiteX98" fmla="*/ 0 w 2195098"/>
              <a:gd name="connsiteY98" fmla="*/ 346708 h 3120373"/>
              <a:gd name="connsiteX99" fmla="*/ 0 w 2195098"/>
              <a:gd name="connsiteY9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040124 h 3120373"/>
              <a:gd name="connsiteX98" fmla="*/ 0 w 2195098"/>
              <a:gd name="connsiteY98" fmla="*/ 693416 h 3120373"/>
              <a:gd name="connsiteX99" fmla="*/ 0 w 2195098"/>
              <a:gd name="connsiteY99" fmla="*/ 346708 h 3120373"/>
              <a:gd name="connsiteX100" fmla="*/ 0 w 2195098"/>
              <a:gd name="connsiteY10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155693 h 3120373"/>
              <a:gd name="connsiteX98" fmla="*/ 0 w 2195098"/>
              <a:gd name="connsiteY98" fmla="*/ 1040124 h 3120373"/>
              <a:gd name="connsiteX99" fmla="*/ 0 w 2195098"/>
              <a:gd name="connsiteY99" fmla="*/ 693416 h 3120373"/>
              <a:gd name="connsiteX100" fmla="*/ 0 w 2195098"/>
              <a:gd name="connsiteY100" fmla="*/ 346708 h 3120373"/>
              <a:gd name="connsiteX101" fmla="*/ 0 w 2195098"/>
              <a:gd name="connsiteY10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693416 h 3120373"/>
              <a:gd name="connsiteX101" fmla="*/ 0 w 2195098"/>
              <a:gd name="connsiteY101" fmla="*/ 346708 h 3120373"/>
              <a:gd name="connsiteX102" fmla="*/ 0 w 2195098"/>
              <a:gd name="connsiteY10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808985 h 3120373"/>
              <a:gd name="connsiteX101" fmla="*/ 0 w 2195098"/>
              <a:gd name="connsiteY101" fmla="*/ 693416 h 3120373"/>
              <a:gd name="connsiteX102" fmla="*/ 0 w 2195098"/>
              <a:gd name="connsiteY102" fmla="*/ 346708 h 3120373"/>
              <a:gd name="connsiteX103" fmla="*/ 0 w 2195098"/>
              <a:gd name="connsiteY10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346708 h 3120373"/>
              <a:gd name="connsiteX104" fmla="*/ 0 w 2195098"/>
              <a:gd name="connsiteY10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462277 h 3120373"/>
              <a:gd name="connsiteX104" fmla="*/ 0 w 2195098"/>
              <a:gd name="connsiteY104" fmla="*/ 346708 h 3120373"/>
              <a:gd name="connsiteX105" fmla="*/ 0 w 2195098"/>
              <a:gd name="connsiteY10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115569 h 3120373"/>
              <a:gd name="connsiteX107" fmla="*/ 0 w 2195098"/>
              <a:gd name="connsiteY10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231139 h 3120373"/>
              <a:gd name="connsiteX107" fmla="*/ 0 w 2195098"/>
              <a:gd name="connsiteY107" fmla="*/ 115569 h 3120373"/>
              <a:gd name="connsiteX108" fmla="*/ 0 w 2195098"/>
              <a:gd name="connsiteY108" fmla="*/ 0 h 3120373"/>
              <a:gd name="connsiteX0" fmla="*/ 2195098 w 2286538"/>
              <a:gd name="connsiteY0" fmla="*/ 577847 h 3120373"/>
              <a:gd name="connsiteX1" fmla="*/ 2195098 w 2286538"/>
              <a:gd name="connsiteY1" fmla="*/ 693417 h 3120373"/>
              <a:gd name="connsiteX2" fmla="*/ 2195098 w 2286538"/>
              <a:gd name="connsiteY2" fmla="*/ 808986 h 3120373"/>
              <a:gd name="connsiteX3" fmla="*/ 2195098 w 2286538"/>
              <a:gd name="connsiteY3" fmla="*/ 924556 h 3120373"/>
              <a:gd name="connsiteX4" fmla="*/ 2195098 w 2286538"/>
              <a:gd name="connsiteY4" fmla="*/ 1040125 h 3120373"/>
              <a:gd name="connsiteX5" fmla="*/ 2195098 w 2286538"/>
              <a:gd name="connsiteY5" fmla="*/ 1155694 h 3120373"/>
              <a:gd name="connsiteX6" fmla="*/ 2195098 w 2286538"/>
              <a:gd name="connsiteY6" fmla="*/ 1271264 h 3120373"/>
              <a:gd name="connsiteX7" fmla="*/ 2195098 w 2286538"/>
              <a:gd name="connsiteY7" fmla="*/ 1386833 h 3120373"/>
              <a:gd name="connsiteX8" fmla="*/ 2195098 w 2286538"/>
              <a:gd name="connsiteY8" fmla="*/ 1502402 h 3120373"/>
              <a:gd name="connsiteX9" fmla="*/ 2195098 w 2286538"/>
              <a:gd name="connsiteY9" fmla="*/ 1617972 h 3120373"/>
              <a:gd name="connsiteX10" fmla="*/ 2195098 w 2286538"/>
              <a:gd name="connsiteY10" fmla="*/ 1733541 h 3120373"/>
              <a:gd name="connsiteX11" fmla="*/ 2195098 w 2286538"/>
              <a:gd name="connsiteY11" fmla="*/ 1849110 h 3120373"/>
              <a:gd name="connsiteX12" fmla="*/ 2195098 w 2286538"/>
              <a:gd name="connsiteY12" fmla="*/ 1964680 h 3120373"/>
              <a:gd name="connsiteX13" fmla="*/ 2195098 w 2286538"/>
              <a:gd name="connsiteY13" fmla="*/ 2080249 h 3120373"/>
              <a:gd name="connsiteX14" fmla="*/ 2195098 w 2286538"/>
              <a:gd name="connsiteY14" fmla="*/ 2195818 h 3120373"/>
              <a:gd name="connsiteX15" fmla="*/ 2195098 w 2286538"/>
              <a:gd name="connsiteY15" fmla="*/ 2311388 h 3120373"/>
              <a:gd name="connsiteX16" fmla="*/ 2195098 w 2286538"/>
              <a:gd name="connsiteY16" fmla="*/ 2426957 h 3120373"/>
              <a:gd name="connsiteX17" fmla="*/ 2195098 w 2286538"/>
              <a:gd name="connsiteY17" fmla="*/ 2542526 h 3120373"/>
              <a:gd name="connsiteX18" fmla="*/ 2195098 w 2286538"/>
              <a:gd name="connsiteY18" fmla="*/ 2658096 h 3120373"/>
              <a:gd name="connsiteX19" fmla="*/ 2195098 w 2286538"/>
              <a:gd name="connsiteY19" fmla="*/ 2773665 h 3120373"/>
              <a:gd name="connsiteX20" fmla="*/ 2195098 w 2286538"/>
              <a:gd name="connsiteY20" fmla="*/ 2889234 h 3120373"/>
              <a:gd name="connsiteX21" fmla="*/ 2195098 w 2286538"/>
              <a:gd name="connsiteY21" fmla="*/ 3004804 h 3120373"/>
              <a:gd name="connsiteX22" fmla="*/ 2195098 w 2286538"/>
              <a:gd name="connsiteY22" fmla="*/ 3120373 h 3120373"/>
              <a:gd name="connsiteX23" fmla="*/ 2113798 w 2286538"/>
              <a:gd name="connsiteY23" fmla="*/ 3120373 h 3120373"/>
              <a:gd name="connsiteX24" fmla="*/ 2032498 w 2286538"/>
              <a:gd name="connsiteY24" fmla="*/ 3120373 h 3120373"/>
              <a:gd name="connsiteX25" fmla="*/ 1951198 w 2286538"/>
              <a:gd name="connsiteY25" fmla="*/ 3120373 h 3120373"/>
              <a:gd name="connsiteX26" fmla="*/ 1869898 w 2286538"/>
              <a:gd name="connsiteY26" fmla="*/ 3120373 h 3120373"/>
              <a:gd name="connsiteX27" fmla="*/ 1788599 w 2286538"/>
              <a:gd name="connsiteY27" fmla="*/ 3120373 h 3120373"/>
              <a:gd name="connsiteX28" fmla="*/ 1707299 w 2286538"/>
              <a:gd name="connsiteY28" fmla="*/ 3120373 h 3120373"/>
              <a:gd name="connsiteX29" fmla="*/ 1625999 w 2286538"/>
              <a:gd name="connsiteY29" fmla="*/ 3120373 h 3120373"/>
              <a:gd name="connsiteX30" fmla="*/ 1544699 w 2286538"/>
              <a:gd name="connsiteY30" fmla="*/ 3120373 h 3120373"/>
              <a:gd name="connsiteX31" fmla="*/ 1463399 w 2286538"/>
              <a:gd name="connsiteY31" fmla="*/ 3120373 h 3120373"/>
              <a:gd name="connsiteX32" fmla="*/ 1382099 w 2286538"/>
              <a:gd name="connsiteY32" fmla="*/ 3120373 h 3120373"/>
              <a:gd name="connsiteX33" fmla="*/ 1300799 w 2286538"/>
              <a:gd name="connsiteY33" fmla="*/ 3120373 h 3120373"/>
              <a:gd name="connsiteX34" fmla="*/ 1219499 w 2286538"/>
              <a:gd name="connsiteY34" fmla="*/ 3120373 h 3120373"/>
              <a:gd name="connsiteX35" fmla="*/ 1138199 w 2286538"/>
              <a:gd name="connsiteY35" fmla="*/ 3120373 h 3120373"/>
              <a:gd name="connsiteX36" fmla="*/ 1056899 w 2286538"/>
              <a:gd name="connsiteY36" fmla="*/ 3120373 h 3120373"/>
              <a:gd name="connsiteX37" fmla="*/ 975599 w 2286538"/>
              <a:gd name="connsiteY37" fmla="*/ 3120373 h 3120373"/>
              <a:gd name="connsiteX38" fmla="*/ 894299 w 2286538"/>
              <a:gd name="connsiteY38" fmla="*/ 3120373 h 3120373"/>
              <a:gd name="connsiteX39" fmla="*/ 812999 w 2286538"/>
              <a:gd name="connsiteY39" fmla="*/ 3120373 h 3120373"/>
              <a:gd name="connsiteX40" fmla="*/ 731699 w 2286538"/>
              <a:gd name="connsiteY40" fmla="*/ 3120373 h 3120373"/>
              <a:gd name="connsiteX41" fmla="*/ 650399 w 2286538"/>
              <a:gd name="connsiteY41" fmla="*/ 3120373 h 3120373"/>
              <a:gd name="connsiteX42" fmla="*/ 569099 w 2286538"/>
              <a:gd name="connsiteY42" fmla="*/ 3120373 h 3120373"/>
              <a:gd name="connsiteX43" fmla="*/ 487799 w 2286538"/>
              <a:gd name="connsiteY43" fmla="*/ 3120373 h 3120373"/>
              <a:gd name="connsiteX44" fmla="*/ 406499 w 2286538"/>
              <a:gd name="connsiteY44" fmla="*/ 3120373 h 3120373"/>
              <a:gd name="connsiteX45" fmla="*/ 325199 w 2286538"/>
              <a:gd name="connsiteY45" fmla="*/ 3120373 h 3120373"/>
              <a:gd name="connsiteX46" fmla="*/ 243900 w 2286538"/>
              <a:gd name="connsiteY46" fmla="*/ 3120373 h 3120373"/>
              <a:gd name="connsiteX47" fmla="*/ 162600 w 2286538"/>
              <a:gd name="connsiteY47" fmla="*/ 3120373 h 3120373"/>
              <a:gd name="connsiteX48" fmla="*/ 81300 w 2286538"/>
              <a:gd name="connsiteY48" fmla="*/ 3120373 h 3120373"/>
              <a:gd name="connsiteX49" fmla="*/ 0 w 2286538"/>
              <a:gd name="connsiteY49" fmla="*/ 3120373 h 3120373"/>
              <a:gd name="connsiteX50" fmla="*/ 0 w 2286538"/>
              <a:gd name="connsiteY50" fmla="*/ 3004804 h 3120373"/>
              <a:gd name="connsiteX51" fmla="*/ 0 w 2286538"/>
              <a:gd name="connsiteY51" fmla="*/ 2889234 h 3120373"/>
              <a:gd name="connsiteX52" fmla="*/ 0 w 2286538"/>
              <a:gd name="connsiteY52" fmla="*/ 2773665 h 3120373"/>
              <a:gd name="connsiteX53" fmla="*/ 0 w 2286538"/>
              <a:gd name="connsiteY53" fmla="*/ 2658096 h 3120373"/>
              <a:gd name="connsiteX54" fmla="*/ 0 w 2286538"/>
              <a:gd name="connsiteY54" fmla="*/ 2542526 h 3120373"/>
              <a:gd name="connsiteX55" fmla="*/ 0 w 2286538"/>
              <a:gd name="connsiteY55" fmla="*/ 2426957 h 3120373"/>
              <a:gd name="connsiteX56" fmla="*/ 0 w 2286538"/>
              <a:gd name="connsiteY56" fmla="*/ 2311388 h 3120373"/>
              <a:gd name="connsiteX57" fmla="*/ 0 w 2286538"/>
              <a:gd name="connsiteY57" fmla="*/ 2195818 h 3120373"/>
              <a:gd name="connsiteX58" fmla="*/ 0 w 2286538"/>
              <a:gd name="connsiteY58" fmla="*/ 2080249 h 3120373"/>
              <a:gd name="connsiteX59" fmla="*/ 0 w 2286538"/>
              <a:gd name="connsiteY59" fmla="*/ 1964680 h 3120373"/>
              <a:gd name="connsiteX60" fmla="*/ 0 w 2286538"/>
              <a:gd name="connsiteY60" fmla="*/ 1849110 h 3120373"/>
              <a:gd name="connsiteX61" fmla="*/ 0 w 2286538"/>
              <a:gd name="connsiteY61" fmla="*/ 1733541 h 3120373"/>
              <a:gd name="connsiteX62" fmla="*/ 0 w 2286538"/>
              <a:gd name="connsiteY62" fmla="*/ 1617971 h 3120373"/>
              <a:gd name="connsiteX63" fmla="*/ 0 w 2286538"/>
              <a:gd name="connsiteY63" fmla="*/ 1502402 h 3120373"/>
              <a:gd name="connsiteX64" fmla="*/ 0 w 2286538"/>
              <a:gd name="connsiteY64" fmla="*/ 1386832 h 3120373"/>
              <a:gd name="connsiteX65" fmla="*/ 0 w 2286538"/>
              <a:gd name="connsiteY65" fmla="*/ 1271263 h 3120373"/>
              <a:gd name="connsiteX66" fmla="*/ 0 w 2286538"/>
              <a:gd name="connsiteY66" fmla="*/ 1155693 h 3120373"/>
              <a:gd name="connsiteX67" fmla="*/ 0 w 2286538"/>
              <a:gd name="connsiteY67" fmla="*/ 1040124 h 3120373"/>
              <a:gd name="connsiteX68" fmla="*/ 0 w 2286538"/>
              <a:gd name="connsiteY68" fmla="*/ 924555 h 3120373"/>
              <a:gd name="connsiteX69" fmla="*/ 0 w 2286538"/>
              <a:gd name="connsiteY69" fmla="*/ 808985 h 3120373"/>
              <a:gd name="connsiteX70" fmla="*/ 0 w 2286538"/>
              <a:gd name="connsiteY70" fmla="*/ 693416 h 3120373"/>
              <a:gd name="connsiteX71" fmla="*/ 0 w 2286538"/>
              <a:gd name="connsiteY71" fmla="*/ 577847 h 3120373"/>
              <a:gd name="connsiteX72" fmla="*/ 0 w 2286538"/>
              <a:gd name="connsiteY72" fmla="*/ 462277 h 3120373"/>
              <a:gd name="connsiteX73" fmla="*/ 0 w 2286538"/>
              <a:gd name="connsiteY73" fmla="*/ 346708 h 3120373"/>
              <a:gd name="connsiteX74" fmla="*/ 0 w 2286538"/>
              <a:gd name="connsiteY74" fmla="*/ 231139 h 3120373"/>
              <a:gd name="connsiteX75" fmla="*/ 0 w 2286538"/>
              <a:gd name="connsiteY75" fmla="*/ 115569 h 3120373"/>
              <a:gd name="connsiteX76" fmla="*/ 0 w 2286538"/>
              <a:gd name="connsiteY76" fmla="*/ 0 h 3120373"/>
              <a:gd name="connsiteX77" fmla="*/ 81300 w 2286538"/>
              <a:gd name="connsiteY77" fmla="*/ 0 h 3120373"/>
              <a:gd name="connsiteX78" fmla="*/ 162600 w 2286538"/>
              <a:gd name="connsiteY78" fmla="*/ 0 h 3120373"/>
              <a:gd name="connsiteX79" fmla="*/ 243900 w 2286538"/>
              <a:gd name="connsiteY79" fmla="*/ 0 h 3120373"/>
              <a:gd name="connsiteX80" fmla="*/ 325199 w 2286538"/>
              <a:gd name="connsiteY80" fmla="*/ 0 h 3120373"/>
              <a:gd name="connsiteX81" fmla="*/ 406499 w 2286538"/>
              <a:gd name="connsiteY81" fmla="*/ 0 h 3120373"/>
              <a:gd name="connsiteX82" fmla="*/ 487799 w 2286538"/>
              <a:gd name="connsiteY82" fmla="*/ 0 h 3120373"/>
              <a:gd name="connsiteX83" fmla="*/ 569099 w 2286538"/>
              <a:gd name="connsiteY83" fmla="*/ 0 h 3120373"/>
              <a:gd name="connsiteX84" fmla="*/ 650399 w 2286538"/>
              <a:gd name="connsiteY84" fmla="*/ 0 h 3120373"/>
              <a:gd name="connsiteX85" fmla="*/ 731699 w 2286538"/>
              <a:gd name="connsiteY85" fmla="*/ 0 h 3120373"/>
              <a:gd name="connsiteX86" fmla="*/ 812999 w 2286538"/>
              <a:gd name="connsiteY86" fmla="*/ 0 h 3120373"/>
              <a:gd name="connsiteX87" fmla="*/ 894299 w 2286538"/>
              <a:gd name="connsiteY87" fmla="*/ 0 h 3120373"/>
              <a:gd name="connsiteX88" fmla="*/ 975599 w 2286538"/>
              <a:gd name="connsiteY88" fmla="*/ 0 h 3120373"/>
              <a:gd name="connsiteX89" fmla="*/ 1056899 w 2286538"/>
              <a:gd name="connsiteY89" fmla="*/ 0 h 3120373"/>
              <a:gd name="connsiteX90" fmla="*/ 1138199 w 2286538"/>
              <a:gd name="connsiteY90" fmla="*/ 0 h 3120373"/>
              <a:gd name="connsiteX91" fmla="*/ 1219499 w 2286538"/>
              <a:gd name="connsiteY91" fmla="*/ 0 h 3120373"/>
              <a:gd name="connsiteX92" fmla="*/ 1300799 w 2286538"/>
              <a:gd name="connsiteY92" fmla="*/ 0 h 3120373"/>
              <a:gd name="connsiteX93" fmla="*/ 1382099 w 2286538"/>
              <a:gd name="connsiteY93" fmla="*/ 0 h 3120373"/>
              <a:gd name="connsiteX94" fmla="*/ 1463399 w 2286538"/>
              <a:gd name="connsiteY94" fmla="*/ 0 h 3120373"/>
              <a:gd name="connsiteX95" fmla="*/ 1544699 w 2286538"/>
              <a:gd name="connsiteY95" fmla="*/ 0 h 3120373"/>
              <a:gd name="connsiteX96" fmla="*/ 1625999 w 2286538"/>
              <a:gd name="connsiteY96" fmla="*/ 0 h 3120373"/>
              <a:gd name="connsiteX97" fmla="*/ 1707299 w 2286538"/>
              <a:gd name="connsiteY97" fmla="*/ 0 h 3120373"/>
              <a:gd name="connsiteX98" fmla="*/ 1788599 w 2286538"/>
              <a:gd name="connsiteY98" fmla="*/ 0 h 3120373"/>
              <a:gd name="connsiteX99" fmla="*/ 1869898 w 2286538"/>
              <a:gd name="connsiteY99" fmla="*/ 0 h 3120373"/>
              <a:gd name="connsiteX100" fmla="*/ 1951198 w 2286538"/>
              <a:gd name="connsiteY100" fmla="*/ 0 h 3120373"/>
              <a:gd name="connsiteX101" fmla="*/ 2032498 w 2286538"/>
              <a:gd name="connsiteY101" fmla="*/ 0 h 3120373"/>
              <a:gd name="connsiteX102" fmla="*/ 2113798 w 2286538"/>
              <a:gd name="connsiteY102" fmla="*/ 0 h 3120373"/>
              <a:gd name="connsiteX103" fmla="*/ 2195098 w 2286538"/>
              <a:gd name="connsiteY103" fmla="*/ 0 h 3120373"/>
              <a:gd name="connsiteX104" fmla="*/ 2195098 w 2286538"/>
              <a:gd name="connsiteY104" fmla="*/ 115569 h 3120373"/>
              <a:gd name="connsiteX105" fmla="*/ 2195098 w 2286538"/>
              <a:gd name="connsiteY105" fmla="*/ 231139 h 3120373"/>
              <a:gd name="connsiteX106" fmla="*/ 2195098 w 2286538"/>
              <a:gd name="connsiteY106" fmla="*/ 346708 h 3120373"/>
              <a:gd name="connsiteX107" fmla="*/ 2195098 w 2286538"/>
              <a:gd name="connsiteY107" fmla="*/ 462278 h 3120373"/>
              <a:gd name="connsiteX108" fmla="*/ 2286538 w 2286538"/>
              <a:gd name="connsiteY108" fmla="*/ 669287 h 3120373"/>
              <a:gd name="connsiteX0" fmla="*/ 2195098 w 2195098"/>
              <a:gd name="connsiteY0" fmla="*/ 577847 h 3120373"/>
              <a:gd name="connsiteX1" fmla="*/ 2195098 w 2195098"/>
              <a:gd name="connsiteY1" fmla="*/ 693417 h 3120373"/>
              <a:gd name="connsiteX2" fmla="*/ 2195098 w 2195098"/>
              <a:gd name="connsiteY2" fmla="*/ 808986 h 3120373"/>
              <a:gd name="connsiteX3" fmla="*/ 2195098 w 2195098"/>
              <a:gd name="connsiteY3" fmla="*/ 924556 h 3120373"/>
              <a:gd name="connsiteX4" fmla="*/ 2195098 w 2195098"/>
              <a:gd name="connsiteY4" fmla="*/ 1040125 h 3120373"/>
              <a:gd name="connsiteX5" fmla="*/ 2195098 w 2195098"/>
              <a:gd name="connsiteY5" fmla="*/ 1155694 h 3120373"/>
              <a:gd name="connsiteX6" fmla="*/ 2195098 w 2195098"/>
              <a:gd name="connsiteY6" fmla="*/ 1271264 h 3120373"/>
              <a:gd name="connsiteX7" fmla="*/ 2195098 w 2195098"/>
              <a:gd name="connsiteY7" fmla="*/ 1386833 h 3120373"/>
              <a:gd name="connsiteX8" fmla="*/ 2195098 w 2195098"/>
              <a:gd name="connsiteY8" fmla="*/ 1502402 h 3120373"/>
              <a:gd name="connsiteX9" fmla="*/ 2195098 w 2195098"/>
              <a:gd name="connsiteY9" fmla="*/ 1617972 h 3120373"/>
              <a:gd name="connsiteX10" fmla="*/ 2195098 w 2195098"/>
              <a:gd name="connsiteY10" fmla="*/ 1733541 h 3120373"/>
              <a:gd name="connsiteX11" fmla="*/ 2195098 w 2195098"/>
              <a:gd name="connsiteY11" fmla="*/ 1849110 h 3120373"/>
              <a:gd name="connsiteX12" fmla="*/ 2195098 w 2195098"/>
              <a:gd name="connsiteY12" fmla="*/ 1964680 h 3120373"/>
              <a:gd name="connsiteX13" fmla="*/ 2195098 w 2195098"/>
              <a:gd name="connsiteY13" fmla="*/ 2080249 h 3120373"/>
              <a:gd name="connsiteX14" fmla="*/ 2195098 w 2195098"/>
              <a:gd name="connsiteY14" fmla="*/ 2195818 h 3120373"/>
              <a:gd name="connsiteX15" fmla="*/ 2195098 w 2195098"/>
              <a:gd name="connsiteY15" fmla="*/ 2311388 h 3120373"/>
              <a:gd name="connsiteX16" fmla="*/ 2195098 w 2195098"/>
              <a:gd name="connsiteY16" fmla="*/ 2426957 h 3120373"/>
              <a:gd name="connsiteX17" fmla="*/ 2195098 w 2195098"/>
              <a:gd name="connsiteY17" fmla="*/ 2542526 h 3120373"/>
              <a:gd name="connsiteX18" fmla="*/ 2195098 w 2195098"/>
              <a:gd name="connsiteY18" fmla="*/ 2658096 h 3120373"/>
              <a:gd name="connsiteX19" fmla="*/ 2195098 w 2195098"/>
              <a:gd name="connsiteY19" fmla="*/ 2773665 h 3120373"/>
              <a:gd name="connsiteX20" fmla="*/ 2195098 w 2195098"/>
              <a:gd name="connsiteY20" fmla="*/ 2889234 h 3120373"/>
              <a:gd name="connsiteX21" fmla="*/ 2195098 w 2195098"/>
              <a:gd name="connsiteY21" fmla="*/ 3004804 h 3120373"/>
              <a:gd name="connsiteX22" fmla="*/ 2195098 w 2195098"/>
              <a:gd name="connsiteY22" fmla="*/ 3120373 h 3120373"/>
              <a:gd name="connsiteX23" fmla="*/ 2113798 w 2195098"/>
              <a:gd name="connsiteY23" fmla="*/ 3120373 h 3120373"/>
              <a:gd name="connsiteX24" fmla="*/ 2032498 w 2195098"/>
              <a:gd name="connsiteY24" fmla="*/ 3120373 h 3120373"/>
              <a:gd name="connsiteX25" fmla="*/ 1951198 w 2195098"/>
              <a:gd name="connsiteY25" fmla="*/ 3120373 h 3120373"/>
              <a:gd name="connsiteX26" fmla="*/ 1869898 w 2195098"/>
              <a:gd name="connsiteY26" fmla="*/ 3120373 h 3120373"/>
              <a:gd name="connsiteX27" fmla="*/ 1788599 w 2195098"/>
              <a:gd name="connsiteY27" fmla="*/ 3120373 h 3120373"/>
              <a:gd name="connsiteX28" fmla="*/ 1707299 w 2195098"/>
              <a:gd name="connsiteY28" fmla="*/ 3120373 h 3120373"/>
              <a:gd name="connsiteX29" fmla="*/ 1625999 w 2195098"/>
              <a:gd name="connsiteY29" fmla="*/ 3120373 h 3120373"/>
              <a:gd name="connsiteX30" fmla="*/ 1544699 w 2195098"/>
              <a:gd name="connsiteY30" fmla="*/ 3120373 h 3120373"/>
              <a:gd name="connsiteX31" fmla="*/ 1463399 w 2195098"/>
              <a:gd name="connsiteY31" fmla="*/ 3120373 h 3120373"/>
              <a:gd name="connsiteX32" fmla="*/ 1382099 w 2195098"/>
              <a:gd name="connsiteY32" fmla="*/ 3120373 h 3120373"/>
              <a:gd name="connsiteX33" fmla="*/ 1300799 w 2195098"/>
              <a:gd name="connsiteY33" fmla="*/ 3120373 h 3120373"/>
              <a:gd name="connsiteX34" fmla="*/ 1219499 w 2195098"/>
              <a:gd name="connsiteY34" fmla="*/ 3120373 h 3120373"/>
              <a:gd name="connsiteX35" fmla="*/ 1138199 w 2195098"/>
              <a:gd name="connsiteY35" fmla="*/ 3120373 h 3120373"/>
              <a:gd name="connsiteX36" fmla="*/ 1056899 w 2195098"/>
              <a:gd name="connsiteY36" fmla="*/ 3120373 h 3120373"/>
              <a:gd name="connsiteX37" fmla="*/ 975599 w 2195098"/>
              <a:gd name="connsiteY37" fmla="*/ 3120373 h 3120373"/>
              <a:gd name="connsiteX38" fmla="*/ 894299 w 2195098"/>
              <a:gd name="connsiteY38" fmla="*/ 3120373 h 3120373"/>
              <a:gd name="connsiteX39" fmla="*/ 812999 w 2195098"/>
              <a:gd name="connsiteY39" fmla="*/ 3120373 h 3120373"/>
              <a:gd name="connsiteX40" fmla="*/ 731699 w 2195098"/>
              <a:gd name="connsiteY40" fmla="*/ 3120373 h 3120373"/>
              <a:gd name="connsiteX41" fmla="*/ 650399 w 2195098"/>
              <a:gd name="connsiteY41" fmla="*/ 3120373 h 3120373"/>
              <a:gd name="connsiteX42" fmla="*/ 569099 w 2195098"/>
              <a:gd name="connsiteY42" fmla="*/ 3120373 h 3120373"/>
              <a:gd name="connsiteX43" fmla="*/ 487799 w 2195098"/>
              <a:gd name="connsiteY43" fmla="*/ 3120373 h 3120373"/>
              <a:gd name="connsiteX44" fmla="*/ 406499 w 2195098"/>
              <a:gd name="connsiteY44" fmla="*/ 3120373 h 3120373"/>
              <a:gd name="connsiteX45" fmla="*/ 325199 w 2195098"/>
              <a:gd name="connsiteY45" fmla="*/ 3120373 h 3120373"/>
              <a:gd name="connsiteX46" fmla="*/ 243900 w 2195098"/>
              <a:gd name="connsiteY46" fmla="*/ 3120373 h 3120373"/>
              <a:gd name="connsiteX47" fmla="*/ 162600 w 2195098"/>
              <a:gd name="connsiteY47" fmla="*/ 3120373 h 3120373"/>
              <a:gd name="connsiteX48" fmla="*/ 813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3004804 h 3120373"/>
              <a:gd name="connsiteX51" fmla="*/ 0 w 2195098"/>
              <a:gd name="connsiteY51" fmla="*/ 2889234 h 3120373"/>
              <a:gd name="connsiteX52" fmla="*/ 0 w 2195098"/>
              <a:gd name="connsiteY52" fmla="*/ 2773665 h 3120373"/>
              <a:gd name="connsiteX53" fmla="*/ 0 w 2195098"/>
              <a:gd name="connsiteY53" fmla="*/ 2658096 h 3120373"/>
              <a:gd name="connsiteX54" fmla="*/ 0 w 2195098"/>
              <a:gd name="connsiteY54" fmla="*/ 2542526 h 3120373"/>
              <a:gd name="connsiteX55" fmla="*/ 0 w 2195098"/>
              <a:gd name="connsiteY55" fmla="*/ 2426957 h 3120373"/>
              <a:gd name="connsiteX56" fmla="*/ 0 w 2195098"/>
              <a:gd name="connsiteY56" fmla="*/ 2311388 h 3120373"/>
              <a:gd name="connsiteX57" fmla="*/ 0 w 2195098"/>
              <a:gd name="connsiteY57" fmla="*/ 2195818 h 3120373"/>
              <a:gd name="connsiteX58" fmla="*/ 0 w 2195098"/>
              <a:gd name="connsiteY58" fmla="*/ 2080249 h 3120373"/>
              <a:gd name="connsiteX59" fmla="*/ 0 w 2195098"/>
              <a:gd name="connsiteY59" fmla="*/ 1964680 h 3120373"/>
              <a:gd name="connsiteX60" fmla="*/ 0 w 2195098"/>
              <a:gd name="connsiteY60" fmla="*/ 1849110 h 3120373"/>
              <a:gd name="connsiteX61" fmla="*/ 0 w 2195098"/>
              <a:gd name="connsiteY61" fmla="*/ 1733541 h 3120373"/>
              <a:gd name="connsiteX62" fmla="*/ 0 w 2195098"/>
              <a:gd name="connsiteY62" fmla="*/ 1617971 h 3120373"/>
              <a:gd name="connsiteX63" fmla="*/ 0 w 2195098"/>
              <a:gd name="connsiteY63" fmla="*/ 1502402 h 3120373"/>
              <a:gd name="connsiteX64" fmla="*/ 0 w 2195098"/>
              <a:gd name="connsiteY64" fmla="*/ 1386832 h 3120373"/>
              <a:gd name="connsiteX65" fmla="*/ 0 w 2195098"/>
              <a:gd name="connsiteY65" fmla="*/ 1271263 h 3120373"/>
              <a:gd name="connsiteX66" fmla="*/ 0 w 2195098"/>
              <a:gd name="connsiteY66" fmla="*/ 1155693 h 3120373"/>
              <a:gd name="connsiteX67" fmla="*/ 0 w 2195098"/>
              <a:gd name="connsiteY67" fmla="*/ 1040124 h 3120373"/>
              <a:gd name="connsiteX68" fmla="*/ 0 w 2195098"/>
              <a:gd name="connsiteY68" fmla="*/ 924555 h 3120373"/>
              <a:gd name="connsiteX69" fmla="*/ 0 w 2195098"/>
              <a:gd name="connsiteY69" fmla="*/ 808985 h 3120373"/>
              <a:gd name="connsiteX70" fmla="*/ 0 w 2195098"/>
              <a:gd name="connsiteY70" fmla="*/ 693416 h 3120373"/>
              <a:gd name="connsiteX71" fmla="*/ 0 w 2195098"/>
              <a:gd name="connsiteY71" fmla="*/ 577847 h 3120373"/>
              <a:gd name="connsiteX72" fmla="*/ 0 w 2195098"/>
              <a:gd name="connsiteY72" fmla="*/ 462277 h 3120373"/>
              <a:gd name="connsiteX73" fmla="*/ 0 w 2195098"/>
              <a:gd name="connsiteY73" fmla="*/ 346708 h 3120373"/>
              <a:gd name="connsiteX74" fmla="*/ 0 w 2195098"/>
              <a:gd name="connsiteY74" fmla="*/ 231139 h 3120373"/>
              <a:gd name="connsiteX75" fmla="*/ 0 w 2195098"/>
              <a:gd name="connsiteY75" fmla="*/ 115569 h 3120373"/>
              <a:gd name="connsiteX76" fmla="*/ 0 w 2195098"/>
              <a:gd name="connsiteY76" fmla="*/ 0 h 3120373"/>
              <a:gd name="connsiteX77" fmla="*/ 81300 w 2195098"/>
              <a:gd name="connsiteY77" fmla="*/ 0 h 3120373"/>
              <a:gd name="connsiteX78" fmla="*/ 162600 w 2195098"/>
              <a:gd name="connsiteY78" fmla="*/ 0 h 3120373"/>
              <a:gd name="connsiteX79" fmla="*/ 243900 w 2195098"/>
              <a:gd name="connsiteY79" fmla="*/ 0 h 3120373"/>
              <a:gd name="connsiteX80" fmla="*/ 325199 w 2195098"/>
              <a:gd name="connsiteY80" fmla="*/ 0 h 3120373"/>
              <a:gd name="connsiteX81" fmla="*/ 406499 w 2195098"/>
              <a:gd name="connsiteY81" fmla="*/ 0 h 3120373"/>
              <a:gd name="connsiteX82" fmla="*/ 487799 w 2195098"/>
              <a:gd name="connsiteY82" fmla="*/ 0 h 3120373"/>
              <a:gd name="connsiteX83" fmla="*/ 569099 w 2195098"/>
              <a:gd name="connsiteY83" fmla="*/ 0 h 3120373"/>
              <a:gd name="connsiteX84" fmla="*/ 650399 w 2195098"/>
              <a:gd name="connsiteY84" fmla="*/ 0 h 3120373"/>
              <a:gd name="connsiteX85" fmla="*/ 731699 w 2195098"/>
              <a:gd name="connsiteY85" fmla="*/ 0 h 3120373"/>
              <a:gd name="connsiteX86" fmla="*/ 812999 w 2195098"/>
              <a:gd name="connsiteY86" fmla="*/ 0 h 3120373"/>
              <a:gd name="connsiteX87" fmla="*/ 894299 w 2195098"/>
              <a:gd name="connsiteY87" fmla="*/ 0 h 3120373"/>
              <a:gd name="connsiteX88" fmla="*/ 975599 w 2195098"/>
              <a:gd name="connsiteY88" fmla="*/ 0 h 3120373"/>
              <a:gd name="connsiteX89" fmla="*/ 1056899 w 2195098"/>
              <a:gd name="connsiteY89" fmla="*/ 0 h 3120373"/>
              <a:gd name="connsiteX90" fmla="*/ 1138199 w 2195098"/>
              <a:gd name="connsiteY90" fmla="*/ 0 h 3120373"/>
              <a:gd name="connsiteX91" fmla="*/ 1219499 w 2195098"/>
              <a:gd name="connsiteY91" fmla="*/ 0 h 3120373"/>
              <a:gd name="connsiteX92" fmla="*/ 1300799 w 2195098"/>
              <a:gd name="connsiteY92" fmla="*/ 0 h 3120373"/>
              <a:gd name="connsiteX93" fmla="*/ 1382099 w 2195098"/>
              <a:gd name="connsiteY93" fmla="*/ 0 h 3120373"/>
              <a:gd name="connsiteX94" fmla="*/ 1463399 w 2195098"/>
              <a:gd name="connsiteY94" fmla="*/ 0 h 3120373"/>
              <a:gd name="connsiteX95" fmla="*/ 1544699 w 2195098"/>
              <a:gd name="connsiteY95" fmla="*/ 0 h 3120373"/>
              <a:gd name="connsiteX96" fmla="*/ 1625999 w 2195098"/>
              <a:gd name="connsiteY96" fmla="*/ 0 h 3120373"/>
              <a:gd name="connsiteX97" fmla="*/ 1707299 w 2195098"/>
              <a:gd name="connsiteY97" fmla="*/ 0 h 3120373"/>
              <a:gd name="connsiteX98" fmla="*/ 1788599 w 2195098"/>
              <a:gd name="connsiteY98" fmla="*/ 0 h 3120373"/>
              <a:gd name="connsiteX99" fmla="*/ 1869898 w 2195098"/>
              <a:gd name="connsiteY99" fmla="*/ 0 h 3120373"/>
              <a:gd name="connsiteX100" fmla="*/ 1951198 w 2195098"/>
              <a:gd name="connsiteY100" fmla="*/ 0 h 3120373"/>
              <a:gd name="connsiteX101" fmla="*/ 2032498 w 2195098"/>
              <a:gd name="connsiteY101" fmla="*/ 0 h 3120373"/>
              <a:gd name="connsiteX102" fmla="*/ 2113798 w 2195098"/>
              <a:gd name="connsiteY102" fmla="*/ 0 h 3120373"/>
              <a:gd name="connsiteX103" fmla="*/ 2195098 w 2195098"/>
              <a:gd name="connsiteY103" fmla="*/ 0 h 3120373"/>
              <a:gd name="connsiteX104" fmla="*/ 2195098 w 2195098"/>
              <a:gd name="connsiteY104" fmla="*/ 115569 h 3120373"/>
              <a:gd name="connsiteX105" fmla="*/ 2195098 w 2195098"/>
              <a:gd name="connsiteY105" fmla="*/ 231139 h 3120373"/>
              <a:gd name="connsiteX106" fmla="*/ 2195098 w 2195098"/>
              <a:gd name="connsiteY106" fmla="*/ 346708 h 3120373"/>
              <a:gd name="connsiteX107" fmla="*/ 2195098 w 2195098"/>
              <a:gd name="connsiteY107" fmla="*/ 462278 h 3120373"/>
              <a:gd name="connsiteX0" fmla="*/ 2195098 w 2195098"/>
              <a:gd name="connsiteY0" fmla="*/ 693417 h 3120373"/>
              <a:gd name="connsiteX1" fmla="*/ 2195098 w 2195098"/>
              <a:gd name="connsiteY1" fmla="*/ 808986 h 3120373"/>
              <a:gd name="connsiteX2" fmla="*/ 2195098 w 2195098"/>
              <a:gd name="connsiteY2" fmla="*/ 924556 h 3120373"/>
              <a:gd name="connsiteX3" fmla="*/ 2195098 w 2195098"/>
              <a:gd name="connsiteY3" fmla="*/ 1040125 h 3120373"/>
              <a:gd name="connsiteX4" fmla="*/ 2195098 w 2195098"/>
              <a:gd name="connsiteY4" fmla="*/ 1155694 h 3120373"/>
              <a:gd name="connsiteX5" fmla="*/ 2195098 w 2195098"/>
              <a:gd name="connsiteY5" fmla="*/ 1271264 h 3120373"/>
              <a:gd name="connsiteX6" fmla="*/ 2195098 w 2195098"/>
              <a:gd name="connsiteY6" fmla="*/ 1386833 h 3120373"/>
              <a:gd name="connsiteX7" fmla="*/ 2195098 w 2195098"/>
              <a:gd name="connsiteY7" fmla="*/ 1502402 h 3120373"/>
              <a:gd name="connsiteX8" fmla="*/ 2195098 w 2195098"/>
              <a:gd name="connsiteY8" fmla="*/ 1617972 h 3120373"/>
              <a:gd name="connsiteX9" fmla="*/ 2195098 w 2195098"/>
              <a:gd name="connsiteY9" fmla="*/ 1733541 h 3120373"/>
              <a:gd name="connsiteX10" fmla="*/ 2195098 w 2195098"/>
              <a:gd name="connsiteY10" fmla="*/ 1849110 h 3120373"/>
              <a:gd name="connsiteX11" fmla="*/ 2195098 w 2195098"/>
              <a:gd name="connsiteY11" fmla="*/ 1964680 h 3120373"/>
              <a:gd name="connsiteX12" fmla="*/ 2195098 w 2195098"/>
              <a:gd name="connsiteY12" fmla="*/ 2080249 h 3120373"/>
              <a:gd name="connsiteX13" fmla="*/ 2195098 w 2195098"/>
              <a:gd name="connsiteY13" fmla="*/ 2195818 h 3120373"/>
              <a:gd name="connsiteX14" fmla="*/ 2195098 w 2195098"/>
              <a:gd name="connsiteY14" fmla="*/ 2311388 h 3120373"/>
              <a:gd name="connsiteX15" fmla="*/ 2195098 w 2195098"/>
              <a:gd name="connsiteY15" fmla="*/ 2426957 h 3120373"/>
              <a:gd name="connsiteX16" fmla="*/ 2195098 w 2195098"/>
              <a:gd name="connsiteY16" fmla="*/ 2542526 h 3120373"/>
              <a:gd name="connsiteX17" fmla="*/ 2195098 w 2195098"/>
              <a:gd name="connsiteY17" fmla="*/ 2658096 h 3120373"/>
              <a:gd name="connsiteX18" fmla="*/ 2195098 w 2195098"/>
              <a:gd name="connsiteY18" fmla="*/ 2773665 h 3120373"/>
              <a:gd name="connsiteX19" fmla="*/ 2195098 w 2195098"/>
              <a:gd name="connsiteY19" fmla="*/ 2889234 h 3120373"/>
              <a:gd name="connsiteX20" fmla="*/ 2195098 w 2195098"/>
              <a:gd name="connsiteY20" fmla="*/ 3004804 h 3120373"/>
              <a:gd name="connsiteX21" fmla="*/ 2195098 w 2195098"/>
              <a:gd name="connsiteY21" fmla="*/ 3120373 h 3120373"/>
              <a:gd name="connsiteX22" fmla="*/ 2113798 w 2195098"/>
              <a:gd name="connsiteY22" fmla="*/ 3120373 h 3120373"/>
              <a:gd name="connsiteX23" fmla="*/ 2032498 w 2195098"/>
              <a:gd name="connsiteY23" fmla="*/ 3120373 h 3120373"/>
              <a:gd name="connsiteX24" fmla="*/ 1951198 w 2195098"/>
              <a:gd name="connsiteY24" fmla="*/ 3120373 h 3120373"/>
              <a:gd name="connsiteX25" fmla="*/ 1869898 w 2195098"/>
              <a:gd name="connsiteY25" fmla="*/ 3120373 h 3120373"/>
              <a:gd name="connsiteX26" fmla="*/ 1788599 w 2195098"/>
              <a:gd name="connsiteY26" fmla="*/ 3120373 h 3120373"/>
              <a:gd name="connsiteX27" fmla="*/ 1707299 w 2195098"/>
              <a:gd name="connsiteY27" fmla="*/ 3120373 h 3120373"/>
              <a:gd name="connsiteX28" fmla="*/ 1625999 w 2195098"/>
              <a:gd name="connsiteY28" fmla="*/ 3120373 h 3120373"/>
              <a:gd name="connsiteX29" fmla="*/ 1544699 w 2195098"/>
              <a:gd name="connsiteY29" fmla="*/ 3120373 h 3120373"/>
              <a:gd name="connsiteX30" fmla="*/ 1463399 w 2195098"/>
              <a:gd name="connsiteY30" fmla="*/ 3120373 h 3120373"/>
              <a:gd name="connsiteX31" fmla="*/ 1382099 w 2195098"/>
              <a:gd name="connsiteY31" fmla="*/ 3120373 h 3120373"/>
              <a:gd name="connsiteX32" fmla="*/ 1300799 w 2195098"/>
              <a:gd name="connsiteY32" fmla="*/ 3120373 h 3120373"/>
              <a:gd name="connsiteX33" fmla="*/ 1219499 w 2195098"/>
              <a:gd name="connsiteY33" fmla="*/ 3120373 h 3120373"/>
              <a:gd name="connsiteX34" fmla="*/ 1138199 w 2195098"/>
              <a:gd name="connsiteY34" fmla="*/ 3120373 h 3120373"/>
              <a:gd name="connsiteX35" fmla="*/ 1056899 w 2195098"/>
              <a:gd name="connsiteY35" fmla="*/ 3120373 h 3120373"/>
              <a:gd name="connsiteX36" fmla="*/ 975599 w 2195098"/>
              <a:gd name="connsiteY36" fmla="*/ 3120373 h 3120373"/>
              <a:gd name="connsiteX37" fmla="*/ 894299 w 2195098"/>
              <a:gd name="connsiteY37" fmla="*/ 3120373 h 3120373"/>
              <a:gd name="connsiteX38" fmla="*/ 812999 w 2195098"/>
              <a:gd name="connsiteY38" fmla="*/ 3120373 h 3120373"/>
              <a:gd name="connsiteX39" fmla="*/ 731699 w 2195098"/>
              <a:gd name="connsiteY39" fmla="*/ 3120373 h 3120373"/>
              <a:gd name="connsiteX40" fmla="*/ 650399 w 2195098"/>
              <a:gd name="connsiteY40" fmla="*/ 3120373 h 3120373"/>
              <a:gd name="connsiteX41" fmla="*/ 569099 w 2195098"/>
              <a:gd name="connsiteY41" fmla="*/ 3120373 h 3120373"/>
              <a:gd name="connsiteX42" fmla="*/ 487799 w 2195098"/>
              <a:gd name="connsiteY42" fmla="*/ 3120373 h 3120373"/>
              <a:gd name="connsiteX43" fmla="*/ 406499 w 2195098"/>
              <a:gd name="connsiteY43" fmla="*/ 3120373 h 3120373"/>
              <a:gd name="connsiteX44" fmla="*/ 325199 w 2195098"/>
              <a:gd name="connsiteY44" fmla="*/ 3120373 h 3120373"/>
              <a:gd name="connsiteX45" fmla="*/ 243900 w 2195098"/>
              <a:gd name="connsiteY45" fmla="*/ 3120373 h 3120373"/>
              <a:gd name="connsiteX46" fmla="*/ 162600 w 2195098"/>
              <a:gd name="connsiteY46" fmla="*/ 3120373 h 3120373"/>
              <a:gd name="connsiteX47" fmla="*/ 813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3004804 h 3120373"/>
              <a:gd name="connsiteX50" fmla="*/ 0 w 2195098"/>
              <a:gd name="connsiteY50" fmla="*/ 2889234 h 3120373"/>
              <a:gd name="connsiteX51" fmla="*/ 0 w 2195098"/>
              <a:gd name="connsiteY51" fmla="*/ 2773665 h 3120373"/>
              <a:gd name="connsiteX52" fmla="*/ 0 w 2195098"/>
              <a:gd name="connsiteY52" fmla="*/ 2658096 h 3120373"/>
              <a:gd name="connsiteX53" fmla="*/ 0 w 2195098"/>
              <a:gd name="connsiteY53" fmla="*/ 2542526 h 3120373"/>
              <a:gd name="connsiteX54" fmla="*/ 0 w 2195098"/>
              <a:gd name="connsiteY54" fmla="*/ 2426957 h 3120373"/>
              <a:gd name="connsiteX55" fmla="*/ 0 w 2195098"/>
              <a:gd name="connsiteY55" fmla="*/ 2311388 h 3120373"/>
              <a:gd name="connsiteX56" fmla="*/ 0 w 2195098"/>
              <a:gd name="connsiteY56" fmla="*/ 2195818 h 3120373"/>
              <a:gd name="connsiteX57" fmla="*/ 0 w 2195098"/>
              <a:gd name="connsiteY57" fmla="*/ 2080249 h 3120373"/>
              <a:gd name="connsiteX58" fmla="*/ 0 w 2195098"/>
              <a:gd name="connsiteY58" fmla="*/ 1964680 h 3120373"/>
              <a:gd name="connsiteX59" fmla="*/ 0 w 2195098"/>
              <a:gd name="connsiteY59" fmla="*/ 1849110 h 3120373"/>
              <a:gd name="connsiteX60" fmla="*/ 0 w 2195098"/>
              <a:gd name="connsiteY60" fmla="*/ 1733541 h 3120373"/>
              <a:gd name="connsiteX61" fmla="*/ 0 w 2195098"/>
              <a:gd name="connsiteY61" fmla="*/ 1617971 h 3120373"/>
              <a:gd name="connsiteX62" fmla="*/ 0 w 2195098"/>
              <a:gd name="connsiteY62" fmla="*/ 1502402 h 3120373"/>
              <a:gd name="connsiteX63" fmla="*/ 0 w 2195098"/>
              <a:gd name="connsiteY63" fmla="*/ 1386832 h 3120373"/>
              <a:gd name="connsiteX64" fmla="*/ 0 w 2195098"/>
              <a:gd name="connsiteY64" fmla="*/ 1271263 h 3120373"/>
              <a:gd name="connsiteX65" fmla="*/ 0 w 2195098"/>
              <a:gd name="connsiteY65" fmla="*/ 1155693 h 3120373"/>
              <a:gd name="connsiteX66" fmla="*/ 0 w 2195098"/>
              <a:gd name="connsiteY66" fmla="*/ 1040124 h 3120373"/>
              <a:gd name="connsiteX67" fmla="*/ 0 w 2195098"/>
              <a:gd name="connsiteY67" fmla="*/ 924555 h 3120373"/>
              <a:gd name="connsiteX68" fmla="*/ 0 w 2195098"/>
              <a:gd name="connsiteY68" fmla="*/ 808985 h 3120373"/>
              <a:gd name="connsiteX69" fmla="*/ 0 w 2195098"/>
              <a:gd name="connsiteY69" fmla="*/ 693416 h 3120373"/>
              <a:gd name="connsiteX70" fmla="*/ 0 w 2195098"/>
              <a:gd name="connsiteY70" fmla="*/ 577847 h 3120373"/>
              <a:gd name="connsiteX71" fmla="*/ 0 w 2195098"/>
              <a:gd name="connsiteY71" fmla="*/ 462277 h 3120373"/>
              <a:gd name="connsiteX72" fmla="*/ 0 w 2195098"/>
              <a:gd name="connsiteY72" fmla="*/ 346708 h 3120373"/>
              <a:gd name="connsiteX73" fmla="*/ 0 w 2195098"/>
              <a:gd name="connsiteY73" fmla="*/ 231139 h 3120373"/>
              <a:gd name="connsiteX74" fmla="*/ 0 w 2195098"/>
              <a:gd name="connsiteY74" fmla="*/ 115569 h 3120373"/>
              <a:gd name="connsiteX75" fmla="*/ 0 w 2195098"/>
              <a:gd name="connsiteY75" fmla="*/ 0 h 3120373"/>
              <a:gd name="connsiteX76" fmla="*/ 81300 w 2195098"/>
              <a:gd name="connsiteY76" fmla="*/ 0 h 3120373"/>
              <a:gd name="connsiteX77" fmla="*/ 162600 w 2195098"/>
              <a:gd name="connsiteY77" fmla="*/ 0 h 3120373"/>
              <a:gd name="connsiteX78" fmla="*/ 243900 w 2195098"/>
              <a:gd name="connsiteY78" fmla="*/ 0 h 3120373"/>
              <a:gd name="connsiteX79" fmla="*/ 325199 w 2195098"/>
              <a:gd name="connsiteY79" fmla="*/ 0 h 3120373"/>
              <a:gd name="connsiteX80" fmla="*/ 406499 w 2195098"/>
              <a:gd name="connsiteY80" fmla="*/ 0 h 3120373"/>
              <a:gd name="connsiteX81" fmla="*/ 487799 w 2195098"/>
              <a:gd name="connsiteY81" fmla="*/ 0 h 3120373"/>
              <a:gd name="connsiteX82" fmla="*/ 569099 w 2195098"/>
              <a:gd name="connsiteY82" fmla="*/ 0 h 3120373"/>
              <a:gd name="connsiteX83" fmla="*/ 650399 w 2195098"/>
              <a:gd name="connsiteY83" fmla="*/ 0 h 3120373"/>
              <a:gd name="connsiteX84" fmla="*/ 731699 w 2195098"/>
              <a:gd name="connsiteY84" fmla="*/ 0 h 3120373"/>
              <a:gd name="connsiteX85" fmla="*/ 812999 w 2195098"/>
              <a:gd name="connsiteY85" fmla="*/ 0 h 3120373"/>
              <a:gd name="connsiteX86" fmla="*/ 894299 w 2195098"/>
              <a:gd name="connsiteY86" fmla="*/ 0 h 3120373"/>
              <a:gd name="connsiteX87" fmla="*/ 975599 w 2195098"/>
              <a:gd name="connsiteY87" fmla="*/ 0 h 3120373"/>
              <a:gd name="connsiteX88" fmla="*/ 1056899 w 2195098"/>
              <a:gd name="connsiteY88" fmla="*/ 0 h 3120373"/>
              <a:gd name="connsiteX89" fmla="*/ 1138199 w 2195098"/>
              <a:gd name="connsiteY89" fmla="*/ 0 h 3120373"/>
              <a:gd name="connsiteX90" fmla="*/ 1219499 w 2195098"/>
              <a:gd name="connsiteY90" fmla="*/ 0 h 3120373"/>
              <a:gd name="connsiteX91" fmla="*/ 1300799 w 2195098"/>
              <a:gd name="connsiteY91" fmla="*/ 0 h 3120373"/>
              <a:gd name="connsiteX92" fmla="*/ 1382099 w 2195098"/>
              <a:gd name="connsiteY92" fmla="*/ 0 h 3120373"/>
              <a:gd name="connsiteX93" fmla="*/ 1463399 w 2195098"/>
              <a:gd name="connsiteY93" fmla="*/ 0 h 3120373"/>
              <a:gd name="connsiteX94" fmla="*/ 1544699 w 2195098"/>
              <a:gd name="connsiteY94" fmla="*/ 0 h 3120373"/>
              <a:gd name="connsiteX95" fmla="*/ 1625999 w 2195098"/>
              <a:gd name="connsiteY95" fmla="*/ 0 h 3120373"/>
              <a:gd name="connsiteX96" fmla="*/ 1707299 w 2195098"/>
              <a:gd name="connsiteY96" fmla="*/ 0 h 3120373"/>
              <a:gd name="connsiteX97" fmla="*/ 1788599 w 2195098"/>
              <a:gd name="connsiteY97" fmla="*/ 0 h 3120373"/>
              <a:gd name="connsiteX98" fmla="*/ 1869898 w 2195098"/>
              <a:gd name="connsiteY98" fmla="*/ 0 h 3120373"/>
              <a:gd name="connsiteX99" fmla="*/ 1951198 w 2195098"/>
              <a:gd name="connsiteY99" fmla="*/ 0 h 3120373"/>
              <a:gd name="connsiteX100" fmla="*/ 2032498 w 2195098"/>
              <a:gd name="connsiteY100" fmla="*/ 0 h 3120373"/>
              <a:gd name="connsiteX101" fmla="*/ 2113798 w 2195098"/>
              <a:gd name="connsiteY101" fmla="*/ 0 h 3120373"/>
              <a:gd name="connsiteX102" fmla="*/ 2195098 w 2195098"/>
              <a:gd name="connsiteY102" fmla="*/ 0 h 3120373"/>
              <a:gd name="connsiteX103" fmla="*/ 2195098 w 2195098"/>
              <a:gd name="connsiteY103" fmla="*/ 115569 h 3120373"/>
              <a:gd name="connsiteX104" fmla="*/ 2195098 w 2195098"/>
              <a:gd name="connsiteY104" fmla="*/ 231139 h 3120373"/>
              <a:gd name="connsiteX105" fmla="*/ 2195098 w 2195098"/>
              <a:gd name="connsiteY105" fmla="*/ 346708 h 3120373"/>
              <a:gd name="connsiteX106" fmla="*/ 2195098 w 2195098"/>
              <a:gd name="connsiteY106" fmla="*/ 462278 h 3120373"/>
              <a:gd name="connsiteX0" fmla="*/ 2195098 w 2195098"/>
              <a:gd name="connsiteY0" fmla="*/ 808986 h 3120373"/>
              <a:gd name="connsiteX1" fmla="*/ 2195098 w 2195098"/>
              <a:gd name="connsiteY1" fmla="*/ 924556 h 3120373"/>
              <a:gd name="connsiteX2" fmla="*/ 2195098 w 2195098"/>
              <a:gd name="connsiteY2" fmla="*/ 1040125 h 3120373"/>
              <a:gd name="connsiteX3" fmla="*/ 2195098 w 2195098"/>
              <a:gd name="connsiteY3" fmla="*/ 1155694 h 3120373"/>
              <a:gd name="connsiteX4" fmla="*/ 2195098 w 2195098"/>
              <a:gd name="connsiteY4" fmla="*/ 1271264 h 3120373"/>
              <a:gd name="connsiteX5" fmla="*/ 2195098 w 2195098"/>
              <a:gd name="connsiteY5" fmla="*/ 1386833 h 3120373"/>
              <a:gd name="connsiteX6" fmla="*/ 2195098 w 2195098"/>
              <a:gd name="connsiteY6" fmla="*/ 1502402 h 3120373"/>
              <a:gd name="connsiteX7" fmla="*/ 2195098 w 2195098"/>
              <a:gd name="connsiteY7" fmla="*/ 1617972 h 3120373"/>
              <a:gd name="connsiteX8" fmla="*/ 2195098 w 2195098"/>
              <a:gd name="connsiteY8" fmla="*/ 1733541 h 3120373"/>
              <a:gd name="connsiteX9" fmla="*/ 2195098 w 2195098"/>
              <a:gd name="connsiteY9" fmla="*/ 1849110 h 3120373"/>
              <a:gd name="connsiteX10" fmla="*/ 2195098 w 2195098"/>
              <a:gd name="connsiteY10" fmla="*/ 1964680 h 3120373"/>
              <a:gd name="connsiteX11" fmla="*/ 2195098 w 2195098"/>
              <a:gd name="connsiteY11" fmla="*/ 2080249 h 3120373"/>
              <a:gd name="connsiteX12" fmla="*/ 2195098 w 2195098"/>
              <a:gd name="connsiteY12" fmla="*/ 2195818 h 3120373"/>
              <a:gd name="connsiteX13" fmla="*/ 2195098 w 2195098"/>
              <a:gd name="connsiteY13" fmla="*/ 2311388 h 3120373"/>
              <a:gd name="connsiteX14" fmla="*/ 2195098 w 2195098"/>
              <a:gd name="connsiteY14" fmla="*/ 2426957 h 3120373"/>
              <a:gd name="connsiteX15" fmla="*/ 2195098 w 2195098"/>
              <a:gd name="connsiteY15" fmla="*/ 2542526 h 3120373"/>
              <a:gd name="connsiteX16" fmla="*/ 2195098 w 2195098"/>
              <a:gd name="connsiteY16" fmla="*/ 2658096 h 3120373"/>
              <a:gd name="connsiteX17" fmla="*/ 2195098 w 2195098"/>
              <a:gd name="connsiteY17" fmla="*/ 2773665 h 3120373"/>
              <a:gd name="connsiteX18" fmla="*/ 2195098 w 2195098"/>
              <a:gd name="connsiteY18" fmla="*/ 2889234 h 3120373"/>
              <a:gd name="connsiteX19" fmla="*/ 2195098 w 2195098"/>
              <a:gd name="connsiteY19" fmla="*/ 3004804 h 3120373"/>
              <a:gd name="connsiteX20" fmla="*/ 2195098 w 2195098"/>
              <a:gd name="connsiteY20" fmla="*/ 3120373 h 3120373"/>
              <a:gd name="connsiteX21" fmla="*/ 2113798 w 2195098"/>
              <a:gd name="connsiteY21" fmla="*/ 3120373 h 3120373"/>
              <a:gd name="connsiteX22" fmla="*/ 2032498 w 2195098"/>
              <a:gd name="connsiteY22" fmla="*/ 3120373 h 3120373"/>
              <a:gd name="connsiteX23" fmla="*/ 1951198 w 2195098"/>
              <a:gd name="connsiteY23" fmla="*/ 3120373 h 3120373"/>
              <a:gd name="connsiteX24" fmla="*/ 1869898 w 2195098"/>
              <a:gd name="connsiteY24" fmla="*/ 3120373 h 3120373"/>
              <a:gd name="connsiteX25" fmla="*/ 1788599 w 2195098"/>
              <a:gd name="connsiteY25" fmla="*/ 3120373 h 3120373"/>
              <a:gd name="connsiteX26" fmla="*/ 1707299 w 2195098"/>
              <a:gd name="connsiteY26" fmla="*/ 3120373 h 3120373"/>
              <a:gd name="connsiteX27" fmla="*/ 1625999 w 2195098"/>
              <a:gd name="connsiteY27" fmla="*/ 3120373 h 3120373"/>
              <a:gd name="connsiteX28" fmla="*/ 1544699 w 2195098"/>
              <a:gd name="connsiteY28" fmla="*/ 3120373 h 3120373"/>
              <a:gd name="connsiteX29" fmla="*/ 1463399 w 2195098"/>
              <a:gd name="connsiteY29" fmla="*/ 3120373 h 3120373"/>
              <a:gd name="connsiteX30" fmla="*/ 1382099 w 2195098"/>
              <a:gd name="connsiteY30" fmla="*/ 3120373 h 3120373"/>
              <a:gd name="connsiteX31" fmla="*/ 1300799 w 2195098"/>
              <a:gd name="connsiteY31" fmla="*/ 3120373 h 3120373"/>
              <a:gd name="connsiteX32" fmla="*/ 1219499 w 2195098"/>
              <a:gd name="connsiteY32" fmla="*/ 3120373 h 3120373"/>
              <a:gd name="connsiteX33" fmla="*/ 1138199 w 2195098"/>
              <a:gd name="connsiteY33" fmla="*/ 3120373 h 3120373"/>
              <a:gd name="connsiteX34" fmla="*/ 1056899 w 2195098"/>
              <a:gd name="connsiteY34" fmla="*/ 3120373 h 3120373"/>
              <a:gd name="connsiteX35" fmla="*/ 975599 w 2195098"/>
              <a:gd name="connsiteY35" fmla="*/ 3120373 h 3120373"/>
              <a:gd name="connsiteX36" fmla="*/ 894299 w 2195098"/>
              <a:gd name="connsiteY36" fmla="*/ 3120373 h 3120373"/>
              <a:gd name="connsiteX37" fmla="*/ 812999 w 2195098"/>
              <a:gd name="connsiteY37" fmla="*/ 3120373 h 3120373"/>
              <a:gd name="connsiteX38" fmla="*/ 731699 w 2195098"/>
              <a:gd name="connsiteY38" fmla="*/ 3120373 h 3120373"/>
              <a:gd name="connsiteX39" fmla="*/ 650399 w 2195098"/>
              <a:gd name="connsiteY39" fmla="*/ 3120373 h 3120373"/>
              <a:gd name="connsiteX40" fmla="*/ 569099 w 2195098"/>
              <a:gd name="connsiteY40" fmla="*/ 3120373 h 3120373"/>
              <a:gd name="connsiteX41" fmla="*/ 487799 w 2195098"/>
              <a:gd name="connsiteY41" fmla="*/ 3120373 h 3120373"/>
              <a:gd name="connsiteX42" fmla="*/ 406499 w 2195098"/>
              <a:gd name="connsiteY42" fmla="*/ 3120373 h 3120373"/>
              <a:gd name="connsiteX43" fmla="*/ 325199 w 2195098"/>
              <a:gd name="connsiteY43" fmla="*/ 3120373 h 3120373"/>
              <a:gd name="connsiteX44" fmla="*/ 243900 w 2195098"/>
              <a:gd name="connsiteY44" fmla="*/ 3120373 h 3120373"/>
              <a:gd name="connsiteX45" fmla="*/ 162600 w 2195098"/>
              <a:gd name="connsiteY45" fmla="*/ 3120373 h 3120373"/>
              <a:gd name="connsiteX46" fmla="*/ 813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3004804 h 3120373"/>
              <a:gd name="connsiteX49" fmla="*/ 0 w 2195098"/>
              <a:gd name="connsiteY49" fmla="*/ 2889234 h 3120373"/>
              <a:gd name="connsiteX50" fmla="*/ 0 w 2195098"/>
              <a:gd name="connsiteY50" fmla="*/ 2773665 h 3120373"/>
              <a:gd name="connsiteX51" fmla="*/ 0 w 2195098"/>
              <a:gd name="connsiteY51" fmla="*/ 2658096 h 3120373"/>
              <a:gd name="connsiteX52" fmla="*/ 0 w 2195098"/>
              <a:gd name="connsiteY52" fmla="*/ 2542526 h 3120373"/>
              <a:gd name="connsiteX53" fmla="*/ 0 w 2195098"/>
              <a:gd name="connsiteY53" fmla="*/ 2426957 h 3120373"/>
              <a:gd name="connsiteX54" fmla="*/ 0 w 2195098"/>
              <a:gd name="connsiteY54" fmla="*/ 2311388 h 3120373"/>
              <a:gd name="connsiteX55" fmla="*/ 0 w 2195098"/>
              <a:gd name="connsiteY55" fmla="*/ 2195818 h 3120373"/>
              <a:gd name="connsiteX56" fmla="*/ 0 w 2195098"/>
              <a:gd name="connsiteY56" fmla="*/ 2080249 h 3120373"/>
              <a:gd name="connsiteX57" fmla="*/ 0 w 2195098"/>
              <a:gd name="connsiteY57" fmla="*/ 1964680 h 3120373"/>
              <a:gd name="connsiteX58" fmla="*/ 0 w 2195098"/>
              <a:gd name="connsiteY58" fmla="*/ 1849110 h 3120373"/>
              <a:gd name="connsiteX59" fmla="*/ 0 w 2195098"/>
              <a:gd name="connsiteY59" fmla="*/ 1733541 h 3120373"/>
              <a:gd name="connsiteX60" fmla="*/ 0 w 2195098"/>
              <a:gd name="connsiteY60" fmla="*/ 1617971 h 3120373"/>
              <a:gd name="connsiteX61" fmla="*/ 0 w 2195098"/>
              <a:gd name="connsiteY61" fmla="*/ 1502402 h 3120373"/>
              <a:gd name="connsiteX62" fmla="*/ 0 w 2195098"/>
              <a:gd name="connsiteY62" fmla="*/ 1386832 h 3120373"/>
              <a:gd name="connsiteX63" fmla="*/ 0 w 2195098"/>
              <a:gd name="connsiteY63" fmla="*/ 1271263 h 3120373"/>
              <a:gd name="connsiteX64" fmla="*/ 0 w 2195098"/>
              <a:gd name="connsiteY64" fmla="*/ 1155693 h 3120373"/>
              <a:gd name="connsiteX65" fmla="*/ 0 w 2195098"/>
              <a:gd name="connsiteY65" fmla="*/ 1040124 h 3120373"/>
              <a:gd name="connsiteX66" fmla="*/ 0 w 2195098"/>
              <a:gd name="connsiteY66" fmla="*/ 924555 h 3120373"/>
              <a:gd name="connsiteX67" fmla="*/ 0 w 2195098"/>
              <a:gd name="connsiteY67" fmla="*/ 808985 h 3120373"/>
              <a:gd name="connsiteX68" fmla="*/ 0 w 2195098"/>
              <a:gd name="connsiteY68" fmla="*/ 693416 h 3120373"/>
              <a:gd name="connsiteX69" fmla="*/ 0 w 2195098"/>
              <a:gd name="connsiteY69" fmla="*/ 577847 h 3120373"/>
              <a:gd name="connsiteX70" fmla="*/ 0 w 2195098"/>
              <a:gd name="connsiteY70" fmla="*/ 462277 h 3120373"/>
              <a:gd name="connsiteX71" fmla="*/ 0 w 2195098"/>
              <a:gd name="connsiteY71" fmla="*/ 346708 h 3120373"/>
              <a:gd name="connsiteX72" fmla="*/ 0 w 2195098"/>
              <a:gd name="connsiteY72" fmla="*/ 231139 h 3120373"/>
              <a:gd name="connsiteX73" fmla="*/ 0 w 2195098"/>
              <a:gd name="connsiteY73" fmla="*/ 115569 h 3120373"/>
              <a:gd name="connsiteX74" fmla="*/ 0 w 2195098"/>
              <a:gd name="connsiteY74" fmla="*/ 0 h 3120373"/>
              <a:gd name="connsiteX75" fmla="*/ 81300 w 2195098"/>
              <a:gd name="connsiteY75" fmla="*/ 0 h 3120373"/>
              <a:gd name="connsiteX76" fmla="*/ 162600 w 2195098"/>
              <a:gd name="connsiteY76" fmla="*/ 0 h 3120373"/>
              <a:gd name="connsiteX77" fmla="*/ 243900 w 2195098"/>
              <a:gd name="connsiteY77" fmla="*/ 0 h 3120373"/>
              <a:gd name="connsiteX78" fmla="*/ 325199 w 2195098"/>
              <a:gd name="connsiteY78" fmla="*/ 0 h 3120373"/>
              <a:gd name="connsiteX79" fmla="*/ 406499 w 2195098"/>
              <a:gd name="connsiteY79" fmla="*/ 0 h 3120373"/>
              <a:gd name="connsiteX80" fmla="*/ 487799 w 2195098"/>
              <a:gd name="connsiteY80" fmla="*/ 0 h 3120373"/>
              <a:gd name="connsiteX81" fmla="*/ 569099 w 2195098"/>
              <a:gd name="connsiteY81" fmla="*/ 0 h 3120373"/>
              <a:gd name="connsiteX82" fmla="*/ 650399 w 2195098"/>
              <a:gd name="connsiteY82" fmla="*/ 0 h 3120373"/>
              <a:gd name="connsiteX83" fmla="*/ 731699 w 2195098"/>
              <a:gd name="connsiteY83" fmla="*/ 0 h 3120373"/>
              <a:gd name="connsiteX84" fmla="*/ 812999 w 2195098"/>
              <a:gd name="connsiteY84" fmla="*/ 0 h 3120373"/>
              <a:gd name="connsiteX85" fmla="*/ 894299 w 2195098"/>
              <a:gd name="connsiteY85" fmla="*/ 0 h 3120373"/>
              <a:gd name="connsiteX86" fmla="*/ 975599 w 2195098"/>
              <a:gd name="connsiteY86" fmla="*/ 0 h 3120373"/>
              <a:gd name="connsiteX87" fmla="*/ 1056899 w 2195098"/>
              <a:gd name="connsiteY87" fmla="*/ 0 h 3120373"/>
              <a:gd name="connsiteX88" fmla="*/ 1138199 w 2195098"/>
              <a:gd name="connsiteY88" fmla="*/ 0 h 3120373"/>
              <a:gd name="connsiteX89" fmla="*/ 1219499 w 2195098"/>
              <a:gd name="connsiteY89" fmla="*/ 0 h 3120373"/>
              <a:gd name="connsiteX90" fmla="*/ 1300799 w 2195098"/>
              <a:gd name="connsiteY90" fmla="*/ 0 h 3120373"/>
              <a:gd name="connsiteX91" fmla="*/ 1382099 w 2195098"/>
              <a:gd name="connsiteY91" fmla="*/ 0 h 3120373"/>
              <a:gd name="connsiteX92" fmla="*/ 1463399 w 2195098"/>
              <a:gd name="connsiteY92" fmla="*/ 0 h 3120373"/>
              <a:gd name="connsiteX93" fmla="*/ 1544699 w 2195098"/>
              <a:gd name="connsiteY93" fmla="*/ 0 h 3120373"/>
              <a:gd name="connsiteX94" fmla="*/ 1625999 w 2195098"/>
              <a:gd name="connsiteY94" fmla="*/ 0 h 3120373"/>
              <a:gd name="connsiteX95" fmla="*/ 1707299 w 2195098"/>
              <a:gd name="connsiteY95" fmla="*/ 0 h 3120373"/>
              <a:gd name="connsiteX96" fmla="*/ 1788599 w 2195098"/>
              <a:gd name="connsiteY96" fmla="*/ 0 h 3120373"/>
              <a:gd name="connsiteX97" fmla="*/ 1869898 w 2195098"/>
              <a:gd name="connsiteY97" fmla="*/ 0 h 3120373"/>
              <a:gd name="connsiteX98" fmla="*/ 1951198 w 2195098"/>
              <a:gd name="connsiteY98" fmla="*/ 0 h 3120373"/>
              <a:gd name="connsiteX99" fmla="*/ 2032498 w 2195098"/>
              <a:gd name="connsiteY99" fmla="*/ 0 h 3120373"/>
              <a:gd name="connsiteX100" fmla="*/ 2113798 w 2195098"/>
              <a:gd name="connsiteY100" fmla="*/ 0 h 3120373"/>
              <a:gd name="connsiteX101" fmla="*/ 2195098 w 2195098"/>
              <a:gd name="connsiteY101" fmla="*/ 0 h 3120373"/>
              <a:gd name="connsiteX102" fmla="*/ 2195098 w 2195098"/>
              <a:gd name="connsiteY102" fmla="*/ 115569 h 3120373"/>
              <a:gd name="connsiteX103" fmla="*/ 2195098 w 2195098"/>
              <a:gd name="connsiteY103" fmla="*/ 231139 h 3120373"/>
              <a:gd name="connsiteX104" fmla="*/ 2195098 w 2195098"/>
              <a:gd name="connsiteY104" fmla="*/ 346708 h 3120373"/>
              <a:gd name="connsiteX105" fmla="*/ 2195098 w 2195098"/>
              <a:gd name="connsiteY105" fmla="*/ 462278 h 3120373"/>
              <a:gd name="connsiteX0" fmla="*/ 2195098 w 2195098"/>
              <a:gd name="connsiteY0" fmla="*/ 924556 h 3120373"/>
              <a:gd name="connsiteX1" fmla="*/ 2195098 w 2195098"/>
              <a:gd name="connsiteY1" fmla="*/ 1040125 h 3120373"/>
              <a:gd name="connsiteX2" fmla="*/ 2195098 w 2195098"/>
              <a:gd name="connsiteY2" fmla="*/ 1155694 h 3120373"/>
              <a:gd name="connsiteX3" fmla="*/ 2195098 w 2195098"/>
              <a:gd name="connsiteY3" fmla="*/ 1271264 h 3120373"/>
              <a:gd name="connsiteX4" fmla="*/ 2195098 w 2195098"/>
              <a:gd name="connsiteY4" fmla="*/ 1386833 h 3120373"/>
              <a:gd name="connsiteX5" fmla="*/ 2195098 w 2195098"/>
              <a:gd name="connsiteY5" fmla="*/ 1502402 h 3120373"/>
              <a:gd name="connsiteX6" fmla="*/ 2195098 w 2195098"/>
              <a:gd name="connsiteY6" fmla="*/ 1617972 h 3120373"/>
              <a:gd name="connsiteX7" fmla="*/ 2195098 w 2195098"/>
              <a:gd name="connsiteY7" fmla="*/ 1733541 h 3120373"/>
              <a:gd name="connsiteX8" fmla="*/ 2195098 w 2195098"/>
              <a:gd name="connsiteY8" fmla="*/ 1849110 h 3120373"/>
              <a:gd name="connsiteX9" fmla="*/ 2195098 w 2195098"/>
              <a:gd name="connsiteY9" fmla="*/ 1964680 h 3120373"/>
              <a:gd name="connsiteX10" fmla="*/ 2195098 w 2195098"/>
              <a:gd name="connsiteY10" fmla="*/ 2080249 h 3120373"/>
              <a:gd name="connsiteX11" fmla="*/ 2195098 w 2195098"/>
              <a:gd name="connsiteY11" fmla="*/ 2195818 h 3120373"/>
              <a:gd name="connsiteX12" fmla="*/ 2195098 w 2195098"/>
              <a:gd name="connsiteY12" fmla="*/ 2311388 h 3120373"/>
              <a:gd name="connsiteX13" fmla="*/ 2195098 w 2195098"/>
              <a:gd name="connsiteY13" fmla="*/ 2426957 h 3120373"/>
              <a:gd name="connsiteX14" fmla="*/ 2195098 w 2195098"/>
              <a:gd name="connsiteY14" fmla="*/ 2542526 h 3120373"/>
              <a:gd name="connsiteX15" fmla="*/ 2195098 w 2195098"/>
              <a:gd name="connsiteY15" fmla="*/ 2658096 h 3120373"/>
              <a:gd name="connsiteX16" fmla="*/ 2195098 w 2195098"/>
              <a:gd name="connsiteY16" fmla="*/ 2773665 h 3120373"/>
              <a:gd name="connsiteX17" fmla="*/ 2195098 w 2195098"/>
              <a:gd name="connsiteY17" fmla="*/ 2889234 h 3120373"/>
              <a:gd name="connsiteX18" fmla="*/ 2195098 w 2195098"/>
              <a:gd name="connsiteY18" fmla="*/ 3004804 h 3120373"/>
              <a:gd name="connsiteX19" fmla="*/ 2195098 w 2195098"/>
              <a:gd name="connsiteY19" fmla="*/ 3120373 h 3120373"/>
              <a:gd name="connsiteX20" fmla="*/ 2113798 w 2195098"/>
              <a:gd name="connsiteY20" fmla="*/ 3120373 h 3120373"/>
              <a:gd name="connsiteX21" fmla="*/ 2032498 w 2195098"/>
              <a:gd name="connsiteY21" fmla="*/ 3120373 h 3120373"/>
              <a:gd name="connsiteX22" fmla="*/ 1951198 w 2195098"/>
              <a:gd name="connsiteY22" fmla="*/ 3120373 h 3120373"/>
              <a:gd name="connsiteX23" fmla="*/ 1869898 w 2195098"/>
              <a:gd name="connsiteY23" fmla="*/ 3120373 h 3120373"/>
              <a:gd name="connsiteX24" fmla="*/ 1788599 w 2195098"/>
              <a:gd name="connsiteY24" fmla="*/ 3120373 h 3120373"/>
              <a:gd name="connsiteX25" fmla="*/ 1707299 w 2195098"/>
              <a:gd name="connsiteY25" fmla="*/ 3120373 h 3120373"/>
              <a:gd name="connsiteX26" fmla="*/ 1625999 w 2195098"/>
              <a:gd name="connsiteY26" fmla="*/ 3120373 h 3120373"/>
              <a:gd name="connsiteX27" fmla="*/ 1544699 w 2195098"/>
              <a:gd name="connsiteY27" fmla="*/ 3120373 h 3120373"/>
              <a:gd name="connsiteX28" fmla="*/ 1463399 w 2195098"/>
              <a:gd name="connsiteY28" fmla="*/ 3120373 h 3120373"/>
              <a:gd name="connsiteX29" fmla="*/ 1382099 w 2195098"/>
              <a:gd name="connsiteY29" fmla="*/ 3120373 h 3120373"/>
              <a:gd name="connsiteX30" fmla="*/ 1300799 w 2195098"/>
              <a:gd name="connsiteY30" fmla="*/ 3120373 h 3120373"/>
              <a:gd name="connsiteX31" fmla="*/ 1219499 w 2195098"/>
              <a:gd name="connsiteY31" fmla="*/ 3120373 h 3120373"/>
              <a:gd name="connsiteX32" fmla="*/ 1138199 w 2195098"/>
              <a:gd name="connsiteY32" fmla="*/ 3120373 h 3120373"/>
              <a:gd name="connsiteX33" fmla="*/ 1056899 w 2195098"/>
              <a:gd name="connsiteY33" fmla="*/ 3120373 h 3120373"/>
              <a:gd name="connsiteX34" fmla="*/ 975599 w 2195098"/>
              <a:gd name="connsiteY34" fmla="*/ 3120373 h 3120373"/>
              <a:gd name="connsiteX35" fmla="*/ 894299 w 2195098"/>
              <a:gd name="connsiteY35" fmla="*/ 3120373 h 3120373"/>
              <a:gd name="connsiteX36" fmla="*/ 812999 w 2195098"/>
              <a:gd name="connsiteY36" fmla="*/ 3120373 h 3120373"/>
              <a:gd name="connsiteX37" fmla="*/ 731699 w 2195098"/>
              <a:gd name="connsiteY37" fmla="*/ 3120373 h 3120373"/>
              <a:gd name="connsiteX38" fmla="*/ 650399 w 2195098"/>
              <a:gd name="connsiteY38" fmla="*/ 3120373 h 3120373"/>
              <a:gd name="connsiteX39" fmla="*/ 569099 w 2195098"/>
              <a:gd name="connsiteY39" fmla="*/ 3120373 h 3120373"/>
              <a:gd name="connsiteX40" fmla="*/ 487799 w 2195098"/>
              <a:gd name="connsiteY40" fmla="*/ 3120373 h 3120373"/>
              <a:gd name="connsiteX41" fmla="*/ 406499 w 2195098"/>
              <a:gd name="connsiteY41" fmla="*/ 3120373 h 3120373"/>
              <a:gd name="connsiteX42" fmla="*/ 325199 w 2195098"/>
              <a:gd name="connsiteY42" fmla="*/ 3120373 h 3120373"/>
              <a:gd name="connsiteX43" fmla="*/ 243900 w 2195098"/>
              <a:gd name="connsiteY43" fmla="*/ 3120373 h 3120373"/>
              <a:gd name="connsiteX44" fmla="*/ 162600 w 2195098"/>
              <a:gd name="connsiteY44" fmla="*/ 3120373 h 3120373"/>
              <a:gd name="connsiteX45" fmla="*/ 813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3004804 h 3120373"/>
              <a:gd name="connsiteX48" fmla="*/ 0 w 2195098"/>
              <a:gd name="connsiteY48" fmla="*/ 2889234 h 3120373"/>
              <a:gd name="connsiteX49" fmla="*/ 0 w 2195098"/>
              <a:gd name="connsiteY49" fmla="*/ 2773665 h 3120373"/>
              <a:gd name="connsiteX50" fmla="*/ 0 w 2195098"/>
              <a:gd name="connsiteY50" fmla="*/ 2658096 h 3120373"/>
              <a:gd name="connsiteX51" fmla="*/ 0 w 2195098"/>
              <a:gd name="connsiteY51" fmla="*/ 2542526 h 3120373"/>
              <a:gd name="connsiteX52" fmla="*/ 0 w 2195098"/>
              <a:gd name="connsiteY52" fmla="*/ 2426957 h 3120373"/>
              <a:gd name="connsiteX53" fmla="*/ 0 w 2195098"/>
              <a:gd name="connsiteY53" fmla="*/ 2311388 h 3120373"/>
              <a:gd name="connsiteX54" fmla="*/ 0 w 2195098"/>
              <a:gd name="connsiteY54" fmla="*/ 2195818 h 3120373"/>
              <a:gd name="connsiteX55" fmla="*/ 0 w 2195098"/>
              <a:gd name="connsiteY55" fmla="*/ 2080249 h 3120373"/>
              <a:gd name="connsiteX56" fmla="*/ 0 w 2195098"/>
              <a:gd name="connsiteY56" fmla="*/ 1964680 h 3120373"/>
              <a:gd name="connsiteX57" fmla="*/ 0 w 2195098"/>
              <a:gd name="connsiteY57" fmla="*/ 1849110 h 3120373"/>
              <a:gd name="connsiteX58" fmla="*/ 0 w 2195098"/>
              <a:gd name="connsiteY58" fmla="*/ 1733541 h 3120373"/>
              <a:gd name="connsiteX59" fmla="*/ 0 w 2195098"/>
              <a:gd name="connsiteY59" fmla="*/ 1617971 h 3120373"/>
              <a:gd name="connsiteX60" fmla="*/ 0 w 2195098"/>
              <a:gd name="connsiteY60" fmla="*/ 1502402 h 3120373"/>
              <a:gd name="connsiteX61" fmla="*/ 0 w 2195098"/>
              <a:gd name="connsiteY61" fmla="*/ 1386832 h 3120373"/>
              <a:gd name="connsiteX62" fmla="*/ 0 w 2195098"/>
              <a:gd name="connsiteY62" fmla="*/ 1271263 h 3120373"/>
              <a:gd name="connsiteX63" fmla="*/ 0 w 2195098"/>
              <a:gd name="connsiteY63" fmla="*/ 1155693 h 3120373"/>
              <a:gd name="connsiteX64" fmla="*/ 0 w 2195098"/>
              <a:gd name="connsiteY64" fmla="*/ 1040124 h 3120373"/>
              <a:gd name="connsiteX65" fmla="*/ 0 w 2195098"/>
              <a:gd name="connsiteY65" fmla="*/ 924555 h 3120373"/>
              <a:gd name="connsiteX66" fmla="*/ 0 w 2195098"/>
              <a:gd name="connsiteY66" fmla="*/ 808985 h 3120373"/>
              <a:gd name="connsiteX67" fmla="*/ 0 w 2195098"/>
              <a:gd name="connsiteY67" fmla="*/ 693416 h 3120373"/>
              <a:gd name="connsiteX68" fmla="*/ 0 w 2195098"/>
              <a:gd name="connsiteY68" fmla="*/ 577847 h 3120373"/>
              <a:gd name="connsiteX69" fmla="*/ 0 w 2195098"/>
              <a:gd name="connsiteY69" fmla="*/ 462277 h 3120373"/>
              <a:gd name="connsiteX70" fmla="*/ 0 w 2195098"/>
              <a:gd name="connsiteY70" fmla="*/ 346708 h 3120373"/>
              <a:gd name="connsiteX71" fmla="*/ 0 w 2195098"/>
              <a:gd name="connsiteY71" fmla="*/ 231139 h 3120373"/>
              <a:gd name="connsiteX72" fmla="*/ 0 w 2195098"/>
              <a:gd name="connsiteY72" fmla="*/ 115569 h 3120373"/>
              <a:gd name="connsiteX73" fmla="*/ 0 w 2195098"/>
              <a:gd name="connsiteY73" fmla="*/ 0 h 3120373"/>
              <a:gd name="connsiteX74" fmla="*/ 81300 w 2195098"/>
              <a:gd name="connsiteY74" fmla="*/ 0 h 3120373"/>
              <a:gd name="connsiteX75" fmla="*/ 162600 w 2195098"/>
              <a:gd name="connsiteY75" fmla="*/ 0 h 3120373"/>
              <a:gd name="connsiteX76" fmla="*/ 243900 w 2195098"/>
              <a:gd name="connsiteY76" fmla="*/ 0 h 3120373"/>
              <a:gd name="connsiteX77" fmla="*/ 325199 w 2195098"/>
              <a:gd name="connsiteY77" fmla="*/ 0 h 3120373"/>
              <a:gd name="connsiteX78" fmla="*/ 406499 w 2195098"/>
              <a:gd name="connsiteY78" fmla="*/ 0 h 3120373"/>
              <a:gd name="connsiteX79" fmla="*/ 487799 w 2195098"/>
              <a:gd name="connsiteY79" fmla="*/ 0 h 3120373"/>
              <a:gd name="connsiteX80" fmla="*/ 569099 w 2195098"/>
              <a:gd name="connsiteY80" fmla="*/ 0 h 3120373"/>
              <a:gd name="connsiteX81" fmla="*/ 650399 w 2195098"/>
              <a:gd name="connsiteY81" fmla="*/ 0 h 3120373"/>
              <a:gd name="connsiteX82" fmla="*/ 731699 w 2195098"/>
              <a:gd name="connsiteY82" fmla="*/ 0 h 3120373"/>
              <a:gd name="connsiteX83" fmla="*/ 812999 w 2195098"/>
              <a:gd name="connsiteY83" fmla="*/ 0 h 3120373"/>
              <a:gd name="connsiteX84" fmla="*/ 894299 w 2195098"/>
              <a:gd name="connsiteY84" fmla="*/ 0 h 3120373"/>
              <a:gd name="connsiteX85" fmla="*/ 975599 w 2195098"/>
              <a:gd name="connsiteY85" fmla="*/ 0 h 3120373"/>
              <a:gd name="connsiteX86" fmla="*/ 1056899 w 2195098"/>
              <a:gd name="connsiteY86" fmla="*/ 0 h 3120373"/>
              <a:gd name="connsiteX87" fmla="*/ 1138199 w 2195098"/>
              <a:gd name="connsiteY87" fmla="*/ 0 h 3120373"/>
              <a:gd name="connsiteX88" fmla="*/ 1219499 w 2195098"/>
              <a:gd name="connsiteY88" fmla="*/ 0 h 3120373"/>
              <a:gd name="connsiteX89" fmla="*/ 1300799 w 2195098"/>
              <a:gd name="connsiteY89" fmla="*/ 0 h 3120373"/>
              <a:gd name="connsiteX90" fmla="*/ 1382099 w 2195098"/>
              <a:gd name="connsiteY90" fmla="*/ 0 h 3120373"/>
              <a:gd name="connsiteX91" fmla="*/ 1463399 w 2195098"/>
              <a:gd name="connsiteY91" fmla="*/ 0 h 3120373"/>
              <a:gd name="connsiteX92" fmla="*/ 1544699 w 2195098"/>
              <a:gd name="connsiteY92" fmla="*/ 0 h 3120373"/>
              <a:gd name="connsiteX93" fmla="*/ 1625999 w 2195098"/>
              <a:gd name="connsiteY93" fmla="*/ 0 h 3120373"/>
              <a:gd name="connsiteX94" fmla="*/ 1707299 w 2195098"/>
              <a:gd name="connsiteY94" fmla="*/ 0 h 3120373"/>
              <a:gd name="connsiteX95" fmla="*/ 1788599 w 2195098"/>
              <a:gd name="connsiteY95" fmla="*/ 0 h 3120373"/>
              <a:gd name="connsiteX96" fmla="*/ 1869898 w 2195098"/>
              <a:gd name="connsiteY96" fmla="*/ 0 h 3120373"/>
              <a:gd name="connsiteX97" fmla="*/ 1951198 w 2195098"/>
              <a:gd name="connsiteY97" fmla="*/ 0 h 3120373"/>
              <a:gd name="connsiteX98" fmla="*/ 2032498 w 2195098"/>
              <a:gd name="connsiteY98" fmla="*/ 0 h 3120373"/>
              <a:gd name="connsiteX99" fmla="*/ 2113798 w 2195098"/>
              <a:gd name="connsiteY99" fmla="*/ 0 h 3120373"/>
              <a:gd name="connsiteX100" fmla="*/ 2195098 w 2195098"/>
              <a:gd name="connsiteY100" fmla="*/ 0 h 3120373"/>
              <a:gd name="connsiteX101" fmla="*/ 2195098 w 2195098"/>
              <a:gd name="connsiteY101" fmla="*/ 115569 h 3120373"/>
              <a:gd name="connsiteX102" fmla="*/ 2195098 w 2195098"/>
              <a:gd name="connsiteY102" fmla="*/ 231139 h 3120373"/>
              <a:gd name="connsiteX103" fmla="*/ 2195098 w 2195098"/>
              <a:gd name="connsiteY103" fmla="*/ 346708 h 3120373"/>
              <a:gd name="connsiteX104" fmla="*/ 2195098 w 2195098"/>
              <a:gd name="connsiteY104" fmla="*/ 462278 h 3120373"/>
              <a:gd name="connsiteX0" fmla="*/ 2195098 w 2195098"/>
              <a:gd name="connsiteY0" fmla="*/ 1040125 h 3120373"/>
              <a:gd name="connsiteX1" fmla="*/ 2195098 w 2195098"/>
              <a:gd name="connsiteY1" fmla="*/ 1155694 h 3120373"/>
              <a:gd name="connsiteX2" fmla="*/ 2195098 w 2195098"/>
              <a:gd name="connsiteY2" fmla="*/ 1271264 h 3120373"/>
              <a:gd name="connsiteX3" fmla="*/ 2195098 w 2195098"/>
              <a:gd name="connsiteY3" fmla="*/ 1386833 h 3120373"/>
              <a:gd name="connsiteX4" fmla="*/ 2195098 w 2195098"/>
              <a:gd name="connsiteY4" fmla="*/ 1502402 h 3120373"/>
              <a:gd name="connsiteX5" fmla="*/ 2195098 w 2195098"/>
              <a:gd name="connsiteY5" fmla="*/ 1617972 h 3120373"/>
              <a:gd name="connsiteX6" fmla="*/ 2195098 w 2195098"/>
              <a:gd name="connsiteY6" fmla="*/ 1733541 h 3120373"/>
              <a:gd name="connsiteX7" fmla="*/ 2195098 w 2195098"/>
              <a:gd name="connsiteY7" fmla="*/ 1849110 h 3120373"/>
              <a:gd name="connsiteX8" fmla="*/ 2195098 w 2195098"/>
              <a:gd name="connsiteY8" fmla="*/ 1964680 h 3120373"/>
              <a:gd name="connsiteX9" fmla="*/ 2195098 w 2195098"/>
              <a:gd name="connsiteY9" fmla="*/ 2080249 h 3120373"/>
              <a:gd name="connsiteX10" fmla="*/ 2195098 w 2195098"/>
              <a:gd name="connsiteY10" fmla="*/ 2195818 h 3120373"/>
              <a:gd name="connsiteX11" fmla="*/ 2195098 w 2195098"/>
              <a:gd name="connsiteY11" fmla="*/ 2311388 h 3120373"/>
              <a:gd name="connsiteX12" fmla="*/ 2195098 w 2195098"/>
              <a:gd name="connsiteY12" fmla="*/ 2426957 h 3120373"/>
              <a:gd name="connsiteX13" fmla="*/ 2195098 w 2195098"/>
              <a:gd name="connsiteY13" fmla="*/ 2542526 h 3120373"/>
              <a:gd name="connsiteX14" fmla="*/ 2195098 w 2195098"/>
              <a:gd name="connsiteY14" fmla="*/ 2658096 h 3120373"/>
              <a:gd name="connsiteX15" fmla="*/ 2195098 w 2195098"/>
              <a:gd name="connsiteY15" fmla="*/ 2773665 h 3120373"/>
              <a:gd name="connsiteX16" fmla="*/ 2195098 w 2195098"/>
              <a:gd name="connsiteY16" fmla="*/ 2889234 h 3120373"/>
              <a:gd name="connsiteX17" fmla="*/ 2195098 w 2195098"/>
              <a:gd name="connsiteY17" fmla="*/ 3004804 h 3120373"/>
              <a:gd name="connsiteX18" fmla="*/ 2195098 w 2195098"/>
              <a:gd name="connsiteY18" fmla="*/ 3120373 h 3120373"/>
              <a:gd name="connsiteX19" fmla="*/ 2113798 w 2195098"/>
              <a:gd name="connsiteY19" fmla="*/ 3120373 h 3120373"/>
              <a:gd name="connsiteX20" fmla="*/ 2032498 w 2195098"/>
              <a:gd name="connsiteY20" fmla="*/ 3120373 h 3120373"/>
              <a:gd name="connsiteX21" fmla="*/ 1951198 w 2195098"/>
              <a:gd name="connsiteY21" fmla="*/ 3120373 h 3120373"/>
              <a:gd name="connsiteX22" fmla="*/ 1869898 w 2195098"/>
              <a:gd name="connsiteY22" fmla="*/ 3120373 h 3120373"/>
              <a:gd name="connsiteX23" fmla="*/ 1788599 w 2195098"/>
              <a:gd name="connsiteY23" fmla="*/ 3120373 h 3120373"/>
              <a:gd name="connsiteX24" fmla="*/ 1707299 w 2195098"/>
              <a:gd name="connsiteY24" fmla="*/ 3120373 h 3120373"/>
              <a:gd name="connsiteX25" fmla="*/ 1625999 w 2195098"/>
              <a:gd name="connsiteY25" fmla="*/ 3120373 h 3120373"/>
              <a:gd name="connsiteX26" fmla="*/ 1544699 w 2195098"/>
              <a:gd name="connsiteY26" fmla="*/ 3120373 h 3120373"/>
              <a:gd name="connsiteX27" fmla="*/ 1463399 w 2195098"/>
              <a:gd name="connsiteY27" fmla="*/ 3120373 h 3120373"/>
              <a:gd name="connsiteX28" fmla="*/ 1382099 w 2195098"/>
              <a:gd name="connsiteY28" fmla="*/ 3120373 h 3120373"/>
              <a:gd name="connsiteX29" fmla="*/ 1300799 w 2195098"/>
              <a:gd name="connsiteY29" fmla="*/ 3120373 h 3120373"/>
              <a:gd name="connsiteX30" fmla="*/ 1219499 w 2195098"/>
              <a:gd name="connsiteY30" fmla="*/ 3120373 h 3120373"/>
              <a:gd name="connsiteX31" fmla="*/ 1138199 w 2195098"/>
              <a:gd name="connsiteY31" fmla="*/ 3120373 h 3120373"/>
              <a:gd name="connsiteX32" fmla="*/ 1056899 w 2195098"/>
              <a:gd name="connsiteY32" fmla="*/ 3120373 h 3120373"/>
              <a:gd name="connsiteX33" fmla="*/ 975599 w 2195098"/>
              <a:gd name="connsiteY33" fmla="*/ 3120373 h 3120373"/>
              <a:gd name="connsiteX34" fmla="*/ 894299 w 2195098"/>
              <a:gd name="connsiteY34" fmla="*/ 3120373 h 3120373"/>
              <a:gd name="connsiteX35" fmla="*/ 812999 w 2195098"/>
              <a:gd name="connsiteY35" fmla="*/ 3120373 h 3120373"/>
              <a:gd name="connsiteX36" fmla="*/ 731699 w 2195098"/>
              <a:gd name="connsiteY36" fmla="*/ 3120373 h 3120373"/>
              <a:gd name="connsiteX37" fmla="*/ 650399 w 2195098"/>
              <a:gd name="connsiteY37" fmla="*/ 3120373 h 3120373"/>
              <a:gd name="connsiteX38" fmla="*/ 569099 w 2195098"/>
              <a:gd name="connsiteY38" fmla="*/ 3120373 h 3120373"/>
              <a:gd name="connsiteX39" fmla="*/ 487799 w 2195098"/>
              <a:gd name="connsiteY39" fmla="*/ 3120373 h 3120373"/>
              <a:gd name="connsiteX40" fmla="*/ 406499 w 2195098"/>
              <a:gd name="connsiteY40" fmla="*/ 3120373 h 3120373"/>
              <a:gd name="connsiteX41" fmla="*/ 325199 w 2195098"/>
              <a:gd name="connsiteY41" fmla="*/ 3120373 h 3120373"/>
              <a:gd name="connsiteX42" fmla="*/ 243900 w 2195098"/>
              <a:gd name="connsiteY42" fmla="*/ 3120373 h 3120373"/>
              <a:gd name="connsiteX43" fmla="*/ 162600 w 2195098"/>
              <a:gd name="connsiteY43" fmla="*/ 3120373 h 3120373"/>
              <a:gd name="connsiteX44" fmla="*/ 813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3004804 h 3120373"/>
              <a:gd name="connsiteX47" fmla="*/ 0 w 2195098"/>
              <a:gd name="connsiteY47" fmla="*/ 2889234 h 3120373"/>
              <a:gd name="connsiteX48" fmla="*/ 0 w 2195098"/>
              <a:gd name="connsiteY48" fmla="*/ 2773665 h 3120373"/>
              <a:gd name="connsiteX49" fmla="*/ 0 w 2195098"/>
              <a:gd name="connsiteY49" fmla="*/ 2658096 h 3120373"/>
              <a:gd name="connsiteX50" fmla="*/ 0 w 2195098"/>
              <a:gd name="connsiteY50" fmla="*/ 2542526 h 3120373"/>
              <a:gd name="connsiteX51" fmla="*/ 0 w 2195098"/>
              <a:gd name="connsiteY51" fmla="*/ 2426957 h 3120373"/>
              <a:gd name="connsiteX52" fmla="*/ 0 w 2195098"/>
              <a:gd name="connsiteY52" fmla="*/ 2311388 h 3120373"/>
              <a:gd name="connsiteX53" fmla="*/ 0 w 2195098"/>
              <a:gd name="connsiteY53" fmla="*/ 2195818 h 3120373"/>
              <a:gd name="connsiteX54" fmla="*/ 0 w 2195098"/>
              <a:gd name="connsiteY54" fmla="*/ 2080249 h 3120373"/>
              <a:gd name="connsiteX55" fmla="*/ 0 w 2195098"/>
              <a:gd name="connsiteY55" fmla="*/ 1964680 h 3120373"/>
              <a:gd name="connsiteX56" fmla="*/ 0 w 2195098"/>
              <a:gd name="connsiteY56" fmla="*/ 1849110 h 3120373"/>
              <a:gd name="connsiteX57" fmla="*/ 0 w 2195098"/>
              <a:gd name="connsiteY57" fmla="*/ 1733541 h 3120373"/>
              <a:gd name="connsiteX58" fmla="*/ 0 w 2195098"/>
              <a:gd name="connsiteY58" fmla="*/ 1617971 h 3120373"/>
              <a:gd name="connsiteX59" fmla="*/ 0 w 2195098"/>
              <a:gd name="connsiteY59" fmla="*/ 1502402 h 3120373"/>
              <a:gd name="connsiteX60" fmla="*/ 0 w 2195098"/>
              <a:gd name="connsiteY60" fmla="*/ 1386832 h 3120373"/>
              <a:gd name="connsiteX61" fmla="*/ 0 w 2195098"/>
              <a:gd name="connsiteY61" fmla="*/ 1271263 h 3120373"/>
              <a:gd name="connsiteX62" fmla="*/ 0 w 2195098"/>
              <a:gd name="connsiteY62" fmla="*/ 1155693 h 3120373"/>
              <a:gd name="connsiteX63" fmla="*/ 0 w 2195098"/>
              <a:gd name="connsiteY63" fmla="*/ 1040124 h 3120373"/>
              <a:gd name="connsiteX64" fmla="*/ 0 w 2195098"/>
              <a:gd name="connsiteY64" fmla="*/ 924555 h 3120373"/>
              <a:gd name="connsiteX65" fmla="*/ 0 w 2195098"/>
              <a:gd name="connsiteY65" fmla="*/ 808985 h 3120373"/>
              <a:gd name="connsiteX66" fmla="*/ 0 w 2195098"/>
              <a:gd name="connsiteY66" fmla="*/ 693416 h 3120373"/>
              <a:gd name="connsiteX67" fmla="*/ 0 w 2195098"/>
              <a:gd name="connsiteY67" fmla="*/ 577847 h 3120373"/>
              <a:gd name="connsiteX68" fmla="*/ 0 w 2195098"/>
              <a:gd name="connsiteY68" fmla="*/ 462277 h 3120373"/>
              <a:gd name="connsiteX69" fmla="*/ 0 w 2195098"/>
              <a:gd name="connsiteY69" fmla="*/ 346708 h 3120373"/>
              <a:gd name="connsiteX70" fmla="*/ 0 w 2195098"/>
              <a:gd name="connsiteY70" fmla="*/ 231139 h 3120373"/>
              <a:gd name="connsiteX71" fmla="*/ 0 w 2195098"/>
              <a:gd name="connsiteY71" fmla="*/ 115569 h 3120373"/>
              <a:gd name="connsiteX72" fmla="*/ 0 w 2195098"/>
              <a:gd name="connsiteY72" fmla="*/ 0 h 3120373"/>
              <a:gd name="connsiteX73" fmla="*/ 81300 w 2195098"/>
              <a:gd name="connsiteY73" fmla="*/ 0 h 3120373"/>
              <a:gd name="connsiteX74" fmla="*/ 162600 w 2195098"/>
              <a:gd name="connsiteY74" fmla="*/ 0 h 3120373"/>
              <a:gd name="connsiteX75" fmla="*/ 243900 w 2195098"/>
              <a:gd name="connsiteY75" fmla="*/ 0 h 3120373"/>
              <a:gd name="connsiteX76" fmla="*/ 325199 w 2195098"/>
              <a:gd name="connsiteY76" fmla="*/ 0 h 3120373"/>
              <a:gd name="connsiteX77" fmla="*/ 406499 w 2195098"/>
              <a:gd name="connsiteY77" fmla="*/ 0 h 3120373"/>
              <a:gd name="connsiteX78" fmla="*/ 487799 w 2195098"/>
              <a:gd name="connsiteY78" fmla="*/ 0 h 3120373"/>
              <a:gd name="connsiteX79" fmla="*/ 569099 w 2195098"/>
              <a:gd name="connsiteY79" fmla="*/ 0 h 3120373"/>
              <a:gd name="connsiteX80" fmla="*/ 650399 w 2195098"/>
              <a:gd name="connsiteY80" fmla="*/ 0 h 3120373"/>
              <a:gd name="connsiteX81" fmla="*/ 731699 w 2195098"/>
              <a:gd name="connsiteY81" fmla="*/ 0 h 3120373"/>
              <a:gd name="connsiteX82" fmla="*/ 812999 w 2195098"/>
              <a:gd name="connsiteY82" fmla="*/ 0 h 3120373"/>
              <a:gd name="connsiteX83" fmla="*/ 894299 w 2195098"/>
              <a:gd name="connsiteY83" fmla="*/ 0 h 3120373"/>
              <a:gd name="connsiteX84" fmla="*/ 975599 w 2195098"/>
              <a:gd name="connsiteY84" fmla="*/ 0 h 3120373"/>
              <a:gd name="connsiteX85" fmla="*/ 1056899 w 2195098"/>
              <a:gd name="connsiteY85" fmla="*/ 0 h 3120373"/>
              <a:gd name="connsiteX86" fmla="*/ 1138199 w 2195098"/>
              <a:gd name="connsiteY86" fmla="*/ 0 h 3120373"/>
              <a:gd name="connsiteX87" fmla="*/ 1219499 w 2195098"/>
              <a:gd name="connsiteY87" fmla="*/ 0 h 3120373"/>
              <a:gd name="connsiteX88" fmla="*/ 1300799 w 2195098"/>
              <a:gd name="connsiteY88" fmla="*/ 0 h 3120373"/>
              <a:gd name="connsiteX89" fmla="*/ 1382099 w 2195098"/>
              <a:gd name="connsiteY89" fmla="*/ 0 h 3120373"/>
              <a:gd name="connsiteX90" fmla="*/ 1463399 w 2195098"/>
              <a:gd name="connsiteY90" fmla="*/ 0 h 3120373"/>
              <a:gd name="connsiteX91" fmla="*/ 1544699 w 2195098"/>
              <a:gd name="connsiteY91" fmla="*/ 0 h 3120373"/>
              <a:gd name="connsiteX92" fmla="*/ 1625999 w 2195098"/>
              <a:gd name="connsiteY92" fmla="*/ 0 h 3120373"/>
              <a:gd name="connsiteX93" fmla="*/ 1707299 w 2195098"/>
              <a:gd name="connsiteY93" fmla="*/ 0 h 3120373"/>
              <a:gd name="connsiteX94" fmla="*/ 1788599 w 2195098"/>
              <a:gd name="connsiteY94" fmla="*/ 0 h 3120373"/>
              <a:gd name="connsiteX95" fmla="*/ 1869898 w 2195098"/>
              <a:gd name="connsiteY95" fmla="*/ 0 h 3120373"/>
              <a:gd name="connsiteX96" fmla="*/ 1951198 w 2195098"/>
              <a:gd name="connsiteY96" fmla="*/ 0 h 3120373"/>
              <a:gd name="connsiteX97" fmla="*/ 2032498 w 2195098"/>
              <a:gd name="connsiteY97" fmla="*/ 0 h 3120373"/>
              <a:gd name="connsiteX98" fmla="*/ 2113798 w 2195098"/>
              <a:gd name="connsiteY98" fmla="*/ 0 h 3120373"/>
              <a:gd name="connsiteX99" fmla="*/ 2195098 w 2195098"/>
              <a:gd name="connsiteY99" fmla="*/ 0 h 3120373"/>
              <a:gd name="connsiteX100" fmla="*/ 2195098 w 2195098"/>
              <a:gd name="connsiteY100" fmla="*/ 115569 h 3120373"/>
              <a:gd name="connsiteX101" fmla="*/ 2195098 w 2195098"/>
              <a:gd name="connsiteY101" fmla="*/ 231139 h 3120373"/>
              <a:gd name="connsiteX102" fmla="*/ 2195098 w 2195098"/>
              <a:gd name="connsiteY102" fmla="*/ 346708 h 3120373"/>
              <a:gd name="connsiteX103" fmla="*/ 2195098 w 2195098"/>
              <a:gd name="connsiteY103" fmla="*/ 462278 h 3120373"/>
              <a:gd name="connsiteX0" fmla="*/ 2195098 w 2195098"/>
              <a:gd name="connsiteY0" fmla="*/ 1155694 h 3120373"/>
              <a:gd name="connsiteX1" fmla="*/ 2195098 w 2195098"/>
              <a:gd name="connsiteY1" fmla="*/ 1271264 h 3120373"/>
              <a:gd name="connsiteX2" fmla="*/ 2195098 w 2195098"/>
              <a:gd name="connsiteY2" fmla="*/ 1386833 h 3120373"/>
              <a:gd name="connsiteX3" fmla="*/ 2195098 w 2195098"/>
              <a:gd name="connsiteY3" fmla="*/ 1502402 h 3120373"/>
              <a:gd name="connsiteX4" fmla="*/ 2195098 w 2195098"/>
              <a:gd name="connsiteY4" fmla="*/ 1617972 h 3120373"/>
              <a:gd name="connsiteX5" fmla="*/ 2195098 w 2195098"/>
              <a:gd name="connsiteY5" fmla="*/ 1733541 h 3120373"/>
              <a:gd name="connsiteX6" fmla="*/ 2195098 w 2195098"/>
              <a:gd name="connsiteY6" fmla="*/ 1849110 h 3120373"/>
              <a:gd name="connsiteX7" fmla="*/ 2195098 w 2195098"/>
              <a:gd name="connsiteY7" fmla="*/ 1964680 h 3120373"/>
              <a:gd name="connsiteX8" fmla="*/ 2195098 w 2195098"/>
              <a:gd name="connsiteY8" fmla="*/ 2080249 h 3120373"/>
              <a:gd name="connsiteX9" fmla="*/ 2195098 w 2195098"/>
              <a:gd name="connsiteY9" fmla="*/ 2195818 h 3120373"/>
              <a:gd name="connsiteX10" fmla="*/ 2195098 w 2195098"/>
              <a:gd name="connsiteY10" fmla="*/ 2311388 h 3120373"/>
              <a:gd name="connsiteX11" fmla="*/ 2195098 w 2195098"/>
              <a:gd name="connsiteY11" fmla="*/ 2426957 h 3120373"/>
              <a:gd name="connsiteX12" fmla="*/ 2195098 w 2195098"/>
              <a:gd name="connsiteY12" fmla="*/ 2542526 h 3120373"/>
              <a:gd name="connsiteX13" fmla="*/ 2195098 w 2195098"/>
              <a:gd name="connsiteY13" fmla="*/ 2658096 h 3120373"/>
              <a:gd name="connsiteX14" fmla="*/ 2195098 w 2195098"/>
              <a:gd name="connsiteY14" fmla="*/ 2773665 h 3120373"/>
              <a:gd name="connsiteX15" fmla="*/ 2195098 w 2195098"/>
              <a:gd name="connsiteY15" fmla="*/ 2889234 h 3120373"/>
              <a:gd name="connsiteX16" fmla="*/ 2195098 w 2195098"/>
              <a:gd name="connsiteY16" fmla="*/ 3004804 h 3120373"/>
              <a:gd name="connsiteX17" fmla="*/ 2195098 w 2195098"/>
              <a:gd name="connsiteY17" fmla="*/ 3120373 h 3120373"/>
              <a:gd name="connsiteX18" fmla="*/ 2113798 w 2195098"/>
              <a:gd name="connsiteY18" fmla="*/ 3120373 h 3120373"/>
              <a:gd name="connsiteX19" fmla="*/ 2032498 w 2195098"/>
              <a:gd name="connsiteY19" fmla="*/ 3120373 h 3120373"/>
              <a:gd name="connsiteX20" fmla="*/ 1951198 w 2195098"/>
              <a:gd name="connsiteY20" fmla="*/ 3120373 h 3120373"/>
              <a:gd name="connsiteX21" fmla="*/ 1869898 w 2195098"/>
              <a:gd name="connsiteY21" fmla="*/ 3120373 h 3120373"/>
              <a:gd name="connsiteX22" fmla="*/ 1788599 w 2195098"/>
              <a:gd name="connsiteY22" fmla="*/ 3120373 h 3120373"/>
              <a:gd name="connsiteX23" fmla="*/ 1707299 w 2195098"/>
              <a:gd name="connsiteY23" fmla="*/ 3120373 h 3120373"/>
              <a:gd name="connsiteX24" fmla="*/ 1625999 w 2195098"/>
              <a:gd name="connsiteY24" fmla="*/ 3120373 h 3120373"/>
              <a:gd name="connsiteX25" fmla="*/ 1544699 w 2195098"/>
              <a:gd name="connsiteY25" fmla="*/ 3120373 h 3120373"/>
              <a:gd name="connsiteX26" fmla="*/ 1463399 w 2195098"/>
              <a:gd name="connsiteY26" fmla="*/ 3120373 h 3120373"/>
              <a:gd name="connsiteX27" fmla="*/ 1382099 w 2195098"/>
              <a:gd name="connsiteY27" fmla="*/ 3120373 h 3120373"/>
              <a:gd name="connsiteX28" fmla="*/ 1300799 w 2195098"/>
              <a:gd name="connsiteY28" fmla="*/ 3120373 h 3120373"/>
              <a:gd name="connsiteX29" fmla="*/ 1219499 w 2195098"/>
              <a:gd name="connsiteY29" fmla="*/ 3120373 h 3120373"/>
              <a:gd name="connsiteX30" fmla="*/ 1138199 w 2195098"/>
              <a:gd name="connsiteY30" fmla="*/ 3120373 h 3120373"/>
              <a:gd name="connsiteX31" fmla="*/ 1056899 w 2195098"/>
              <a:gd name="connsiteY31" fmla="*/ 3120373 h 3120373"/>
              <a:gd name="connsiteX32" fmla="*/ 975599 w 2195098"/>
              <a:gd name="connsiteY32" fmla="*/ 3120373 h 3120373"/>
              <a:gd name="connsiteX33" fmla="*/ 894299 w 2195098"/>
              <a:gd name="connsiteY33" fmla="*/ 3120373 h 3120373"/>
              <a:gd name="connsiteX34" fmla="*/ 812999 w 2195098"/>
              <a:gd name="connsiteY34" fmla="*/ 3120373 h 3120373"/>
              <a:gd name="connsiteX35" fmla="*/ 731699 w 2195098"/>
              <a:gd name="connsiteY35" fmla="*/ 3120373 h 3120373"/>
              <a:gd name="connsiteX36" fmla="*/ 650399 w 2195098"/>
              <a:gd name="connsiteY36" fmla="*/ 3120373 h 3120373"/>
              <a:gd name="connsiteX37" fmla="*/ 569099 w 2195098"/>
              <a:gd name="connsiteY37" fmla="*/ 3120373 h 3120373"/>
              <a:gd name="connsiteX38" fmla="*/ 487799 w 2195098"/>
              <a:gd name="connsiteY38" fmla="*/ 3120373 h 3120373"/>
              <a:gd name="connsiteX39" fmla="*/ 406499 w 2195098"/>
              <a:gd name="connsiteY39" fmla="*/ 3120373 h 3120373"/>
              <a:gd name="connsiteX40" fmla="*/ 325199 w 2195098"/>
              <a:gd name="connsiteY40" fmla="*/ 3120373 h 3120373"/>
              <a:gd name="connsiteX41" fmla="*/ 243900 w 2195098"/>
              <a:gd name="connsiteY41" fmla="*/ 3120373 h 3120373"/>
              <a:gd name="connsiteX42" fmla="*/ 162600 w 2195098"/>
              <a:gd name="connsiteY42" fmla="*/ 3120373 h 3120373"/>
              <a:gd name="connsiteX43" fmla="*/ 813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3004804 h 3120373"/>
              <a:gd name="connsiteX46" fmla="*/ 0 w 2195098"/>
              <a:gd name="connsiteY46" fmla="*/ 2889234 h 3120373"/>
              <a:gd name="connsiteX47" fmla="*/ 0 w 2195098"/>
              <a:gd name="connsiteY47" fmla="*/ 2773665 h 3120373"/>
              <a:gd name="connsiteX48" fmla="*/ 0 w 2195098"/>
              <a:gd name="connsiteY48" fmla="*/ 2658096 h 3120373"/>
              <a:gd name="connsiteX49" fmla="*/ 0 w 2195098"/>
              <a:gd name="connsiteY49" fmla="*/ 2542526 h 3120373"/>
              <a:gd name="connsiteX50" fmla="*/ 0 w 2195098"/>
              <a:gd name="connsiteY50" fmla="*/ 2426957 h 3120373"/>
              <a:gd name="connsiteX51" fmla="*/ 0 w 2195098"/>
              <a:gd name="connsiteY51" fmla="*/ 2311388 h 3120373"/>
              <a:gd name="connsiteX52" fmla="*/ 0 w 2195098"/>
              <a:gd name="connsiteY52" fmla="*/ 2195818 h 3120373"/>
              <a:gd name="connsiteX53" fmla="*/ 0 w 2195098"/>
              <a:gd name="connsiteY53" fmla="*/ 2080249 h 3120373"/>
              <a:gd name="connsiteX54" fmla="*/ 0 w 2195098"/>
              <a:gd name="connsiteY54" fmla="*/ 1964680 h 3120373"/>
              <a:gd name="connsiteX55" fmla="*/ 0 w 2195098"/>
              <a:gd name="connsiteY55" fmla="*/ 1849110 h 3120373"/>
              <a:gd name="connsiteX56" fmla="*/ 0 w 2195098"/>
              <a:gd name="connsiteY56" fmla="*/ 1733541 h 3120373"/>
              <a:gd name="connsiteX57" fmla="*/ 0 w 2195098"/>
              <a:gd name="connsiteY57" fmla="*/ 1617971 h 3120373"/>
              <a:gd name="connsiteX58" fmla="*/ 0 w 2195098"/>
              <a:gd name="connsiteY58" fmla="*/ 1502402 h 3120373"/>
              <a:gd name="connsiteX59" fmla="*/ 0 w 2195098"/>
              <a:gd name="connsiteY59" fmla="*/ 1386832 h 3120373"/>
              <a:gd name="connsiteX60" fmla="*/ 0 w 2195098"/>
              <a:gd name="connsiteY60" fmla="*/ 1271263 h 3120373"/>
              <a:gd name="connsiteX61" fmla="*/ 0 w 2195098"/>
              <a:gd name="connsiteY61" fmla="*/ 1155693 h 3120373"/>
              <a:gd name="connsiteX62" fmla="*/ 0 w 2195098"/>
              <a:gd name="connsiteY62" fmla="*/ 1040124 h 3120373"/>
              <a:gd name="connsiteX63" fmla="*/ 0 w 2195098"/>
              <a:gd name="connsiteY63" fmla="*/ 924555 h 3120373"/>
              <a:gd name="connsiteX64" fmla="*/ 0 w 2195098"/>
              <a:gd name="connsiteY64" fmla="*/ 808985 h 3120373"/>
              <a:gd name="connsiteX65" fmla="*/ 0 w 2195098"/>
              <a:gd name="connsiteY65" fmla="*/ 693416 h 3120373"/>
              <a:gd name="connsiteX66" fmla="*/ 0 w 2195098"/>
              <a:gd name="connsiteY66" fmla="*/ 577847 h 3120373"/>
              <a:gd name="connsiteX67" fmla="*/ 0 w 2195098"/>
              <a:gd name="connsiteY67" fmla="*/ 462277 h 3120373"/>
              <a:gd name="connsiteX68" fmla="*/ 0 w 2195098"/>
              <a:gd name="connsiteY68" fmla="*/ 346708 h 3120373"/>
              <a:gd name="connsiteX69" fmla="*/ 0 w 2195098"/>
              <a:gd name="connsiteY69" fmla="*/ 231139 h 3120373"/>
              <a:gd name="connsiteX70" fmla="*/ 0 w 2195098"/>
              <a:gd name="connsiteY70" fmla="*/ 115569 h 3120373"/>
              <a:gd name="connsiteX71" fmla="*/ 0 w 2195098"/>
              <a:gd name="connsiteY71" fmla="*/ 0 h 3120373"/>
              <a:gd name="connsiteX72" fmla="*/ 81300 w 2195098"/>
              <a:gd name="connsiteY72" fmla="*/ 0 h 3120373"/>
              <a:gd name="connsiteX73" fmla="*/ 162600 w 2195098"/>
              <a:gd name="connsiteY73" fmla="*/ 0 h 3120373"/>
              <a:gd name="connsiteX74" fmla="*/ 243900 w 2195098"/>
              <a:gd name="connsiteY74" fmla="*/ 0 h 3120373"/>
              <a:gd name="connsiteX75" fmla="*/ 325199 w 2195098"/>
              <a:gd name="connsiteY75" fmla="*/ 0 h 3120373"/>
              <a:gd name="connsiteX76" fmla="*/ 406499 w 2195098"/>
              <a:gd name="connsiteY76" fmla="*/ 0 h 3120373"/>
              <a:gd name="connsiteX77" fmla="*/ 487799 w 2195098"/>
              <a:gd name="connsiteY77" fmla="*/ 0 h 3120373"/>
              <a:gd name="connsiteX78" fmla="*/ 569099 w 2195098"/>
              <a:gd name="connsiteY78" fmla="*/ 0 h 3120373"/>
              <a:gd name="connsiteX79" fmla="*/ 650399 w 2195098"/>
              <a:gd name="connsiteY79" fmla="*/ 0 h 3120373"/>
              <a:gd name="connsiteX80" fmla="*/ 731699 w 2195098"/>
              <a:gd name="connsiteY80" fmla="*/ 0 h 3120373"/>
              <a:gd name="connsiteX81" fmla="*/ 812999 w 2195098"/>
              <a:gd name="connsiteY81" fmla="*/ 0 h 3120373"/>
              <a:gd name="connsiteX82" fmla="*/ 894299 w 2195098"/>
              <a:gd name="connsiteY82" fmla="*/ 0 h 3120373"/>
              <a:gd name="connsiteX83" fmla="*/ 975599 w 2195098"/>
              <a:gd name="connsiteY83" fmla="*/ 0 h 3120373"/>
              <a:gd name="connsiteX84" fmla="*/ 1056899 w 2195098"/>
              <a:gd name="connsiteY84" fmla="*/ 0 h 3120373"/>
              <a:gd name="connsiteX85" fmla="*/ 1138199 w 2195098"/>
              <a:gd name="connsiteY85" fmla="*/ 0 h 3120373"/>
              <a:gd name="connsiteX86" fmla="*/ 1219499 w 2195098"/>
              <a:gd name="connsiteY86" fmla="*/ 0 h 3120373"/>
              <a:gd name="connsiteX87" fmla="*/ 1300799 w 2195098"/>
              <a:gd name="connsiteY87" fmla="*/ 0 h 3120373"/>
              <a:gd name="connsiteX88" fmla="*/ 1382099 w 2195098"/>
              <a:gd name="connsiteY88" fmla="*/ 0 h 3120373"/>
              <a:gd name="connsiteX89" fmla="*/ 1463399 w 2195098"/>
              <a:gd name="connsiteY89" fmla="*/ 0 h 3120373"/>
              <a:gd name="connsiteX90" fmla="*/ 1544699 w 2195098"/>
              <a:gd name="connsiteY90" fmla="*/ 0 h 3120373"/>
              <a:gd name="connsiteX91" fmla="*/ 1625999 w 2195098"/>
              <a:gd name="connsiteY91" fmla="*/ 0 h 3120373"/>
              <a:gd name="connsiteX92" fmla="*/ 1707299 w 2195098"/>
              <a:gd name="connsiteY92" fmla="*/ 0 h 3120373"/>
              <a:gd name="connsiteX93" fmla="*/ 1788599 w 2195098"/>
              <a:gd name="connsiteY93" fmla="*/ 0 h 3120373"/>
              <a:gd name="connsiteX94" fmla="*/ 1869898 w 2195098"/>
              <a:gd name="connsiteY94" fmla="*/ 0 h 3120373"/>
              <a:gd name="connsiteX95" fmla="*/ 1951198 w 2195098"/>
              <a:gd name="connsiteY95" fmla="*/ 0 h 3120373"/>
              <a:gd name="connsiteX96" fmla="*/ 2032498 w 2195098"/>
              <a:gd name="connsiteY96" fmla="*/ 0 h 3120373"/>
              <a:gd name="connsiteX97" fmla="*/ 2113798 w 2195098"/>
              <a:gd name="connsiteY97" fmla="*/ 0 h 3120373"/>
              <a:gd name="connsiteX98" fmla="*/ 2195098 w 2195098"/>
              <a:gd name="connsiteY98" fmla="*/ 0 h 3120373"/>
              <a:gd name="connsiteX99" fmla="*/ 2195098 w 2195098"/>
              <a:gd name="connsiteY99" fmla="*/ 115569 h 3120373"/>
              <a:gd name="connsiteX100" fmla="*/ 2195098 w 2195098"/>
              <a:gd name="connsiteY100" fmla="*/ 231139 h 3120373"/>
              <a:gd name="connsiteX101" fmla="*/ 2195098 w 2195098"/>
              <a:gd name="connsiteY101" fmla="*/ 346708 h 3120373"/>
              <a:gd name="connsiteX102" fmla="*/ 2195098 w 2195098"/>
              <a:gd name="connsiteY102" fmla="*/ 462278 h 3120373"/>
              <a:gd name="connsiteX0" fmla="*/ 2195098 w 2195098"/>
              <a:gd name="connsiteY0" fmla="*/ 1271264 h 3120373"/>
              <a:gd name="connsiteX1" fmla="*/ 2195098 w 2195098"/>
              <a:gd name="connsiteY1" fmla="*/ 1386833 h 3120373"/>
              <a:gd name="connsiteX2" fmla="*/ 2195098 w 2195098"/>
              <a:gd name="connsiteY2" fmla="*/ 1502402 h 3120373"/>
              <a:gd name="connsiteX3" fmla="*/ 2195098 w 2195098"/>
              <a:gd name="connsiteY3" fmla="*/ 1617972 h 3120373"/>
              <a:gd name="connsiteX4" fmla="*/ 2195098 w 2195098"/>
              <a:gd name="connsiteY4" fmla="*/ 1733541 h 3120373"/>
              <a:gd name="connsiteX5" fmla="*/ 2195098 w 2195098"/>
              <a:gd name="connsiteY5" fmla="*/ 1849110 h 3120373"/>
              <a:gd name="connsiteX6" fmla="*/ 2195098 w 2195098"/>
              <a:gd name="connsiteY6" fmla="*/ 1964680 h 3120373"/>
              <a:gd name="connsiteX7" fmla="*/ 2195098 w 2195098"/>
              <a:gd name="connsiteY7" fmla="*/ 2080249 h 3120373"/>
              <a:gd name="connsiteX8" fmla="*/ 2195098 w 2195098"/>
              <a:gd name="connsiteY8" fmla="*/ 2195818 h 3120373"/>
              <a:gd name="connsiteX9" fmla="*/ 2195098 w 2195098"/>
              <a:gd name="connsiteY9" fmla="*/ 2311388 h 3120373"/>
              <a:gd name="connsiteX10" fmla="*/ 2195098 w 2195098"/>
              <a:gd name="connsiteY10" fmla="*/ 2426957 h 3120373"/>
              <a:gd name="connsiteX11" fmla="*/ 2195098 w 2195098"/>
              <a:gd name="connsiteY11" fmla="*/ 2542526 h 3120373"/>
              <a:gd name="connsiteX12" fmla="*/ 2195098 w 2195098"/>
              <a:gd name="connsiteY12" fmla="*/ 2658096 h 3120373"/>
              <a:gd name="connsiteX13" fmla="*/ 2195098 w 2195098"/>
              <a:gd name="connsiteY13" fmla="*/ 2773665 h 3120373"/>
              <a:gd name="connsiteX14" fmla="*/ 2195098 w 2195098"/>
              <a:gd name="connsiteY14" fmla="*/ 2889234 h 3120373"/>
              <a:gd name="connsiteX15" fmla="*/ 2195098 w 2195098"/>
              <a:gd name="connsiteY15" fmla="*/ 3004804 h 3120373"/>
              <a:gd name="connsiteX16" fmla="*/ 2195098 w 2195098"/>
              <a:gd name="connsiteY16" fmla="*/ 3120373 h 3120373"/>
              <a:gd name="connsiteX17" fmla="*/ 2113798 w 2195098"/>
              <a:gd name="connsiteY17" fmla="*/ 3120373 h 3120373"/>
              <a:gd name="connsiteX18" fmla="*/ 2032498 w 2195098"/>
              <a:gd name="connsiteY18" fmla="*/ 3120373 h 3120373"/>
              <a:gd name="connsiteX19" fmla="*/ 1951198 w 2195098"/>
              <a:gd name="connsiteY19" fmla="*/ 3120373 h 3120373"/>
              <a:gd name="connsiteX20" fmla="*/ 1869898 w 2195098"/>
              <a:gd name="connsiteY20" fmla="*/ 3120373 h 3120373"/>
              <a:gd name="connsiteX21" fmla="*/ 1788599 w 2195098"/>
              <a:gd name="connsiteY21" fmla="*/ 3120373 h 3120373"/>
              <a:gd name="connsiteX22" fmla="*/ 1707299 w 2195098"/>
              <a:gd name="connsiteY22" fmla="*/ 3120373 h 3120373"/>
              <a:gd name="connsiteX23" fmla="*/ 1625999 w 2195098"/>
              <a:gd name="connsiteY23" fmla="*/ 3120373 h 3120373"/>
              <a:gd name="connsiteX24" fmla="*/ 1544699 w 2195098"/>
              <a:gd name="connsiteY24" fmla="*/ 3120373 h 3120373"/>
              <a:gd name="connsiteX25" fmla="*/ 1463399 w 2195098"/>
              <a:gd name="connsiteY25" fmla="*/ 3120373 h 3120373"/>
              <a:gd name="connsiteX26" fmla="*/ 1382099 w 2195098"/>
              <a:gd name="connsiteY26" fmla="*/ 3120373 h 3120373"/>
              <a:gd name="connsiteX27" fmla="*/ 1300799 w 2195098"/>
              <a:gd name="connsiteY27" fmla="*/ 3120373 h 3120373"/>
              <a:gd name="connsiteX28" fmla="*/ 1219499 w 2195098"/>
              <a:gd name="connsiteY28" fmla="*/ 3120373 h 3120373"/>
              <a:gd name="connsiteX29" fmla="*/ 1138199 w 2195098"/>
              <a:gd name="connsiteY29" fmla="*/ 3120373 h 3120373"/>
              <a:gd name="connsiteX30" fmla="*/ 1056899 w 2195098"/>
              <a:gd name="connsiteY30" fmla="*/ 3120373 h 3120373"/>
              <a:gd name="connsiteX31" fmla="*/ 975599 w 2195098"/>
              <a:gd name="connsiteY31" fmla="*/ 3120373 h 3120373"/>
              <a:gd name="connsiteX32" fmla="*/ 894299 w 2195098"/>
              <a:gd name="connsiteY32" fmla="*/ 3120373 h 3120373"/>
              <a:gd name="connsiteX33" fmla="*/ 812999 w 2195098"/>
              <a:gd name="connsiteY33" fmla="*/ 3120373 h 3120373"/>
              <a:gd name="connsiteX34" fmla="*/ 731699 w 2195098"/>
              <a:gd name="connsiteY34" fmla="*/ 3120373 h 3120373"/>
              <a:gd name="connsiteX35" fmla="*/ 650399 w 2195098"/>
              <a:gd name="connsiteY35" fmla="*/ 3120373 h 3120373"/>
              <a:gd name="connsiteX36" fmla="*/ 569099 w 2195098"/>
              <a:gd name="connsiteY36" fmla="*/ 3120373 h 3120373"/>
              <a:gd name="connsiteX37" fmla="*/ 487799 w 2195098"/>
              <a:gd name="connsiteY37" fmla="*/ 3120373 h 3120373"/>
              <a:gd name="connsiteX38" fmla="*/ 406499 w 2195098"/>
              <a:gd name="connsiteY38" fmla="*/ 3120373 h 3120373"/>
              <a:gd name="connsiteX39" fmla="*/ 325199 w 2195098"/>
              <a:gd name="connsiteY39" fmla="*/ 3120373 h 3120373"/>
              <a:gd name="connsiteX40" fmla="*/ 243900 w 2195098"/>
              <a:gd name="connsiteY40" fmla="*/ 3120373 h 3120373"/>
              <a:gd name="connsiteX41" fmla="*/ 162600 w 2195098"/>
              <a:gd name="connsiteY41" fmla="*/ 3120373 h 3120373"/>
              <a:gd name="connsiteX42" fmla="*/ 813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3004804 h 3120373"/>
              <a:gd name="connsiteX45" fmla="*/ 0 w 2195098"/>
              <a:gd name="connsiteY45" fmla="*/ 2889234 h 3120373"/>
              <a:gd name="connsiteX46" fmla="*/ 0 w 2195098"/>
              <a:gd name="connsiteY46" fmla="*/ 2773665 h 3120373"/>
              <a:gd name="connsiteX47" fmla="*/ 0 w 2195098"/>
              <a:gd name="connsiteY47" fmla="*/ 2658096 h 3120373"/>
              <a:gd name="connsiteX48" fmla="*/ 0 w 2195098"/>
              <a:gd name="connsiteY48" fmla="*/ 2542526 h 3120373"/>
              <a:gd name="connsiteX49" fmla="*/ 0 w 2195098"/>
              <a:gd name="connsiteY49" fmla="*/ 2426957 h 3120373"/>
              <a:gd name="connsiteX50" fmla="*/ 0 w 2195098"/>
              <a:gd name="connsiteY50" fmla="*/ 2311388 h 3120373"/>
              <a:gd name="connsiteX51" fmla="*/ 0 w 2195098"/>
              <a:gd name="connsiteY51" fmla="*/ 2195818 h 3120373"/>
              <a:gd name="connsiteX52" fmla="*/ 0 w 2195098"/>
              <a:gd name="connsiteY52" fmla="*/ 2080249 h 3120373"/>
              <a:gd name="connsiteX53" fmla="*/ 0 w 2195098"/>
              <a:gd name="connsiteY53" fmla="*/ 1964680 h 3120373"/>
              <a:gd name="connsiteX54" fmla="*/ 0 w 2195098"/>
              <a:gd name="connsiteY54" fmla="*/ 1849110 h 3120373"/>
              <a:gd name="connsiteX55" fmla="*/ 0 w 2195098"/>
              <a:gd name="connsiteY55" fmla="*/ 1733541 h 3120373"/>
              <a:gd name="connsiteX56" fmla="*/ 0 w 2195098"/>
              <a:gd name="connsiteY56" fmla="*/ 1617971 h 3120373"/>
              <a:gd name="connsiteX57" fmla="*/ 0 w 2195098"/>
              <a:gd name="connsiteY57" fmla="*/ 1502402 h 3120373"/>
              <a:gd name="connsiteX58" fmla="*/ 0 w 2195098"/>
              <a:gd name="connsiteY58" fmla="*/ 1386832 h 3120373"/>
              <a:gd name="connsiteX59" fmla="*/ 0 w 2195098"/>
              <a:gd name="connsiteY59" fmla="*/ 1271263 h 3120373"/>
              <a:gd name="connsiteX60" fmla="*/ 0 w 2195098"/>
              <a:gd name="connsiteY60" fmla="*/ 1155693 h 3120373"/>
              <a:gd name="connsiteX61" fmla="*/ 0 w 2195098"/>
              <a:gd name="connsiteY61" fmla="*/ 1040124 h 3120373"/>
              <a:gd name="connsiteX62" fmla="*/ 0 w 2195098"/>
              <a:gd name="connsiteY62" fmla="*/ 924555 h 3120373"/>
              <a:gd name="connsiteX63" fmla="*/ 0 w 2195098"/>
              <a:gd name="connsiteY63" fmla="*/ 808985 h 3120373"/>
              <a:gd name="connsiteX64" fmla="*/ 0 w 2195098"/>
              <a:gd name="connsiteY64" fmla="*/ 693416 h 3120373"/>
              <a:gd name="connsiteX65" fmla="*/ 0 w 2195098"/>
              <a:gd name="connsiteY65" fmla="*/ 577847 h 3120373"/>
              <a:gd name="connsiteX66" fmla="*/ 0 w 2195098"/>
              <a:gd name="connsiteY66" fmla="*/ 462277 h 3120373"/>
              <a:gd name="connsiteX67" fmla="*/ 0 w 2195098"/>
              <a:gd name="connsiteY67" fmla="*/ 346708 h 3120373"/>
              <a:gd name="connsiteX68" fmla="*/ 0 w 2195098"/>
              <a:gd name="connsiteY68" fmla="*/ 231139 h 3120373"/>
              <a:gd name="connsiteX69" fmla="*/ 0 w 2195098"/>
              <a:gd name="connsiteY69" fmla="*/ 115569 h 3120373"/>
              <a:gd name="connsiteX70" fmla="*/ 0 w 2195098"/>
              <a:gd name="connsiteY70" fmla="*/ 0 h 3120373"/>
              <a:gd name="connsiteX71" fmla="*/ 81300 w 2195098"/>
              <a:gd name="connsiteY71" fmla="*/ 0 h 3120373"/>
              <a:gd name="connsiteX72" fmla="*/ 162600 w 2195098"/>
              <a:gd name="connsiteY72" fmla="*/ 0 h 3120373"/>
              <a:gd name="connsiteX73" fmla="*/ 243900 w 2195098"/>
              <a:gd name="connsiteY73" fmla="*/ 0 h 3120373"/>
              <a:gd name="connsiteX74" fmla="*/ 325199 w 2195098"/>
              <a:gd name="connsiteY74" fmla="*/ 0 h 3120373"/>
              <a:gd name="connsiteX75" fmla="*/ 406499 w 2195098"/>
              <a:gd name="connsiteY75" fmla="*/ 0 h 3120373"/>
              <a:gd name="connsiteX76" fmla="*/ 487799 w 2195098"/>
              <a:gd name="connsiteY76" fmla="*/ 0 h 3120373"/>
              <a:gd name="connsiteX77" fmla="*/ 569099 w 2195098"/>
              <a:gd name="connsiteY77" fmla="*/ 0 h 3120373"/>
              <a:gd name="connsiteX78" fmla="*/ 650399 w 2195098"/>
              <a:gd name="connsiteY78" fmla="*/ 0 h 3120373"/>
              <a:gd name="connsiteX79" fmla="*/ 731699 w 2195098"/>
              <a:gd name="connsiteY79" fmla="*/ 0 h 3120373"/>
              <a:gd name="connsiteX80" fmla="*/ 812999 w 2195098"/>
              <a:gd name="connsiteY80" fmla="*/ 0 h 3120373"/>
              <a:gd name="connsiteX81" fmla="*/ 894299 w 2195098"/>
              <a:gd name="connsiteY81" fmla="*/ 0 h 3120373"/>
              <a:gd name="connsiteX82" fmla="*/ 975599 w 2195098"/>
              <a:gd name="connsiteY82" fmla="*/ 0 h 3120373"/>
              <a:gd name="connsiteX83" fmla="*/ 1056899 w 2195098"/>
              <a:gd name="connsiteY83" fmla="*/ 0 h 3120373"/>
              <a:gd name="connsiteX84" fmla="*/ 1138199 w 2195098"/>
              <a:gd name="connsiteY84" fmla="*/ 0 h 3120373"/>
              <a:gd name="connsiteX85" fmla="*/ 1219499 w 2195098"/>
              <a:gd name="connsiteY85" fmla="*/ 0 h 3120373"/>
              <a:gd name="connsiteX86" fmla="*/ 1300799 w 2195098"/>
              <a:gd name="connsiteY86" fmla="*/ 0 h 3120373"/>
              <a:gd name="connsiteX87" fmla="*/ 1382099 w 2195098"/>
              <a:gd name="connsiteY87" fmla="*/ 0 h 3120373"/>
              <a:gd name="connsiteX88" fmla="*/ 1463399 w 2195098"/>
              <a:gd name="connsiteY88" fmla="*/ 0 h 3120373"/>
              <a:gd name="connsiteX89" fmla="*/ 1544699 w 2195098"/>
              <a:gd name="connsiteY89" fmla="*/ 0 h 3120373"/>
              <a:gd name="connsiteX90" fmla="*/ 1625999 w 2195098"/>
              <a:gd name="connsiteY90" fmla="*/ 0 h 3120373"/>
              <a:gd name="connsiteX91" fmla="*/ 1707299 w 2195098"/>
              <a:gd name="connsiteY91" fmla="*/ 0 h 3120373"/>
              <a:gd name="connsiteX92" fmla="*/ 1788599 w 2195098"/>
              <a:gd name="connsiteY92" fmla="*/ 0 h 3120373"/>
              <a:gd name="connsiteX93" fmla="*/ 1869898 w 2195098"/>
              <a:gd name="connsiteY93" fmla="*/ 0 h 3120373"/>
              <a:gd name="connsiteX94" fmla="*/ 1951198 w 2195098"/>
              <a:gd name="connsiteY94" fmla="*/ 0 h 3120373"/>
              <a:gd name="connsiteX95" fmla="*/ 2032498 w 2195098"/>
              <a:gd name="connsiteY95" fmla="*/ 0 h 3120373"/>
              <a:gd name="connsiteX96" fmla="*/ 2113798 w 2195098"/>
              <a:gd name="connsiteY96" fmla="*/ 0 h 3120373"/>
              <a:gd name="connsiteX97" fmla="*/ 2195098 w 2195098"/>
              <a:gd name="connsiteY97" fmla="*/ 0 h 3120373"/>
              <a:gd name="connsiteX98" fmla="*/ 2195098 w 2195098"/>
              <a:gd name="connsiteY98" fmla="*/ 115569 h 3120373"/>
              <a:gd name="connsiteX99" fmla="*/ 2195098 w 2195098"/>
              <a:gd name="connsiteY99" fmla="*/ 231139 h 3120373"/>
              <a:gd name="connsiteX100" fmla="*/ 2195098 w 2195098"/>
              <a:gd name="connsiteY100" fmla="*/ 346708 h 3120373"/>
              <a:gd name="connsiteX101" fmla="*/ 2195098 w 2195098"/>
              <a:gd name="connsiteY101" fmla="*/ 462278 h 3120373"/>
              <a:gd name="connsiteX0" fmla="*/ 2195098 w 2195098"/>
              <a:gd name="connsiteY0" fmla="*/ 1386833 h 3120373"/>
              <a:gd name="connsiteX1" fmla="*/ 2195098 w 2195098"/>
              <a:gd name="connsiteY1" fmla="*/ 1502402 h 3120373"/>
              <a:gd name="connsiteX2" fmla="*/ 2195098 w 2195098"/>
              <a:gd name="connsiteY2" fmla="*/ 1617972 h 3120373"/>
              <a:gd name="connsiteX3" fmla="*/ 2195098 w 2195098"/>
              <a:gd name="connsiteY3" fmla="*/ 1733541 h 3120373"/>
              <a:gd name="connsiteX4" fmla="*/ 2195098 w 2195098"/>
              <a:gd name="connsiteY4" fmla="*/ 1849110 h 3120373"/>
              <a:gd name="connsiteX5" fmla="*/ 2195098 w 2195098"/>
              <a:gd name="connsiteY5" fmla="*/ 1964680 h 3120373"/>
              <a:gd name="connsiteX6" fmla="*/ 2195098 w 2195098"/>
              <a:gd name="connsiteY6" fmla="*/ 2080249 h 3120373"/>
              <a:gd name="connsiteX7" fmla="*/ 2195098 w 2195098"/>
              <a:gd name="connsiteY7" fmla="*/ 2195818 h 3120373"/>
              <a:gd name="connsiteX8" fmla="*/ 2195098 w 2195098"/>
              <a:gd name="connsiteY8" fmla="*/ 2311388 h 3120373"/>
              <a:gd name="connsiteX9" fmla="*/ 2195098 w 2195098"/>
              <a:gd name="connsiteY9" fmla="*/ 2426957 h 3120373"/>
              <a:gd name="connsiteX10" fmla="*/ 2195098 w 2195098"/>
              <a:gd name="connsiteY10" fmla="*/ 2542526 h 3120373"/>
              <a:gd name="connsiteX11" fmla="*/ 2195098 w 2195098"/>
              <a:gd name="connsiteY11" fmla="*/ 2658096 h 3120373"/>
              <a:gd name="connsiteX12" fmla="*/ 2195098 w 2195098"/>
              <a:gd name="connsiteY12" fmla="*/ 2773665 h 3120373"/>
              <a:gd name="connsiteX13" fmla="*/ 2195098 w 2195098"/>
              <a:gd name="connsiteY13" fmla="*/ 2889234 h 3120373"/>
              <a:gd name="connsiteX14" fmla="*/ 2195098 w 2195098"/>
              <a:gd name="connsiteY14" fmla="*/ 3004804 h 3120373"/>
              <a:gd name="connsiteX15" fmla="*/ 2195098 w 2195098"/>
              <a:gd name="connsiteY15" fmla="*/ 3120373 h 3120373"/>
              <a:gd name="connsiteX16" fmla="*/ 2113798 w 2195098"/>
              <a:gd name="connsiteY16" fmla="*/ 3120373 h 3120373"/>
              <a:gd name="connsiteX17" fmla="*/ 2032498 w 2195098"/>
              <a:gd name="connsiteY17" fmla="*/ 3120373 h 3120373"/>
              <a:gd name="connsiteX18" fmla="*/ 1951198 w 2195098"/>
              <a:gd name="connsiteY18" fmla="*/ 3120373 h 3120373"/>
              <a:gd name="connsiteX19" fmla="*/ 1869898 w 2195098"/>
              <a:gd name="connsiteY19" fmla="*/ 3120373 h 3120373"/>
              <a:gd name="connsiteX20" fmla="*/ 1788599 w 2195098"/>
              <a:gd name="connsiteY20" fmla="*/ 3120373 h 3120373"/>
              <a:gd name="connsiteX21" fmla="*/ 1707299 w 2195098"/>
              <a:gd name="connsiteY21" fmla="*/ 3120373 h 3120373"/>
              <a:gd name="connsiteX22" fmla="*/ 1625999 w 2195098"/>
              <a:gd name="connsiteY22" fmla="*/ 3120373 h 3120373"/>
              <a:gd name="connsiteX23" fmla="*/ 1544699 w 2195098"/>
              <a:gd name="connsiteY23" fmla="*/ 3120373 h 3120373"/>
              <a:gd name="connsiteX24" fmla="*/ 1463399 w 2195098"/>
              <a:gd name="connsiteY24" fmla="*/ 3120373 h 3120373"/>
              <a:gd name="connsiteX25" fmla="*/ 1382099 w 2195098"/>
              <a:gd name="connsiteY25" fmla="*/ 3120373 h 3120373"/>
              <a:gd name="connsiteX26" fmla="*/ 1300799 w 2195098"/>
              <a:gd name="connsiteY26" fmla="*/ 3120373 h 3120373"/>
              <a:gd name="connsiteX27" fmla="*/ 1219499 w 2195098"/>
              <a:gd name="connsiteY27" fmla="*/ 3120373 h 3120373"/>
              <a:gd name="connsiteX28" fmla="*/ 1138199 w 2195098"/>
              <a:gd name="connsiteY28" fmla="*/ 3120373 h 3120373"/>
              <a:gd name="connsiteX29" fmla="*/ 1056899 w 2195098"/>
              <a:gd name="connsiteY29" fmla="*/ 3120373 h 3120373"/>
              <a:gd name="connsiteX30" fmla="*/ 975599 w 2195098"/>
              <a:gd name="connsiteY30" fmla="*/ 3120373 h 3120373"/>
              <a:gd name="connsiteX31" fmla="*/ 894299 w 2195098"/>
              <a:gd name="connsiteY31" fmla="*/ 3120373 h 3120373"/>
              <a:gd name="connsiteX32" fmla="*/ 812999 w 2195098"/>
              <a:gd name="connsiteY32" fmla="*/ 3120373 h 3120373"/>
              <a:gd name="connsiteX33" fmla="*/ 731699 w 2195098"/>
              <a:gd name="connsiteY33" fmla="*/ 3120373 h 3120373"/>
              <a:gd name="connsiteX34" fmla="*/ 650399 w 2195098"/>
              <a:gd name="connsiteY34" fmla="*/ 3120373 h 3120373"/>
              <a:gd name="connsiteX35" fmla="*/ 569099 w 2195098"/>
              <a:gd name="connsiteY35" fmla="*/ 3120373 h 3120373"/>
              <a:gd name="connsiteX36" fmla="*/ 487799 w 2195098"/>
              <a:gd name="connsiteY36" fmla="*/ 3120373 h 3120373"/>
              <a:gd name="connsiteX37" fmla="*/ 406499 w 2195098"/>
              <a:gd name="connsiteY37" fmla="*/ 3120373 h 3120373"/>
              <a:gd name="connsiteX38" fmla="*/ 325199 w 2195098"/>
              <a:gd name="connsiteY38" fmla="*/ 3120373 h 3120373"/>
              <a:gd name="connsiteX39" fmla="*/ 243900 w 2195098"/>
              <a:gd name="connsiteY39" fmla="*/ 3120373 h 3120373"/>
              <a:gd name="connsiteX40" fmla="*/ 162600 w 2195098"/>
              <a:gd name="connsiteY40" fmla="*/ 3120373 h 3120373"/>
              <a:gd name="connsiteX41" fmla="*/ 813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3004804 h 3120373"/>
              <a:gd name="connsiteX44" fmla="*/ 0 w 2195098"/>
              <a:gd name="connsiteY44" fmla="*/ 2889234 h 3120373"/>
              <a:gd name="connsiteX45" fmla="*/ 0 w 2195098"/>
              <a:gd name="connsiteY45" fmla="*/ 2773665 h 3120373"/>
              <a:gd name="connsiteX46" fmla="*/ 0 w 2195098"/>
              <a:gd name="connsiteY46" fmla="*/ 2658096 h 3120373"/>
              <a:gd name="connsiteX47" fmla="*/ 0 w 2195098"/>
              <a:gd name="connsiteY47" fmla="*/ 2542526 h 3120373"/>
              <a:gd name="connsiteX48" fmla="*/ 0 w 2195098"/>
              <a:gd name="connsiteY48" fmla="*/ 2426957 h 3120373"/>
              <a:gd name="connsiteX49" fmla="*/ 0 w 2195098"/>
              <a:gd name="connsiteY49" fmla="*/ 2311388 h 3120373"/>
              <a:gd name="connsiteX50" fmla="*/ 0 w 2195098"/>
              <a:gd name="connsiteY50" fmla="*/ 2195818 h 3120373"/>
              <a:gd name="connsiteX51" fmla="*/ 0 w 2195098"/>
              <a:gd name="connsiteY51" fmla="*/ 2080249 h 3120373"/>
              <a:gd name="connsiteX52" fmla="*/ 0 w 2195098"/>
              <a:gd name="connsiteY52" fmla="*/ 1964680 h 3120373"/>
              <a:gd name="connsiteX53" fmla="*/ 0 w 2195098"/>
              <a:gd name="connsiteY53" fmla="*/ 1849110 h 3120373"/>
              <a:gd name="connsiteX54" fmla="*/ 0 w 2195098"/>
              <a:gd name="connsiteY54" fmla="*/ 1733541 h 3120373"/>
              <a:gd name="connsiteX55" fmla="*/ 0 w 2195098"/>
              <a:gd name="connsiteY55" fmla="*/ 1617971 h 3120373"/>
              <a:gd name="connsiteX56" fmla="*/ 0 w 2195098"/>
              <a:gd name="connsiteY56" fmla="*/ 1502402 h 3120373"/>
              <a:gd name="connsiteX57" fmla="*/ 0 w 2195098"/>
              <a:gd name="connsiteY57" fmla="*/ 1386832 h 3120373"/>
              <a:gd name="connsiteX58" fmla="*/ 0 w 2195098"/>
              <a:gd name="connsiteY58" fmla="*/ 1271263 h 3120373"/>
              <a:gd name="connsiteX59" fmla="*/ 0 w 2195098"/>
              <a:gd name="connsiteY59" fmla="*/ 1155693 h 3120373"/>
              <a:gd name="connsiteX60" fmla="*/ 0 w 2195098"/>
              <a:gd name="connsiteY60" fmla="*/ 1040124 h 3120373"/>
              <a:gd name="connsiteX61" fmla="*/ 0 w 2195098"/>
              <a:gd name="connsiteY61" fmla="*/ 924555 h 3120373"/>
              <a:gd name="connsiteX62" fmla="*/ 0 w 2195098"/>
              <a:gd name="connsiteY62" fmla="*/ 808985 h 3120373"/>
              <a:gd name="connsiteX63" fmla="*/ 0 w 2195098"/>
              <a:gd name="connsiteY63" fmla="*/ 693416 h 3120373"/>
              <a:gd name="connsiteX64" fmla="*/ 0 w 2195098"/>
              <a:gd name="connsiteY64" fmla="*/ 577847 h 3120373"/>
              <a:gd name="connsiteX65" fmla="*/ 0 w 2195098"/>
              <a:gd name="connsiteY65" fmla="*/ 462277 h 3120373"/>
              <a:gd name="connsiteX66" fmla="*/ 0 w 2195098"/>
              <a:gd name="connsiteY66" fmla="*/ 346708 h 3120373"/>
              <a:gd name="connsiteX67" fmla="*/ 0 w 2195098"/>
              <a:gd name="connsiteY67" fmla="*/ 231139 h 3120373"/>
              <a:gd name="connsiteX68" fmla="*/ 0 w 2195098"/>
              <a:gd name="connsiteY68" fmla="*/ 115569 h 3120373"/>
              <a:gd name="connsiteX69" fmla="*/ 0 w 2195098"/>
              <a:gd name="connsiteY69" fmla="*/ 0 h 3120373"/>
              <a:gd name="connsiteX70" fmla="*/ 81300 w 2195098"/>
              <a:gd name="connsiteY70" fmla="*/ 0 h 3120373"/>
              <a:gd name="connsiteX71" fmla="*/ 162600 w 2195098"/>
              <a:gd name="connsiteY71" fmla="*/ 0 h 3120373"/>
              <a:gd name="connsiteX72" fmla="*/ 243900 w 2195098"/>
              <a:gd name="connsiteY72" fmla="*/ 0 h 3120373"/>
              <a:gd name="connsiteX73" fmla="*/ 325199 w 2195098"/>
              <a:gd name="connsiteY73" fmla="*/ 0 h 3120373"/>
              <a:gd name="connsiteX74" fmla="*/ 406499 w 2195098"/>
              <a:gd name="connsiteY74" fmla="*/ 0 h 3120373"/>
              <a:gd name="connsiteX75" fmla="*/ 487799 w 2195098"/>
              <a:gd name="connsiteY75" fmla="*/ 0 h 3120373"/>
              <a:gd name="connsiteX76" fmla="*/ 569099 w 2195098"/>
              <a:gd name="connsiteY76" fmla="*/ 0 h 3120373"/>
              <a:gd name="connsiteX77" fmla="*/ 650399 w 2195098"/>
              <a:gd name="connsiteY77" fmla="*/ 0 h 3120373"/>
              <a:gd name="connsiteX78" fmla="*/ 731699 w 2195098"/>
              <a:gd name="connsiteY78" fmla="*/ 0 h 3120373"/>
              <a:gd name="connsiteX79" fmla="*/ 812999 w 2195098"/>
              <a:gd name="connsiteY79" fmla="*/ 0 h 3120373"/>
              <a:gd name="connsiteX80" fmla="*/ 894299 w 2195098"/>
              <a:gd name="connsiteY80" fmla="*/ 0 h 3120373"/>
              <a:gd name="connsiteX81" fmla="*/ 975599 w 2195098"/>
              <a:gd name="connsiteY81" fmla="*/ 0 h 3120373"/>
              <a:gd name="connsiteX82" fmla="*/ 1056899 w 2195098"/>
              <a:gd name="connsiteY82" fmla="*/ 0 h 3120373"/>
              <a:gd name="connsiteX83" fmla="*/ 1138199 w 2195098"/>
              <a:gd name="connsiteY83" fmla="*/ 0 h 3120373"/>
              <a:gd name="connsiteX84" fmla="*/ 1219499 w 2195098"/>
              <a:gd name="connsiteY84" fmla="*/ 0 h 3120373"/>
              <a:gd name="connsiteX85" fmla="*/ 1300799 w 2195098"/>
              <a:gd name="connsiteY85" fmla="*/ 0 h 3120373"/>
              <a:gd name="connsiteX86" fmla="*/ 1382099 w 2195098"/>
              <a:gd name="connsiteY86" fmla="*/ 0 h 3120373"/>
              <a:gd name="connsiteX87" fmla="*/ 1463399 w 2195098"/>
              <a:gd name="connsiteY87" fmla="*/ 0 h 3120373"/>
              <a:gd name="connsiteX88" fmla="*/ 1544699 w 2195098"/>
              <a:gd name="connsiteY88" fmla="*/ 0 h 3120373"/>
              <a:gd name="connsiteX89" fmla="*/ 1625999 w 2195098"/>
              <a:gd name="connsiteY89" fmla="*/ 0 h 3120373"/>
              <a:gd name="connsiteX90" fmla="*/ 1707299 w 2195098"/>
              <a:gd name="connsiteY90" fmla="*/ 0 h 3120373"/>
              <a:gd name="connsiteX91" fmla="*/ 1788599 w 2195098"/>
              <a:gd name="connsiteY91" fmla="*/ 0 h 3120373"/>
              <a:gd name="connsiteX92" fmla="*/ 1869898 w 2195098"/>
              <a:gd name="connsiteY92" fmla="*/ 0 h 3120373"/>
              <a:gd name="connsiteX93" fmla="*/ 1951198 w 2195098"/>
              <a:gd name="connsiteY93" fmla="*/ 0 h 3120373"/>
              <a:gd name="connsiteX94" fmla="*/ 2032498 w 2195098"/>
              <a:gd name="connsiteY94" fmla="*/ 0 h 3120373"/>
              <a:gd name="connsiteX95" fmla="*/ 2113798 w 2195098"/>
              <a:gd name="connsiteY95" fmla="*/ 0 h 3120373"/>
              <a:gd name="connsiteX96" fmla="*/ 2195098 w 2195098"/>
              <a:gd name="connsiteY96" fmla="*/ 0 h 3120373"/>
              <a:gd name="connsiteX97" fmla="*/ 2195098 w 2195098"/>
              <a:gd name="connsiteY97" fmla="*/ 115569 h 3120373"/>
              <a:gd name="connsiteX98" fmla="*/ 2195098 w 2195098"/>
              <a:gd name="connsiteY98" fmla="*/ 231139 h 3120373"/>
              <a:gd name="connsiteX99" fmla="*/ 2195098 w 2195098"/>
              <a:gd name="connsiteY99" fmla="*/ 346708 h 3120373"/>
              <a:gd name="connsiteX100" fmla="*/ 2195098 w 2195098"/>
              <a:gd name="connsiteY100" fmla="*/ 462278 h 3120373"/>
              <a:gd name="connsiteX0" fmla="*/ 2195098 w 2195098"/>
              <a:gd name="connsiteY0" fmla="*/ 1502402 h 3120373"/>
              <a:gd name="connsiteX1" fmla="*/ 2195098 w 2195098"/>
              <a:gd name="connsiteY1" fmla="*/ 1617972 h 3120373"/>
              <a:gd name="connsiteX2" fmla="*/ 2195098 w 2195098"/>
              <a:gd name="connsiteY2" fmla="*/ 1733541 h 3120373"/>
              <a:gd name="connsiteX3" fmla="*/ 2195098 w 2195098"/>
              <a:gd name="connsiteY3" fmla="*/ 1849110 h 3120373"/>
              <a:gd name="connsiteX4" fmla="*/ 2195098 w 2195098"/>
              <a:gd name="connsiteY4" fmla="*/ 1964680 h 3120373"/>
              <a:gd name="connsiteX5" fmla="*/ 2195098 w 2195098"/>
              <a:gd name="connsiteY5" fmla="*/ 2080249 h 3120373"/>
              <a:gd name="connsiteX6" fmla="*/ 2195098 w 2195098"/>
              <a:gd name="connsiteY6" fmla="*/ 2195818 h 3120373"/>
              <a:gd name="connsiteX7" fmla="*/ 2195098 w 2195098"/>
              <a:gd name="connsiteY7" fmla="*/ 2311388 h 3120373"/>
              <a:gd name="connsiteX8" fmla="*/ 2195098 w 2195098"/>
              <a:gd name="connsiteY8" fmla="*/ 2426957 h 3120373"/>
              <a:gd name="connsiteX9" fmla="*/ 2195098 w 2195098"/>
              <a:gd name="connsiteY9" fmla="*/ 2542526 h 3120373"/>
              <a:gd name="connsiteX10" fmla="*/ 2195098 w 2195098"/>
              <a:gd name="connsiteY10" fmla="*/ 2658096 h 3120373"/>
              <a:gd name="connsiteX11" fmla="*/ 2195098 w 2195098"/>
              <a:gd name="connsiteY11" fmla="*/ 2773665 h 3120373"/>
              <a:gd name="connsiteX12" fmla="*/ 2195098 w 2195098"/>
              <a:gd name="connsiteY12" fmla="*/ 2889234 h 3120373"/>
              <a:gd name="connsiteX13" fmla="*/ 2195098 w 2195098"/>
              <a:gd name="connsiteY13" fmla="*/ 3004804 h 3120373"/>
              <a:gd name="connsiteX14" fmla="*/ 2195098 w 2195098"/>
              <a:gd name="connsiteY14" fmla="*/ 3120373 h 3120373"/>
              <a:gd name="connsiteX15" fmla="*/ 2113798 w 2195098"/>
              <a:gd name="connsiteY15" fmla="*/ 3120373 h 3120373"/>
              <a:gd name="connsiteX16" fmla="*/ 2032498 w 2195098"/>
              <a:gd name="connsiteY16" fmla="*/ 3120373 h 3120373"/>
              <a:gd name="connsiteX17" fmla="*/ 1951198 w 2195098"/>
              <a:gd name="connsiteY17" fmla="*/ 3120373 h 3120373"/>
              <a:gd name="connsiteX18" fmla="*/ 1869898 w 2195098"/>
              <a:gd name="connsiteY18" fmla="*/ 3120373 h 3120373"/>
              <a:gd name="connsiteX19" fmla="*/ 1788599 w 2195098"/>
              <a:gd name="connsiteY19" fmla="*/ 3120373 h 3120373"/>
              <a:gd name="connsiteX20" fmla="*/ 1707299 w 2195098"/>
              <a:gd name="connsiteY20" fmla="*/ 3120373 h 3120373"/>
              <a:gd name="connsiteX21" fmla="*/ 1625999 w 2195098"/>
              <a:gd name="connsiteY21" fmla="*/ 3120373 h 3120373"/>
              <a:gd name="connsiteX22" fmla="*/ 1544699 w 2195098"/>
              <a:gd name="connsiteY22" fmla="*/ 3120373 h 3120373"/>
              <a:gd name="connsiteX23" fmla="*/ 1463399 w 2195098"/>
              <a:gd name="connsiteY23" fmla="*/ 3120373 h 3120373"/>
              <a:gd name="connsiteX24" fmla="*/ 1382099 w 2195098"/>
              <a:gd name="connsiteY24" fmla="*/ 3120373 h 3120373"/>
              <a:gd name="connsiteX25" fmla="*/ 1300799 w 2195098"/>
              <a:gd name="connsiteY25" fmla="*/ 3120373 h 3120373"/>
              <a:gd name="connsiteX26" fmla="*/ 1219499 w 2195098"/>
              <a:gd name="connsiteY26" fmla="*/ 3120373 h 3120373"/>
              <a:gd name="connsiteX27" fmla="*/ 1138199 w 2195098"/>
              <a:gd name="connsiteY27" fmla="*/ 3120373 h 3120373"/>
              <a:gd name="connsiteX28" fmla="*/ 1056899 w 2195098"/>
              <a:gd name="connsiteY28" fmla="*/ 3120373 h 3120373"/>
              <a:gd name="connsiteX29" fmla="*/ 975599 w 2195098"/>
              <a:gd name="connsiteY29" fmla="*/ 3120373 h 3120373"/>
              <a:gd name="connsiteX30" fmla="*/ 894299 w 2195098"/>
              <a:gd name="connsiteY30" fmla="*/ 3120373 h 3120373"/>
              <a:gd name="connsiteX31" fmla="*/ 812999 w 2195098"/>
              <a:gd name="connsiteY31" fmla="*/ 3120373 h 3120373"/>
              <a:gd name="connsiteX32" fmla="*/ 731699 w 2195098"/>
              <a:gd name="connsiteY32" fmla="*/ 3120373 h 3120373"/>
              <a:gd name="connsiteX33" fmla="*/ 650399 w 2195098"/>
              <a:gd name="connsiteY33" fmla="*/ 3120373 h 3120373"/>
              <a:gd name="connsiteX34" fmla="*/ 569099 w 2195098"/>
              <a:gd name="connsiteY34" fmla="*/ 3120373 h 3120373"/>
              <a:gd name="connsiteX35" fmla="*/ 487799 w 2195098"/>
              <a:gd name="connsiteY35" fmla="*/ 3120373 h 3120373"/>
              <a:gd name="connsiteX36" fmla="*/ 406499 w 2195098"/>
              <a:gd name="connsiteY36" fmla="*/ 3120373 h 3120373"/>
              <a:gd name="connsiteX37" fmla="*/ 325199 w 2195098"/>
              <a:gd name="connsiteY37" fmla="*/ 3120373 h 3120373"/>
              <a:gd name="connsiteX38" fmla="*/ 243900 w 2195098"/>
              <a:gd name="connsiteY38" fmla="*/ 3120373 h 3120373"/>
              <a:gd name="connsiteX39" fmla="*/ 162600 w 2195098"/>
              <a:gd name="connsiteY39" fmla="*/ 3120373 h 3120373"/>
              <a:gd name="connsiteX40" fmla="*/ 813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3004804 h 3120373"/>
              <a:gd name="connsiteX43" fmla="*/ 0 w 2195098"/>
              <a:gd name="connsiteY43" fmla="*/ 2889234 h 3120373"/>
              <a:gd name="connsiteX44" fmla="*/ 0 w 2195098"/>
              <a:gd name="connsiteY44" fmla="*/ 2773665 h 3120373"/>
              <a:gd name="connsiteX45" fmla="*/ 0 w 2195098"/>
              <a:gd name="connsiteY45" fmla="*/ 2658096 h 3120373"/>
              <a:gd name="connsiteX46" fmla="*/ 0 w 2195098"/>
              <a:gd name="connsiteY46" fmla="*/ 2542526 h 3120373"/>
              <a:gd name="connsiteX47" fmla="*/ 0 w 2195098"/>
              <a:gd name="connsiteY47" fmla="*/ 2426957 h 3120373"/>
              <a:gd name="connsiteX48" fmla="*/ 0 w 2195098"/>
              <a:gd name="connsiteY48" fmla="*/ 2311388 h 3120373"/>
              <a:gd name="connsiteX49" fmla="*/ 0 w 2195098"/>
              <a:gd name="connsiteY49" fmla="*/ 2195818 h 3120373"/>
              <a:gd name="connsiteX50" fmla="*/ 0 w 2195098"/>
              <a:gd name="connsiteY50" fmla="*/ 2080249 h 3120373"/>
              <a:gd name="connsiteX51" fmla="*/ 0 w 2195098"/>
              <a:gd name="connsiteY51" fmla="*/ 1964680 h 3120373"/>
              <a:gd name="connsiteX52" fmla="*/ 0 w 2195098"/>
              <a:gd name="connsiteY52" fmla="*/ 1849110 h 3120373"/>
              <a:gd name="connsiteX53" fmla="*/ 0 w 2195098"/>
              <a:gd name="connsiteY53" fmla="*/ 1733541 h 3120373"/>
              <a:gd name="connsiteX54" fmla="*/ 0 w 2195098"/>
              <a:gd name="connsiteY54" fmla="*/ 1617971 h 3120373"/>
              <a:gd name="connsiteX55" fmla="*/ 0 w 2195098"/>
              <a:gd name="connsiteY55" fmla="*/ 1502402 h 3120373"/>
              <a:gd name="connsiteX56" fmla="*/ 0 w 2195098"/>
              <a:gd name="connsiteY56" fmla="*/ 1386832 h 3120373"/>
              <a:gd name="connsiteX57" fmla="*/ 0 w 2195098"/>
              <a:gd name="connsiteY57" fmla="*/ 1271263 h 3120373"/>
              <a:gd name="connsiteX58" fmla="*/ 0 w 2195098"/>
              <a:gd name="connsiteY58" fmla="*/ 1155693 h 3120373"/>
              <a:gd name="connsiteX59" fmla="*/ 0 w 2195098"/>
              <a:gd name="connsiteY59" fmla="*/ 1040124 h 3120373"/>
              <a:gd name="connsiteX60" fmla="*/ 0 w 2195098"/>
              <a:gd name="connsiteY60" fmla="*/ 924555 h 3120373"/>
              <a:gd name="connsiteX61" fmla="*/ 0 w 2195098"/>
              <a:gd name="connsiteY61" fmla="*/ 808985 h 3120373"/>
              <a:gd name="connsiteX62" fmla="*/ 0 w 2195098"/>
              <a:gd name="connsiteY62" fmla="*/ 693416 h 3120373"/>
              <a:gd name="connsiteX63" fmla="*/ 0 w 2195098"/>
              <a:gd name="connsiteY63" fmla="*/ 577847 h 3120373"/>
              <a:gd name="connsiteX64" fmla="*/ 0 w 2195098"/>
              <a:gd name="connsiteY64" fmla="*/ 462277 h 3120373"/>
              <a:gd name="connsiteX65" fmla="*/ 0 w 2195098"/>
              <a:gd name="connsiteY65" fmla="*/ 346708 h 3120373"/>
              <a:gd name="connsiteX66" fmla="*/ 0 w 2195098"/>
              <a:gd name="connsiteY66" fmla="*/ 231139 h 3120373"/>
              <a:gd name="connsiteX67" fmla="*/ 0 w 2195098"/>
              <a:gd name="connsiteY67" fmla="*/ 115569 h 3120373"/>
              <a:gd name="connsiteX68" fmla="*/ 0 w 2195098"/>
              <a:gd name="connsiteY68" fmla="*/ 0 h 3120373"/>
              <a:gd name="connsiteX69" fmla="*/ 81300 w 2195098"/>
              <a:gd name="connsiteY69" fmla="*/ 0 h 3120373"/>
              <a:gd name="connsiteX70" fmla="*/ 162600 w 2195098"/>
              <a:gd name="connsiteY70" fmla="*/ 0 h 3120373"/>
              <a:gd name="connsiteX71" fmla="*/ 243900 w 2195098"/>
              <a:gd name="connsiteY71" fmla="*/ 0 h 3120373"/>
              <a:gd name="connsiteX72" fmla="*/ 325199 w 2195098"/>
              <a:gd name="connsiteY72" fmla="*/ 0 h 3120373"/>
              <a:gd name="connsiteX73" fmla="*/ 406499 w 2195098"/>
              <a:gd name="connsiteY73" fmla="*/ 0 h 3120373"/>
              <a:gd name="connsiteX74" fmla="*/ 487799 w 2195098"/>
              <a:gd name="connsiteY74" fmla="*/ 0 h 3120373"/>
              <a:gd name="connsiteX75" fmla="*/ 569099 w 2195098"/>
              <a:gd name="connsiteY75" fmla="*/ 0 h 3120373"/>
              <a:gd name="connsiteX76" fmla="*/ 650399 w 2195098"/>
              <a:gd name="connsiteY76" fmla="*/ 0 h 3120373"/>
              <a:gd name="connsiteX77" fmla="*/ 731699 w 2195098"/>
              <a:gd name="connsiteY77" fmla="*/ 0 h 3120373"/>
              <a:gd name="connsiteX78" fmla="*/ 812999 w 2195098"/>
              <a:gd name="connsiteY78" fmla="*/ 0 h 3120373"/>
              <a:gd name="connsiteX79" fmla="*/ 894299 w 2195098"/>
              <a:gd name="connsiteY79" fmla="*/ 0 h 3120373"/>
              <a:gd name="connsiteX80" fmla="*/ 975599 w 2195098"/>
              <a:gd name="connsiteY80" fmla="*/ 0 h 3120373"/>
              <a:gd name="connsiteX81" fmla="*/ 1056899 w 2195098"/>
              <a:gd name="connsiteY81" fmla="*/ 0 h 3120373"/>
              <a:gd name="connsiteX82" fmla="*/ 1138199 w 2195098"/>
              <a:gd name="connsiteY82" fmla="*/ 0 h 3120373"/>
              <a:gd name="connsiteX83" fmla="*/ 1219499 w 2195098"/>
              <a:gd name="connsiteY83" fmla="*/ 0 h 3120373"/>
              <a:gd name="connsiteX84" fmla="*/ 1300799 w 2195098"/>
              <a:gd name="connsiteY84" fmla="*/ 0 h 3120373"/>
              <a:gd name="connsiteX85" fmla="*/ 1382099 w 2195098"/>
              <a:gd name="connsiteY85" fmla="*/ 0 h 3120373"/>
              <a:gd name="connsiteX86" fmla="*/ 1463399 w 2195098"/>
              <a:gd name="connsiteY86" fmla="*/ 0 h 3120373"/>
              <a:gd name="connsiteX87" fmla="*/ 1544699 w 2195098"/>
              <a:gd name="connsiteY87" fmla="*/ 0 h 3120373"/>
              <a:gd name="connsiteX88" fmla="*/ 1625999 w 2195098"/>
              <a:gd name="connsiteY88" fmla="*/ 0 h 3120373"/>
              <a:gd name="connsiteX89" fmla="*/ 1707299 w 2195098"/>
              <a:gd name="connsiteY89" fmla="*/ 0 h 3120373"/>
              <a:gd name="connsiteX90" fmla="*/ 1788599 w 2195098"/>
              <a:gd name="connsiteY90" fmla="*/ 0 h 3120373"/>
              <a:gd name="connsiteX91" fmla="*/ 1869898 w 2195098"/>
              <a:gd name="connsiteY91" fmla="*/ 0 h 3120373"/>
              <a:gd name="connsiteX92" fmla="*/ 1951198 w 2195098"/>
              <a:gd name="connsiteY92" fmla="*/ 0 h 3120373"/>
              <a:gd name="connsiteX93" fmla="*/ 2032498 w 2195098"/>
              <a:gd name="connsiteY93" fmla="*/ 0 h 3120373"/>
              <a:gd name="connsiteX94" fmla="*/ 2113798 w 2195098"/>
              <a:gd name="connsiteY94" fmla="*/ 0 h 3120373"/>
              <a:gd name="connsiteX95" fmla="*/ 2195098 w 2195098"/>
              <a:gd name="connsiteY95" fmla="*/ 0 h 3120373"/>
              <a:gd name="connsiteX96" fmla="*/ 2195098 w 2195098"/>
              <a:gd name="connsiteY96" fmla="*/ 115569 h 3120373"/>
              <a:gd name="connsiteX97" fmla="*/ 2195098 w 2195098"/>
              <a:gd name="connsiteY97" fmla="*/ 231139 h 3120373"/>
              <a:gd name="connsiteX98" fmla="*/ 2195098 w 2195098"/>
              <a:gd name="connsiteY98" fmla="*/ 346708 h 3120373"/>
              <a:gd name="connsiteX99" fmla="*/ 2195098 w 2195098"/>
              <a:gd name="connsiteY99" fmla="*/ 462278 h 3120373"/>
              <a:gd name="connsiteX0" fmla="*/ 2195098 w 2195098"/>
              <a:gd name="connsiteY0" fmla="*/ 1617972 h 3120373"/>
              <a:gd name="connsiteX1" fmla="*/ 2195098 w 2195098"/>
              <a:gd name="connsiteY1" fmla="*/ 1733541 h 3120373"/>
              <a:gd name="connsiteX2" fmla="*/ 2195098 w 2195098"/>
              <a:gd name="connsiteY2" fmla="*/ 1849110 h 3120373"/>
              <a:gd name="connsiteX3" fmla="*/ 2195098 w 2195098"/>
              <a:gd name="connsiteY3" fmla="*/ 1964680 h 3120373"/>
              <a:gd name="connsiteX4" fmla="*/ 2195098 w 2195098"/>
              <a:gd name="connsiteY4" fmla="*/ 2080249 h 3120373"/>
              <a:gd name="connsiteX5" fmla="*/ 2195098 w 2195098"/>
              <a:gd name="connsiteY5" fmla="*/ 2195818 h 3120373"/>
              <a:gd name="connsiteX6" fmla="*/ 2195098 w 2195098"/>
              <a:gd name="connsiteY6" fmla="*/ 2311388 h 3120373"/>
              <a:gd name="connsiteX7" fmla="*/ 2195098 w 2195098"/>
              <a:gd name="connsiteY7" fmla="*/ 2426957 h 3120373"/>
              <a:gd name="connsiteX8" fmla="*/ 2195098 w 2195098"/>
              <a:gd name="connsiteY8" fmla="*/ 2542526 h 3120373"/>
              <a:gd name="connsiteX9" fmla="*/ 2195098 w 2195098"/>
              <a:gd name="connsiteY9" fmla="*/ 2658096 h 3120373"/>
              <a:gd name="connsiteX10" fmla="*/ 2195098 w 2195098"/>
              <a:gd name="connsiteY10" fmla="*/ 2773665 h 3120373"/>
              <a:gd name="connsiteX11" fmla="*/ 2195098 w 2195098"/>
              <a:gd name="connsiteY11" fmla="*/ 2889234 h 3120373"/>
              <a:gd name="connsiteX12" fmla="*/ 2195098 w 2195098"/>
              <a:gd name="connsiteY12" fmla="*/ 3004804 h 3120373"/>
              <a:gd name="connsiteX13" fmla="*/ 2195098 w 2195098"/>
              <a:gd name="connsiteY13" fmla="*/ 3120373 h 3120373"/>
              <a:gd name="connsiteX14" fmla="*/ 2113798 w 2195098"/>
              <a:gd name="connsiteY14" fmla="*/ 3120373 h 3120373"/>
              <a:gd name="connsiteX15" fmla="*/ 2032498 w 2195098"/>
              <a:gd name="connsiteY15" fmla="*/ 3120373 h 3120373"/>
              <a:gd name="connsiteX16" fmla="*/ 1951198 w 2195098"/>
              <a:gd name="connsiteY16" fmla="*/ 3120373 h 3120373"/>
              <a:gd name="connsiteX17" fmla="*/ 1869898 w 2195098"/>
              <a:gd name="connsiteY17" fmla="*/ 3120373 h 3120373"/>
              <a:gd name="connsiteX18" fmla="*/ 1788599 w 2195098"/>
              <a:gd name="connsiteY18" fmla="*/ 3120373 h 3120373"/>
              <a:gd name="connsiteX19" fmla="*/ 1707299 w 2195098"/>
              <a:gd name="connsiteY19" fmla="*/ 3120373 h 3120373"/>
              <a:gd name="connsiteX20" fmla="*/ 1625999 w 2195098"/>
              <a:gd name="connsiteY20" fmla="*/ 3120373 h 3120373"/>
              <a:gd name="connsiteX21" fmla="*/ 1544699 w 2195098"/>
              <a:gd name="connsiteY21" fmla="*/ 3120373 h 3120373"/>
              <a:gd name="connsiteX22" fmla="*/ 1463399 w 2195098"/>
              <a:gd name="connsiteY22" fmla="*/ 3120373 h 3120373"/>
              <a:gd name="connsiteX23" fmla="*/ 1382099 w 2195098"/>
              <a:gd name="connsiteY23" fmla="*/ 3120373 h 3120373"/>
              <a:gd name="connsiteX24" fmla="*/ 1300799 w 2195098"/>
              <a:gd name="connsiteY24" fmla="*/ 3120373 h 3120373"/>
              <a:gd name="connsiteX25" fmla="*/ 1219499 w 2195098"/>
              <a:gd name="connsiteY25" fmla="*/ 3120373 h 3120373"/>
              <a:gd name="connsiteX26" fmla="*/ 1138199 w 2195098"/>
              <a:gd name="connsiteY26" fmla="*/ 3120373 h 3120373"/>
              <a:gd name="connsiteX27" fmla="*/ 1056899 w 2195098"/>
              <a:gd name="connsiteY27" fmla="*/ 3120373 h 3120373"/>
              <a:gd name="connsiteX28" fmla="*/ 975599 w 2195098"/>
              <a:gd name="connsiteY28" fmla="*/ 3120373 h 3120373"/>
              <a:gd name="connsiteX29" fmla="*/ 894299 w 2195098"/>
              <a:gd name="connsiteY29" fmla="*/ 3120373 h 3120373"/>
              <a:gd name="connsiteX30" fmla="*/ 812999 w 2195098"/>
              <a:gd name="connsiteY30" fmla="*/ 3120373 h 3120373"/>
              <a:gd name="connsiteX31" fmla="*/ 731699 w 2195098"/>
              <a:gd name="connsiteY31" fmla="*/ 3120373 h 3120373"/>
              <a:gd name="connsiteX32" fmla="*/ 650399 w 2195098"/>
              <a:gd name="connsiteY32" fmla="*/ 3120373 h 3120373"/>
              <a:gd name="connsiteX33" fmla="*/ 569099 w 2195098"/>
              <a:gd name="connsiteY33" fmla="*/ 3120373 h 3120373"/>
              <a:gd name="connsiteX34" fmla="*/ 487799 w 2195098"/>
              <a:gd name="connsiteY34" fmla="*/ 3120373 h 3120373"/>
              <a:gd name="connsiteX35" fmla="*/ 406499 w 2195098"/>
              <a:gd name="connsiteY35" fmla="*/ 3120373 h 3120373"/>
              <a:gd name="connsiteX36" fmla="*/ 325199 w 2195098"/>
              <a:gd name="connsiteY36" fmla="*/ 3120373 h 3120373"/>
              <a:gd name="connsiteX37" fmla="*/ 243900 w 2195098"/>
              <a:gd name="connsiteY37" fmla="*/ 3120373 h 3120373"/>
              <a:gd name="connsiteX38" fmla="*/ 162600 w 2195098"/>
              <a:gd name="connsiteY38" fmla="*/ 3120373 h 3120373"/>
              <a:gd name="connsiteX39" fmla="*/ 813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3004804 h 3120373"/>
              <a:gd name="connsiteX42" fmla="*/ 0 w 2195098"/>
              <a:gd name="connsiteY42" fmla="*/ 2889234 h 3120373"/>
              <a:gd name="connsiteX43" fmla="*/ 0 w 2195098"/>
              <a:gd name="connsiteY43" fmla="*/ 2773665 h 3120373"/>
              <a:gd name="connsiteX44" fmla="*/ 0 w 2195098"/>
              <a:gd name="connsiteY44" fmla="*/ 2658096 h 3120373"/>
              <a:gd name="connsiteX45" fmla="*/ 0 w 2195098"/>
              <a:gd name="connsiteY45" fmla="*/ 2542526 h 3120373"/>
              <a:gd name="connsiteX46" fmla="*/ 0 w 2195098"/>
              <a:gd name="connsiteY46" fmla="*/ 2426957 h 3120373"/>
              <a:gd name="connsiteX47" fmla="*/ 0 w 2195098"/>
              <a:gd name="connsiteY47" fmla="*/ 2311388 h 3120373"/>
              <a:gd name="connsiteX48" fmla="*/ 0 w 2195098"/>
              <a:gd name="connsiteY48" fmla="*/ 2195818 h 3120373"/>
              <a:gd name="connsiteX49" fmla="*/ 0 w 2195098"/>
              <a:gd name="connsiteY49" fmla="*/ 2080249 h 3120373"/>
              <a:gd name="connsiteX50" fmla="*/ 0 w 2195098"/>
              <a:gd name="connsiteY50" fmla="*/ 1964680 h 3120373"/>
              <a:gd name="connsiteX51" fmla="*/ 0 w 2195098"/>
              <a:gd name="connsiteY51" fmla="*/ 1849110 h 3120373"/>
              <a:gd name="connsiteX52" fmla="*/ 0 w 2195098"/>
              <a:gd name="connsiteY52" fmla="*/ 1733541 h 3120373"/>
              <a:gd name="connsiteX53" fmla="*/ 0 w 2195098"/>
              <a:gd name="connsiteY53" fmla="*/ 1617971 h 3120373"/>
              <a:gd name="connsiteX54" fmla="*/ 0 w 2195098"/>
              <a:gd name="connsiteY54" fmla="*/ 1502402 h 3120373"/>
              <a:gd name="connsiteX55" fmla="*/ 0 w 2195098"/>
              <a:gd name="connsiteY55" fmla="*/ 1386832 h 3120373"/>
              <a:gd name="connsiteX56" fmla="*/ 0 w 2195098"/>
              <a:gd name="connsiteY56" fmla="*/ 1271263 h 3120373"/>
              <a:gd name="connsiteX57" fmla="*/ 0 w 2195098"/>
              <a:gd name="connsiteY57" fmla="*/ 1155693 h 3120373"/>
              <a:gd name="connsiteX58" fmla="*/ 0 w 2195098"/>
              <a:gd name="connsiteY58" fmla="*/ 1040124 h 3120373"/>
              <a:gd name="connsiteX59" fmla="*/ 0 w 2195098"/>
              <a:gd name="connsiteY59" fmla="*/ 924555 h 3120373"/>
              <a:gd name="connsiteX60" fmla="*/ 0 w 2195098"/>
              <a:gd name="connsiteY60" fmla="*/ 808985 h 3120373"/>
              <a:gd name="connsiteX61" fmla="*/ 0 w 2195098"/>
              <a:gd name="connsiteY61" fmla="*/ 693416 h 3120373"/>
              <a:gd name="connsiteX62" fmla="*/ 0 w 2195098"/>
              <a:gd name="connsiteY62" fmla="*/ 577847 h 3120373"/>
              <a:gd name="connsiteX63" fmla="*/ 0 w 2195098"/>
              <a:gd name="connsiteY63" fmla="*/ 462277 h 3120373"/>
              <a:gd name="connsiteX64" fmla="*/ 0 w 2195098"/>
              <a:gd name="connsiteY64" fmla="*/ 346708 h 3120373"/>
              <a:gd name="connsiteX65" fmla="*/ 0 w 2195098"/>
              <a:gd name="connsiteY65" fmla="*/ 231139 h 3120373"/>
              <a:gd name="connsiteX66" fmla="*/ 0 w 2195098"/>
              <a:gd name="connsiteY66" fmla="*/ 115569 h 3120373"/>
              <a:gd name="connsiteX67" fmla="*/ 0 w 2195098"/>
              <a:gd name="connsiteY67" fmla="*/ 0 h 3120373"/>
              <a:gd name="connsiteX68" fmla="*/ 81300 w 2195098"/>
              <a:gd name="connsiteY68" fmla="*/ 0 h 3120373"/>
              <a:gd name="connsiteX69" fmla="*/ 162600 w 2195098"/>
              <a:gd name="connsiteY69" fmla="*/ 0 h 3120373"/>
              <a:gd name="connsiteX70" fmla="*/ 243900 w 2195098"/>
              <a:gd name="connsiteY70" fmla="*/ 0 h 3120373"/>
              <a:gd name="connsiteX71" fmla="*/ 325199 w 2195098"/>
              <a:gd name="connsiteY71" fmla="*/ 0 h 3120373"/>
              <a:gd name="connsiteX72" fmla="*/ 406499 w 2195098"/>
              <a:gd name="connsiteY72" fmla="*/ 0 h 3120373"/>
              <a:gd name="connsiteX73" fmla="*/ 487799 w 2195098"/>
              <a:gd name="connsiteY73" fmla="*/ 0 h 3120373"/>
              <a:gd name="connsiteX74" fmla="*/ 569099 w 2195098"/>
              <a:gd name="connsiteY74" fmla="*/ 0 h 3120373"/>
              <a:gd name="connsiteX75" fmla="*/ 650399 w 2195098"/>
              <a:gd name="connsiteY75" fmla="*/ 0 h 3120373"/>
              <a:gd name="connsiteX76" fmla="*/ 731699 w 2195098"/>
              <a:gd name="connsiteY76" fmla="*/ 0 h 3120373"/>
              <a:gd name="connsiteX77" fmla="*/ 812999 w 2195098"/>
              <a:gd name="connsiteY77" fmla="*/ 0 h 3120373"/>
              <a:gd name="connsiteX78" fmla="*/ 894299 w 2195098"/>
              <a:gd name="connsiteY78" fmla="*/ 0 h 3120373"/>
              <a:gd name="connsiteX79" fmla="*/ 975599 w 2195098"/>
              <a:gd name="connsiteY79" fmla="*/ 0 h 3120373"/>
              <a:gd name="connsiteX80" fmla="*/ 1056899 w 2195098"/>
              <a:gd name="connsiteY80" fmla="*/ 0 h 3120373"/>
              <a:gd name="connsiteX81" fmla="*/ 1138199 w 2195098"/>
              <a:gd name="connsiteY81" fmla="*/ 0 h 3120373"/>
              <a:gd name="connsiteX82" fmla="*/ 1219499 w 2195098"/>
              <a:gd name="connsiteY82" fmla="*/ 0 h 3120373"/>
              <a:gd name="connsiteX83" fmla="*/ 1300799 w 2195098"/>
              <a:gd name="connsiteY83" fmla="*/ 0 h 3120373"/>
              <a:gd name="connsiteX84" fmla="*/ 1382099 w 2195098"/>
              <a:gd name="connsiteY84" fmla="*/ 0 h 3120373"/>
              <a:gd name="connsiteX85" fmla="*/ 1463399 w 2195098"/>
              <a:gd name="connsiteY85" fmla="*/ 0 h 3120373"/>
              <a:gd name="connsiteX86" fmla="*/ 1544699 w 2195098"/>
              <a:gd name="connsiteY86" fmla="*/ 0 h 3120373"/>
              <a:gd name="connsiteX87" fmla="*/ 1625999 w 2195098"/>
              <a:gd name="connsiteY87" fmla="*/ 0 h 3120373"/>
              <a:gd name="connsiteX88" fmla="*/ 1707299 w 2195098"/>
              <a:gd name="connsiteY88" fmla="*/ 0 h 3120373"/>
              <a:gd name="connsiteX89" fmla="*/ 1788599 w 2195098"/>
              <a:gd name="connsiteY89" fmla="*/ 0 h 3120373"/>
              <a:gd name="connsiteX90" fmla="*/ 1869898 w 2195098"/>
              <a:gd name="connsiteY90" fmla="*/ 0 h 3120373"/>
              <a:gd name="connsiteX91" fmla="*/ 1951198 w 2195098"/>
              <a:gd name="connsiteY91" fmla="*/ 0 h 3120373"/>
              <a:gd name="connsiteX92" fmla="*/ 2032498 w 2195098"/>
              <a:gd name="connsiteY92" fmla="*/ 0 h 3120373"/>
              <a:gd name="connsiteX93" fmla="*/ 2113798 w 2195098"/>
              <a:gd name="connsiteY93" fmla="*/ 0 h 3120373"/>
              <a:gd name="connsiteX94" fmla="*/ 2195098 w 2195098"/>
              <a:gd name="connsiteY94" fmla="*/ 0 h 3120373"/>
              <a:gd name="connsiteX95" fmla="*/ 2195098 w 2195098"/>
              <a:gd name="connsiteY95" fmla="*/ 115569 h 3120373"/>
              <a:gd name="connsiteX96" fmla="*/ 2195098 w 2195098"/>
              <a:gd name="connsiteY96" fmla="*/ 231139 h 3120373"/>
              <a:gd name="connsiteX97" fmla="*/ 2195098 w 2195098"/>
              <a:gd name="connsiteY97" fmla="*/ 346708 h 3120373"/>
              <a:gd name="connsiteX98" fmla="*/ 2195098 w 2195098"/>
              <a:gd name="connsiteY98" fmla="*/ 462278 h 3120373"/>
              <a:gd name="connsiteX0" fmla="*/ 2195098 w 2195098"/>
              <a:gd name="connsiteY0" fmla="*/ 1733541 h 3120373"/>
              <a:gd name="connsiteX1" fmla="*/ 2195098 w 2195098"/>
              <a:gd name="connsiteY1" fmla="*/ 1849110 h 3120373"/>
              <a:gd name="connsiteX2" fmla="*/ 2195098 w 2195098"/>
              <a:gd name="connsiteY2" fmla="*/ 1964680 h 3120373"/>
              <a:gd name="connsiteX3" fmla="*/ 2195098 w 2195098"/>
              <a:gd name="connsiteY3" fmla="*/ 2080249 h 3120373"/>
              <a:gd name="connsiteX4" fmla="*/ 2195098 w 2195098"/>
              <a:gd name="connsiteY4" fmla="*/ 2195818 h 3120373"/>
              <a:gd name="connsiteX5" fmla="*/ 2195098 w 2195098"/>
              <a:gd name="connsiteY5" fmla="*/ 2311388 h 3120373"/>
              <a:gd name="connsiteX6" fmla="*/ 2195098 w 2195098"/>
              <a:gd name="connsiteY6" fmla="*/ 2426957 h 3120373"/>
              <a:gd name="connsiteX7" fmla="*/ 2195098 w 2195098"/>
              <a:gd name="connsiteY7" fmla="*/ 2542526 h 3120373"/>
              <a:gd name="connsiteX8" fmla="*/ 2195098 w 2195098"/>
              <a:gd name="connsiteY8" fmla="*/ 2658096 h 3120373"/>
              <a:gd name="connsiteX9" fmla="*/ 2195098 w 2195098"/>
              <a:gd name="connsiteY9" fmla="*/ 2773665 h 3120373"/>
              <a:gd name="connsiteX10" fmla="*/ 2195098 w 2195098"/>
              <a:gd name="connsiteY10" fmla="*/ 2889234 h 3120373"/>
              <a:gd name="connsiteX11" fmla="*/ 2195098 w 2195098"/>
              <a:gd name="connsiteY11" fmla="*/ 3004804 h 3120373"/>
              <a:gd name="connsiteX12" fmla="*/ 2195098 w 2195098"/>
              <a:gd name="connsiteY12" fmla="*/ 3120373 h 3120373"/>
              <a:gd name="connsiteX13" fmla="*/ 2113798 w 2195098"/>
              <a:gd name="connsiteY13" fmla="*/ 3120373 h 3120373"/>
              <a:gd name="connsiteX14" fmla="*/ 2032498 w 2195098"/>
              <a:gd name="connsiteY14" fmla="*/ 3120373 h 3120373"/>
              <a:gd name="connsiteX15" fmla="*/ 1951198 w 2195098"/>
              <a:gd name="connsiteY15" fmla="*/ 3120373 h 3120373"/>
              <a:gd name="connsiteX16" fmla="*/ 1869898 w 2195098"/>
              <a:gd name="connsiteY16" fmla="*/ 3120373 h 3120373"/>
              <a:gd name="connsiteX17" fmla="*/ 1788599 w 2195098"/>
              <a:gd name="connsiteY17" fmla="*/ 3120373 h 3120373"/>
              <a:gd name="connsiteX18" fmla="*/ 1707299 w 2195098"/>
              <a:gd name="connsiteY18" fmla="*/ 3120373 h 3120373"/>
              <a:gd name="connsiteX19" fmla="*/ 1625999 w 2195098"/>
              <a:gd name="connsiteY19" fmla="*/ 3120373 h 3120373"/>
              <a:gd name="connsiteX20" fmla="*/ 1544699 w 2195098"/>
              <a:gd name="connsiteY20" fmla="*/ 3120373 h 3120373"/>
              <a:gd name="connsiteX21" fmla="*/ 1463399 w 2195098"/>
              <a:gd name="connsiteY21" fmla="*/ 3120373 h 3120373"/>
              <a:gd name="connsiteX22" fmla="*/ 1382099 w 2195098"/>
              <a:gd name="connsiteY22" fmla="*/ 3120373 h 3120373"/>
              <a:gd name="connsiteX23" fmla="*/ 1300799 w 2195098"/>
              <a:gd name="connsiteY23" fmla="*/ 3120373 h 3120373"/>
              <a:gd name="connsiteX24" fmla="*/ 1219499 w 2195098"/>
              <a:gd name="connsiteY24" fmla="*/ 3120373 h 3120373"/>
              <a:gd name="connsiteX25" fmla="*/ 1138199 w 2195098"/>
              <a:gd name="connsiteY25" fmla="*/ 3120373 h 3120373"/>
              <a:gd name="connsiteX26" fmla="*/ 1056899 w 2195098"/>
              <a:gd name="connsiteY26" fmla="*/ 3120373 h 3120373"/>
              <a:gd name="connsiteX27" fmla="*/ 975599 w 2195098"/>
              <a:gd name="connsiteY27" fmla="*/ 3120373 h 3120373"/>
              <a:gd name="connsiteX28" fmla="*/ 894299 w 2195098"/>
              <a:gd name="connsiteY28" fmla="*/ 3120373 h 3120373"/>
              <a:gd name="connsiteX29" fmla="*/ 812999 w 2195098"/>
              <a:gd name="connsiteY29" fmla="*/ 3120373 h 3120373"/>
              <a:gd name="connsiteX30" fmla="*/ 731699 w 2195098"/>
              <a:gd name="connsiteY30" fmla="*/ 3120373 h 3120373"/>
              <a:gd name="connsiteX31" fmla="*/ 650399 w 2195098"/>
              <a:gd name="connsiteY31" fmla="*/ 3120373 h 3120373"/>
              <a:gd name="connsiteX32" fmla="*/ 569099 w 2195098"/>
              <a:gd name="connsiteY32" fmla="*/ 3120373 h 3120373"/>
              <a:gd name="connsiteX33" fmla="*/ 487799 w 2195098"/>
              <a:gd name="connsiteY33" fmla="*/ 3120373 h 3120373"/>
              <a:gd name="connsiteX34" fmla="*/ 406499 w 2195098"/>
              <a:gd name="connsiteY34" fmla="*/ 3120373 h 3120373"/>
              <a:gd name="connsiteX35" fmla="*/ 325199 w 2195098"/>
              <a:gd name="connsiteY35" fmla="*/ 3120373 h 3120373"/>
              <a:gd name="connsiteX36" fmla="*/ 243900 w 2195098"/>
              <a:gd name="connsiteY36" fmla="*/ 3120373 h 3120373"/>
              <a:gd name="connsiteX37" fmla="*/ 162600 w 2195098"/>
              <a:gd name="connsiteY37" fmla="*/ 3120373 h 3120373"/>
              <a:gd name="connsiteX38" fmla="*/ 813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3004804 h 3120373"/>
              <a:gd name="connsiteX41" fmla="*/ 0 w 2195098"/>
              <a:gd name="connsiteY41" fmla="*/ 2889234 h 3120373"/>
              <a:gd name="connsiteX42" fmla="*/ 0 w 2195098"/>
              <a:gd name="connsiteY42" fmla="*/ 2773665 h 3120373"/>
              <a:gd name="connsiteX43" fmla="*/ 0 w 2195098"/>
              <a:gd name="connsiteY43" fmla="*/ 2658096 h 3120373"/>
              <a:gd name="connsiteX44" fmla="*/ 0 w 2195098"/>
              <a:gd name="connsiteY44" fmla="*/ 2542526 h 3120373"/>
              <a:gd name="connsiteX45" fmla="*/ 0 w 2195098"/>
              <a:gd name="connsiteY45" fmla="*/ 2426957 h 3120373"/>
              <a:gd name="connsiteX46" fmla="*/ 0 w 2195098"/>
              <a:gd name="connsiteY46" fmla="*/ 2311388 h 3120373"/>
              <a:gd name="connsiteX47" fmla="*/ 0 w 2195098"/>
              <a:gd name="connsiteY47" fmla="*/ 2195818 h 3120373"/>
              <a:gd name="connsiteX48" fmla="*/ 0 w 2195098"/>
              <a:gd name="connsiteY48" fmla="*/ 2080249 h 3120373"/>
              <a:gd name="connsiteX49" fmla="*/ 0 w 2195098"/>
              <a:gd name="connsiteY49" fmla="*/ 1964680 h 3120373"/>
              <a:gd name="connsiteX50" fmla="*/ 0 w 2195098"/>
              <a:gd name="connsiteY50" fmla="*/ 1849110 h 3120373"/>
              <a:gd name="connsiteX51" fmla="*/ 0 w 2195098"/>
              <a:gd name="connsiteY51" fmla="*/ 1733541 h 3120373"/>
              <a:gd name="connsiteX52" fmla="*/ 0 w 2195098"/>
              <a:gd name="connsiteY52" fmla="*/ 1617971 h 3120373"/>
              <a:gd name="connsiteX53" fmla="*/ 0 w 2195098"/>
              <a:gd name="connsiteY53" fmla="*/ 1502402 h 3120373"/>
              <a:gd name="connsiteX54" fmla="*/ 0 w 2195098"/>
              <a:gd name="connsiteY54" fmla="*/ 1386832 h 3120373"/>
              <a:gd name="connsiteX55" fmla="*/ 0 w 2195098"/>
              <a:gd name="connsiteY55" fmla="*/ 1271263 h 3120373"/>
              <a:gd name="connsiteX56" fmla="*/ 0 w 2195098"/>
              <a:gd name="connsiteY56" fmla="*/ 1155693 h 3120373"/>
              <a:gd name="connsiteX57" fmla="*/ 0 w 2195098"/>
              <a:gd name="connsiteY57" fmla="*/ 1040124 h 3120373"/>
              <a:gd name="connsiteX58" fmla="*/ 0 w 2195098"/>
              <a:gd name="connsiteY58" fmla="*/ 924555 h 3120373"/>
              <a:gd name="connsiteX59" fmla="*/ 0 w 2195098"/>
              <a:gd name="connsiteY59" fmla="*/ 808985 h 3120373"/>
              <a:gd name="connsiteX60" fmla="*/ 0 w 2195098"/>
              <a:gd name="connsiteY60" fmla="*/ 693416 h 3120373"/>
              <a:gd name="connsiteX61" fmla="*/ 0 w 2195098"/>
              <a:gd name="connsiteY61" fmla="*/ 577847 h 3120373"/>
              <a:gd name="connsiteX62" fmla="*/ 0 w 2195098"/>
              <a:gd name="connsiteY62" fmla="*/ 462277 h 3120373"/>
              <a:gd name="connsiteX63" fmla="*/ 0 w 2195098"/>
              <a:gd name="connsiteY63" fmla="*/ 346708 h 3120373"/>
              <a:gd name="connsiteX64" fmla="*/ 0 w 2195098"/>
              <a:gd name="connsiteY64" fmla="*/ 231139 h 3120373"/>
              <a:gd name="connsiteX65" fmla="*/ 0 w 2195098"/>
              <a:gd name="connsiteY65" fmla="*/ 115569 h 3120373"/>
              <a:gd name="connsiteX66" fmla="*/ 0 w 2195098"/>
              <a:gd name="connsiteY66" fmla="*/ 0 h 3120373"/>
              <a:gd name="connsiteX67" fmla="*/ 81300 w 2195098"/>
              <a:gd name="connsiteY67" fmla="*/ 0 h 3120373"/>
              <a:gd name="connsiteX68" fmla="*/ 162600 w 2195098"/>
              <a:gd name="connsiteY68" fmla="*/ 0 h 3120373"/>
              <a:gd name="connsiteX69" fmla="*/ 243900 w 2195098"/>
              <a:gd name="connsiteY69" fmla="*/ 0 h 3120373"/>
              <a:gd name="connsiteX70" fmla="*/ 325199 w 2195098"/>
              <a:gd name="connsiteY70" fmla="*/ 0 h 3120373"/>
              <a:gd name="connsiteX71" fmla="*/ 406499 w 2195098"/>
              <a:gd name="connsiteY71" fmla="*/ 0 h 3120373"/>
              <a:gd name="connsiteX72" fmla="*/ 487799 w 2195098"/>
              <a:gd name="connsiteY72" fmla="*/ 0 h 3120373"/>
              <a:gd name="connsiteX73" fmla="*/ 569099 w 2195098"/>
              <a:gd name="connsiteY73" fmla="*/ 0 h 3120373"/>
              <a:gd name="connsiteX74" fmla="*/ 650399 w 2195098"/>
              <a:gd name="connsiteY74" fmla="*/ 0 h 3120373"/>
              <a:gd name="connsiteX75" fmla="*/ 731699 w 2195098"/>
              <a:gd name="connsiteY75" fmla="*/ 0 h 3120373"/>
              <a:gd name="connsiteX76" fmla="*/ 812999 w 2195098"/>
              <a:gd name="connsiteY76" fmla="*/ 0 h 3120373"/>
              <a:gd name="connsiteX77" fmla="*/ 894299 w 2195098"/>
              <a:gd name="connsiteY77" fmla="*/ 0 h 3120373"/>
              <a:gd name="connsiteX78" fmla="*/ 975599 w 2195098"/>
              <a:gd name="connsiteY78" fmla="*/ 0 h 3120373"/>
              <a:gd name="connsiteX79" fmla="*/ 1056899 w 2195098"/>
              <a:gd name="connsiteY79" fmla="*/ 0 h 3120373"/>
              <a:gd name="connsiteX80" fmla="*/ 1138199 w 2195098"/>
              <a:gd name="connsiteY80" fmla="*/ 0 h 3120373"/>
              <a:gd name="connsiteX81" fmla="*/ 1219499 w 2195098"/>
              <a:gd name="connsiteY81" fmla="*/ 0 h 3120373"/>
              <a:gd name="connsiteX82" fmla="*/ 1300799 w 2195098"/>
              <a:gd name="connsiteY82" fmla="*/ 0 h 3120373"/>
              <a:gd name="connsiteX83" fmla="*/ 1382099 w 2195098"/>
              <a:gd name="connsiteY83" fmla="*/ 0 h 3120373"/>
              <a:gd name="connsiteX84" fmla="*/ 1463399 w 2195098"/>
              <a:gd name="connsiteY84" fmla="*/ 0 h 3120373"/>
              <a:gd name="connsiteX85" fmla="*/ 1544699 w 2195098"/>
              <a:gd name="connsiteY85" fmla="*/ 0 h 3120373"/>
              <a:gd name="connsiteX86" fmla="*/ 1625999 w 2195098"/>
              <a:gd name="connsiteY86" fmla="*/ 0 h 3120373"/>
              <a:gd name="connsiteX87" fmla="*/ 1707299 w 2195098"/>
              <a:gd name="connsiteY87" fmla="*/ 0 h 3120373"/>
              <a:gd name="connsiteX88" fmla="*/ 1788599 w 2195098"/>
              <a:gd name="connsiteY88" fmla="*/ 0 h 3120373"/>
              <a:gd name="connsiteX89" fmla="*/ 1869898 w 2195098"/>
              <a:gd name="connsiteY89" fmla="*/ 0 h 3120373"/>
              <a:gd name="connsiteX90" fmla="*/ 1951198 w 2195098"/>
              <a:gd name="connsiteY90" fmla="*/ 0 h 3120373"/>
              <a:gd name="connsiteX91" fmla="*/ 2032498 w 2195098"/>
              <a:gd name="connsiteY91" fmla="*/ 0 h 3120373"/>
              <a:gd name="connsiteX92" fmla="*/ 2113798 w 2195098"/>
              <a:gd name="connsiteY92" fmla="*/ 0 h 3120373"/>
              <a:gd name="connsiteX93" fmla="*/ 2195098 w 2195098"/>
              <a:gd name="connsiteY93" fmla="*/ 0 h 3120373"/>
              <a:gd name="connsiteX94" fmla="*/ 2195098 w 2195098"/>
              <a:gd name="connsiteY94" fmla="*/ 115569 h 3120373"/>
              <a:gd name="connsiteX95" fmla="*/ 2195098 w 2195098"/>
              <a:gd name="connsiteY95" fmla="*/ 231139 h 3120373"/>
              <a:gd name="connsiteX96" fmla="*/ 2195098 w 2195098"/>
              <a:gd name="connsiteY96" fmla="*/ 346708 h 3120373"/>
              <a:gd name="connsiteX97" fmla="*/ 2195098 w 2195098"/>
              <a:gd name="connsiteY97" fmla="*/ 462278 h 3120373"/>
              <a:gd name="connsiteX0" fmla="*/ 2195098 w 2195098"/>
              <a:gd name="connsiteY0" fmla="*/ 1849110 h 3120373"/>
              <a:gd name="connsiteX1" fmla="*/ 2195098 w 2195098"/>
              <a:gd name="connsiteY1" fmla="*/ 1964680 h 3120373"/>
              <a:gd name="connsiteX2" fmla="*/ 2195098 w 2195098"/>
              <a:gd name="connsiteY2" fmla="*/ 2080249 h 3120373"/>
              <a:gd name="connsiteX3" fmla="*/ 2195098 w 2195098"/>
              <a:gd name="connsiteY3" fmla="*/ 2195818 h 3120373"/>
              <a:gd name="connsiteX4" fmla="*/ 2195098 w 2195098"/>
              <a:gd name="connsiteY4" fmla="*/ 2311388 h 3120373"/>
              <a:gd name="connsiteX5" fmla="*/ 2195098 w 2195098"/>
              <a:gd name="connsiteY5" fmla="*/ 2426957 h 3120373"/>
              <a:gd name="connsiteX6" fmla="*/ 2195098 w 2195098"/>
              <a:gd name="connsiteY6" fmla="*/ 2542526 h 3120373"/>
              <a:gd name="connsiteX7" fmla="*/ 2195098 w 2195098"/>
              <a:gd name="connsiteY7" fmla="*/ 2658096 h 3120373"/>
              <a:gd name="connsiteX8" fmla="*/ 2195098 w 2195098"/>
              <a:gd name="connsiteY8" fmla="*/ 2773665 h 3120373"/>
              <a:gd name="connsiteX9" fmla="*/ 2195098 w 2195098"/>
              <a:gd name="connsiteY9" fmla="*/ 2889234 h 3120373"/>
              <a:gd name="connsiteX10" fmla="*/ 2195098 w 2195098"/>
              <a:gd name="connsiteY10" fmla="*/ 3004804 h 3120373"/>
              <a:gd name="connsiteX11" fmla="*/ 2195098 w 2195098"/>
              <a:gd name="connsiteY11" fmla="*/ 3120373 h 3120373"/>
              <a:gd name="connsiteX12" fmla="*/ 2113798 w 2195098"/>
              <a:gd name="connsiteY12" fmla="*/ 3120373 h 3120373"/>
              <a:gd name="connsiteX13" fmla="*/ 2032498 w 2195098"/>
              <a:gd name="connsiteY13" fmla="*/ 3120373 h 3120373"/>
              <a:gd name="connsiteX14" fmla="*/ 1951198 w 2195098"/>
              <a:gd name="connsiteY14" fmla="*/ 3120373 h 3120373"/>
              <a:gd name="connsiteX15" fmla="*/ 1869898 w 2195098"/>
              <a:gd name="connsiteY15" fmla="*/ 3120373 h 3120373"/>
              <a:gd name="connsiteX16" fmla="*/ 1788599 w 2195098"/>
              <a:gd name="connsiteY16" fmla="*/ 3120373 h 3120373"/>
              <a:gd name="connsiteX17" fmla="*/ 1707299 w 2195098"/>
              <a:gd name="connsiteY17" fmla="*/ 3120373 h 3120373"/>
              <a:gd name="connsiteX18" fmla="*/ 1625999 w 2195098"/>
              <a:gd name="connsiteY18" fmla="*/ 3120373 h 3120373"/>
              <a:gd name="connsiteX19" fmla="*/ 1544699 w 2195098"/>
              <a:gd name="connsiteY19" fmla="*/ 3120373 h 3120373"/>
              <a:gd name="connsiteX20" fmla="*/ 1463399 w 2195098"/>
              <a:gd name="connsiteY20" fmla="*/ 3120373 h 3120373"/>
              <a:gd name="connsiteX21" fmla="*/ 1382099 w 2195098"/>
              <a:gd name="connsiteY21" fmla="*/ 3120373 h 3120373"/>
              <a:gd name="connsiteX22" fmla="*/ 1300799 w 2195098"/>
              <a:gd name="connsiteY22" fmla="*/ 3120373 h 3120373"/>
              <a:gd name="connsiteX23" fmla="*/ 1219499 w 2195098"/>
              <a:gd name="connsiteY23" fmla="*/ 3120373 h 3120373"/>
              <a:gd name="connsiteX24" fmla="*/ 1138199 w 2195098"/>
              <a:gd name="connsiteY24" fmla="*/ 3120373 h 3120373"/>
              <a:gd name="connsiteX25" fmla="*/ 1056899 w 2195098"/>
              <a:gd name="connsiteY25" fmla="*/ 3120373 h 3120373"/>
              <a:gd name="connsiteX26" fmla="*/ 975599 w 2195098"/>
              <a:gd name="connsiteY26" fmla="*/ 3120373 h 3120373"/>
              <a:gd name="connsiteX27" fmla="*/ 894299 w 2195098"/>
              <a:gd name="connsiteY27" fmla="*/ 3120373 h 3120373"/>
              <a:gd name="connsiteX28" fmla="*/ 812999 w 2195098"/>
              <a:gd name="connsiteY28" fmla="*/ 3120373 h 3120373"/>
              <a:gd name="connsiteX29" fmla="*/ 731699 w 2195098"/>
              <a:gd name="connsiteY29" fmla="*/ 3120373 h 3120373"/>
              <a:gd name="connsiteX30" fmla="*/ 650399 w 2195098"/>
              <a:gd name="connsiteY30" fmla="*/ 3120373 h 3120373"/>
              <a:gd name="connsiteX31" fmla="*/ 569099 w 2195098"/>
              <a:gd name="connsiteY31" fmla="*/ 3120373 h 3120373"/>
              <a:gd name="connsiteX32" fmla="*/ 487799 w 2195098"/>
              <a:gd name="connsiteY32" fmla="*/ 3120373 h 3120373"/>
              <a:gd name="connsiteX33" fmla="*/ 406499 w 2195098"/>
              <a:gd name="connsiteY33" fmla="*/ 3120373 h 3120373"/>
              <a:gd name="connsiteX34" fmla="*/ 325199 w 2195098"/>
              <a:gd name="connsiteY34" fmla="*/ 3120373 h 3120373"/>
              <a:gd name="connsiteX35" fmla="*/ 243900 w 2195098"/>
              <a:gd name="connsiteY35" fmla="*/ 3120373 h 3120373"/>
              <a:gd name="connsiteX36" fmla="*/ 162600 w 2195098"/>
              <a:gd name="connsiteY36" fmla="*/ 3120373 h 3120373"/>
              <a:gd name="connsiteX37" fmla="*/ 813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3004804 h 3120373"/>
              <a:gd name="connsiteX40" fmla="*/ 0 w 2195098"/>
              <a:gd name="connsiteY40" fmla="*/ 2889234 h 3120373"/>
              <a:gd name="connsiteX41" fmla="*/ 0 w 2195098"/>
              <a:gd name="connsiteY41" fmla="*/ 2773665 h 3120373"/>
              <a:gd name="connsiteX42" fmla="*/ 0 w 2195098"/>
              <a:gd name="connsiteY42" fmla="*/ 2658096 h 3120373"/>
              <a:gd name="connsiteX43" fmla="*/ 0 w 2195098"/>
              <a:gd name="connsiteY43" fmla="*/ 2542526 h 3120373"/>
              <a:gd name="connsiteX44" fmla="*/ 0 w 2195098"/>
              <a:gd name="connsiteY44" fmla="*/ 2426957 h 3120373"/>
              <a:gd name="connsiteX45" fmla="*/ 0 w 2195098"/>
              <a:gd name="connsiteY45" fmla="*/ 2311388 h 3120373"/>
              <a:gd name="connsiteX46" fmla="*/ 0 w 2195098"/>
              <a:gd name="connsiteY46" fmla="*/ 2195818 h 3120373"/>
              <a:gd name="connsiteX47" fmla="*/ 0 w 2195098"/>
              <a:gd name="connsiteY47" fmla="*/ 2080249 h 3120373"/>
              <a:gd name="connsiteX48" fmla="*/ 0 w 2195098"/>
              <a:gd name="connsiteY48" fmla="*/ 1964680 h 3120373"/>
              <a:gd name="connsiteX49" fmla="*/ 0 w 2195098"/>
              <a:gd name="connsiteY49" fmla="*/ 1849110 h 3120373"/>
              <a:gd name="connsiteX50" fmla="*/ 0 w 2195098"/>
              <a:gd name="connsiteY50" fmla="*/ 1733541 h 3120373"/>
              <a:gd name="connsiteX51" fmla="*/ 0 w 2195098"/>
              <a:gd name="connsiteY51" fmla="*/ 1617971 h 3120373"/>
              <a:gd name="connsiteX52" fmla="*/ 0 w 2195098"/>
              <a:gd name="connsiteY52" fmla="*/ 1502402 h 3120373"/>
              <a:gd name="connsiteX53" fmla="*/ 0 w 2195098"/>
              <a:gd name="connsiteY53" fmla="*/ 1386832 h 3120373"/>
              <a:gd name="connsiteX54" fmla="*/ 0 w 2195098"/>
              <a:gd name="connsiteY54" fmla="*/ 1271263 h 3120373"/>
              <a:gd name="connsiteX55" fmla="*/ 0 w 2195098"/>
              <a:gd name="connsiteY55" fmla="*/ 1155693 h 3120373"/>
              <a:gd name="connsiteX56" fmla="*/ 0 w 2195098"/>
              <a:gd name="connsiteY56" fmla="*/ 1040124 h 3120373"/>
              <a:gd name="connsiteX57" fmla="*/ 0 w 2195098"/>
              <a:gd name="connsiteY57" fmla="*/ 924555 h 3120373"/>
              <a:gd name="connsiteX58" fmla="*/ 0 w 2195098"/>
              <a:gd name="connsiteY58" fmla="*/ 808985 h 3120373"/>
              <a:gd name="connsiteX59" fmla="*/ 0 w 2195098"/>
              <a:gd name="connsiteY59" fmla="*/ 693416 h 3120373"/>
              <a:gd name="connsiteX60" fmla="*/ 0 w 2195098"/>
              <a:gd name="connsiteY60" fmla="*/ 577847 h 3120373"/>
              <a:gd name="connsiteX61" fmla="*/ 0 w 2195098"/>
              <a:gd name="connsiteY61" fmla="*/ 462277 h 3120373"/>
              <a:gd name="connsiteX62" fmla="*/ 0 w 2195098"/>
              <a:gd name="connsiteY62" fmla="*/ 346708 h 3120373"/>
              <a:gd name="connsiteX63" fmla="*/ 0 w 2195098"/>
              <a:gd name="connsiteY63" fmla="*/ 231139 h 3120373"/>
              <a:gd name="connsiteX64" fmla="*/ 0 w 2195098"/>
              <a:gd name="connsiteY64" fmla="*/ 115569 h 3120373"/>
              <a:gd name="connsiteX65" fmla="*/ 0 w 2195098"/>
              <a:gd name="connsiteY65" fmla="*/ 0 h 3120373"/>
              <a:gd name="connsiteX66" fmla="*/ 81300 w 2195098"/>
              <a:gd name="connsiteY66" fmla="*/ 0 h 3120373"/>
              <a:gd name="connsiteX67" fmla="*/ 162600 w 2195098"/>
              <a:gd name="connsiteY67" fmla="*/ 0 h 3120373"/>
              <a:gd name="connsiteX68" fmla="*/ 243900 w 2195098"/>
              <a:gd name="connsiteY68" fmla="*/ 0 h 3120373"/>
              <a:gd name="connsiteX69" fmla="*/ 325199 w 2195098"/>
              <a:gd name="connsiteY69" fmla="*/ 0 h 3120373"/>
              <a:gd name="connsiteX70" fmla="*/ 406499 w 2195098"/>
              <a:gd name="connsiteY70" fmla="*/ 0 h 3120373"/>
              <a:gd name="connsiteX71" fmla="*/ 487799 w 2195098"/>
              <a:gd name="connsiteY71" fmla="*/ 0 h 3120373"/>
              <a:gd name="connsiteX72" fmla="*/ 569099 w 2195098"/>
              <a:gd name="connsiteY72" fmla="*/ 0 h 3120373"/>
              <a:gd name="connsiteX73" fmla="*/ 650399 w 2195098"/>
              <a:gd name="connsiteY73" fmla="*/ 0 h 3120373"/>
              <a:gd name="connsiteX74" fmla="*/ 731699 w 2195098"/>
              <a:gd name="connsiteY74" fmla="*/ 0 h 3120373"/>
              <a:gd name="connsiteX75" fmla="*/ 812999 w 2195098"/>
              <a:gd name="connsiteY75" fmla="*/ 0 h 3120373"/>
              <a:gd name="connsiteX76" fmla="*/ 894299 w 2195098"/>
              <a:gd name="connsiteY76" fmla="*/ 0 h 3120373"/>
              <a:gd name="connsiteX77" fmla="*/ 975599 w 2195098"/>
              <a:gd name="connsiteY77" fmla="*/ 0 h 3120373"/>
              <a:gd name="connsiteX78" fmla="*/ 1056899 w 2195098"/>
              <a:gd name="connsiteY78" fmla="*/ 0 h 3120373"/>
              <a:gd name="connsiteX79" fmla="*/ 1138199 w 2195098"/>
              <a:gd name="connsiteY79" fmla="*/ 0 h 3120373"/>
              <a:gd name="connsiteX80" fmla="*/ 1219499 w 2195098"/>
              <a:gd name="connsiteY80" fmla="*/ 0 h 3120373"/>
              <a:gd name="connsiteX81" fmla="*/ 1300799 w 2195098"/>
              <a:gd name="connsiteY81" fmla="*/ 0 h 3120373"/>
              <a:gd name="connsiteX82" fmla="*/ 1382099 w 2195098"/>
              <a:gd name="connsiteY82" fmla="*/ 0 h 3120373"/>
              <a:gd name="connsiteX83" fmla="*/ 1463399 w 2195098"/>
              <a:gd name="connsiteY83" fmla="*/ 0 h 3120373"/>
              <a:gd name="connsiteX84" fmla="*/ 1544699 w 2195098"/>
              <a:gd name="connsiteY84" fmla="*/ 0 h 3120373"/>
              <a:gd name="connsiteX85" fmla="*/ 1625999 w 2195098"/>
              <a:gd name="connsiteY85" fmla="*/ 0 h 3120373"/>
              <a:gd name="connsiteX86" fmla="*/ 1707299 w 2195098"/>
              <a:gd name="connsiteY86" fmla="*/ 0 h 3120373"/>
              <a:gd name="connsiteX87" fmla="*/ 1788599 w 2195098"/>
              <a:gd name="connsiteY87" fmla="*/ 0 h 3120373"/>
              <a:gd name="connsiteX88" fmla="*/ 1869898 w 2195098"/>
              <a:gd name="connsiteY88" fmla="*/ 0 h 3120373"/>
              <a:gd name="connsiteX89" fmla="*/ 1951198 w 2195098"/>
              <a:gd name="connsiteY89" fmla="*/ 0 h 3120373"/>
              <a:gd name="connsiteX90" fmla="*/ 2032498 w 2195098"/>
              <a:gd name="connsiteY90" fmla="*/ 0 h 3120373"/>
              <a:gd name="connsiteX91" fmla="*/ 2113798 w 2195098"/>
              <a:gd name="connsiteY91" fmla="*/ 0 h 3120373"/>
              <a:gd name="connsiteX92" fmla="*/ 2195098 w 2195098"/>
              <a:gd name="connsiteY92" fmla="*/ 0 h 3120373"/>
              <a:gd name="connsiteX93" fmla="*/ 2195098 w 2195098"/>
              <a:gd name="connsiteY93" fmla="*/ 115569 h 3120373"/>
              <a:gd name="connsiteX94" fmla="*/ 2195098 w 2195098"/>
              <a:gd name="connsiteY94" fmla="*/ 231139 h 3120373"/>
              <a:gd name="connsiteX95" fmla="*/ 2195098 w 2195098"/>
              <a:gd name="connsiteY95" fmla="*/ 346708 h 3120373"/>
              <a:gd name="connsiteX96" fmla="*/ 2195098 w 2195098"/>
              <a:gd name="connsiteY96" fmla="*/ 462278 h 3120373"/>
              <a:gd name="connsiteX0" fmla="*/ 2195098 w 2195098"/>
              <a:gd name="connsiteY0" fmla="*/ 1964680 h 3120373"/>
              <a:gd name="connsiteX1" fmla="*/ 2195098 w 2195098"/>
              <a:gd name="connsiteY1" fmla="*/ 2080249 h 3120373"/>
              <a:gd name="connsiteX2" fmla="*/ 2195098 w 2195098"/>
              <a:gd name="connsiteY2" fmla="*/ 2195818 h 3120373"/>
              <a:gd name="connsiteX3" fmla="*/ 2195098 w 2195098"/>
              <a:gd name="connsiteY3" fmla="*/ 2311388 h 3120373"/>
              <a:gd name="connsiteX4" fmla="*/ 2195098 w 2195098"/>
              <a:gd name="connsiteY4" fmla="*/ 2426957 h 3120373"/>
              <a:gd name="connsiteX5" fmla="*/ 2195098 w 2195098"/>
              <a:gd name="connsiteY5" fmla="*/ 2542526 h 3120373"/>
              <a:gd name="connsiteX6" fmla="*/ 2195098 w 2195098"/>
              <a:gd name="connsiteY6" fmla="*/ 2658096 h 3120373"/>
              <a:gd name="connsiteX7" fmla="*/ 2195098 w 2195098"/>
              <a:gd name="connsiteY7" fmla="*/ 2773665 h 3120373"/>
              <a:gd name="connsiteX8" fmla="*/ 2195098 w 2195098"/>
              <a:gd name="connsiteY8" fmla="*/ 2889234 h 3120373"/>
              <a:gd name="connsiteX9" fmla="*/ 2195098 w 2195098"/>
              <a:gd name="connsiteY9" fmla="*/ 3004804 h 3120373"/>
              <a:gd name="connsiteX10" fmla="*/ 2195098 w 2195098"/>
              <a:gd name="connsiteY10" fmla="*/ 3120373 h 3120373"/>
              <a:gd name="connsiteX11" fmla="*/ 2113798 w 2195098"/>
              <a:gd name="connsiteY11" fmla="*/ 3120373 h 3120373"/>
              <a:gd name="connsiteX12" fmla="*/ 2032498 w 2195098"/>
              <a:gd name="connsiteY12" fmla="*/ 3120373 h 3120373"/>
              <a:gd name="connsiteX13" fmla="*/ 1951198 w 2195098"/>
              <a:gd name="connsiteY13" fmla="*/ 3120373 h 3120373"/>
              <a:gd name="connsiteX14" fmla="*/ 1869898 w 2195098"/>
              <a:gd name="connsiteY14" fmla="*/ 3120373 h 3120373"/>
              <a:gd name="connsiteX15" fmla="*/ 1788599 w 2195098"/>
              <a:gd name="connsiteY15" fmla="*/ 3120373 h 3120373"/>
              <a:gd name="connsiteX16" fmla="*/ 1707299 w 2195098"/>
              <a:gd name="connsiteY16" fmla="*/ 3120373 h 3120373"/>
              <a:gd name="connsiteX17" fmla="*/ 1625999 w 2195098"/>
              <a:gd name="connsiteY17" fmla="*/ 3120373 h 3120373"/>
              <a:gd name="connsiteX18" fmla="*/ 1544699 w 2195098"/>
              <a:gd name="connsiteY18" fmla="*/ 3120373 h 3120373"/>
              <a:gd name="connsiteX19" fmla="*/ 1463399 w 2195098"/>
              <a:gd name="connsiteY19" fmla="*/ 3120373 h 3120373"/>
              <a:gd name="connsiteX20" fmla="*/ 1382099 w 2195098"/>
              <a:gd name="connsiteY20" fmla="*/ 3120373 h 3120373"/>
              <a:gd name="connsiteX21" fmla="*/ 1300799 w 2195098"/>
              <a:gd name="connsiteY21" fmla="*/ 3120373 h 3120373"/>
              <a:gd name="connsiteX22" fmla="*/ 1219499 w 2195098"/>
              <a:gd name="connsiteY22" fmla="*/ 3120373 h 3120373"/>
              <a:gd name="connsiteX23" fmla="*/ 1138199 w 2195098"/>
              <a:gd name="connsiteY23" fmla="*/ 3120373 h 3120373"/>
              <a:gd name="connsiteX24" fmla="*/ 1056899 w 2195098"/>
              <a:gd name="connsiteY24" fmla="*/ 3120373 h 3120373"/>
              <a:gd name="connsiteX25" fmla="*/ 975599 w 2195098"/>
              <a:gd name="connsiteY25" fmla="*/ 3120373 h 3120373"/>
              <a:gd name="connsiteX26" fmla="*/ 894299 w 2195098"/>
              <a:gd name="connsiteY26" fmla="*/ 3120373 h 3120373"/>
              <a:gd name="connsiteX27" fmla="*/ 812999 w 2195098"/>
              <a:gd name="connsiteY27" fmla="*/ 3120373 h 3120373"/>
              <a:gd name="connsiteX28" fmla="*/ 731699 w 2195098"/>
              <a:gd name="connsiteY28" fmla="*/ 3120373 h 3120373"/>
              <a:gd name="connsiteX29" fmla="*/ 650399 w 2195098"/>
              <a:gd name="connsiteY29" fmla="*/ 3120373 h 3120373"/>
              <a:gd name="connsiteX30" fmla="*/ 569099 w 2195098"/>
              <a:gd name="connsiteY30" fmla="*/ 3120373 h 3120373"/>
              <a:gd name="connsiteX31" fmla="*/ 487799 w 2195098"/>
              <a:gd name="connsiteY31" fmla="*/ 3120373 h 3120373"/>
              <a:gd name="connsiteX32" fmla="*/ 406499 w 2195098"/>
              <a:gd name="connsiteY32" fmla="*/ 3120373 h 3120373"/>
              <a:gd name="connsiteX33" fmla="*/ 325199 w 2195098"/>
              <a:gd name="connsiteY33" fmla="*/ 3120373 h 3120373"/>
              <a:gd name="connsiteX34" fmla="*/ 243900 w 2195098"/>
              <a:gd name="connsiteY34" fmla="*/ 3120373 h 3120373"/>
              <a:gd name="connsiteX35" fmla="*/ 162600 w 2195098"/>
              <a:gd name="connsiteY35" fmla="*/ 3120373 h 3120373"/>
              <a:gd name="connsiteX36" fmla="*/ 813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3004804 h 3120373"/>
              <a:gd name="connsiteX39" fmla="*/ 0 w 2195098"/>
              <a:gd name="connsiteY39" fmla="*/ 2889234 h 3120373"/>
              <a:gd name="connsiteX40" fmla="*/ 0 w 2195098"/>
              <a:gd name="connsiteY40" fmla="*/ 2773665 h 3120373"/>
              <a:gd name="connsiteX41" fmla="*/ 0 w 2195098"/>
              <a:gd name="connsiteY41" fmla="*/ 2658096 h 3120373"/>
              <a:gd name="connsiteX42" fmla="*/ 0 w 2195098"/>
              <a:gd name="connsiteY42" fmla="*/ 2542526 h 3120373"/>
              <a:gd name="connsiteX43" fmla="*/ 0 w 2195098"/>
              <a:gd name="connsiteY43" fmla="*/ 2426957 h 3120373"/>
              <a:gd name="connsiteX44" fmla="*/ 0 w 2195098"/>
              <a:gd name="connsiteY44" fmla="*/ 2311388 h 3120373"/>
              <a:gd name="connsiteX45" fmla="*/ 0 w 2195098"/>
              <a:gd name="connsiteY45" fmla="*/ 2195818 h 3120373"/>
              <a:gd name="connsiteX46" fmla="*/ 0 w 2195098"/>
              <a:gd name="connsiteY46" fmla="*/ 2080249 h 3120373"/>
              <a:gd name="connsiteX47" fmla="*/ 0 w 2195098"/>
              <a:gd name="connsiteY47" fmla="*/ 1964680 h 3120373"/>
              <a:gd name="connsiteX48" fmla="*/ 0 w 2195098"/>
              <a:gd name="connsiteY48" fmla="*/ 1849110 h 3120373"/>
              <a:gd name="connsiteX49" fmla="*/ 0 w 2195098"/>
              <a:gd name="connsiteY49" fmla="*/ 1733541 h 3120373"/>
              <a:gd name="connsiteX50" fmla="*/ 0 w 2195098"/>
              <a:gd name="connsiteY50" fmla="*/ 1617971 h 3120373"/>
              <a:gd name="connsiteX51" fmla="*/ 0 w 2195098"/>
              <a:gd name="connsiteY51" fmla="*/ 1502402 h 3120373"/>
              <a:gd name="connsiteX52" fmla="*/ 0 w 2195098"/>
              <a:gd name="connsiteY52" fmla="*/ 1386832 h 3120373"/>
              <a:gd name="connsiteX53" fmla="*/ 0 w 2195098"/>
              <a:gd name="connsiteY53" fmla="*/ 1271263 h 3120373"/>
              <a:gd name="connsiteX54" fmla="*/ 0 w 2195098"/>
              <a:gd name="connsiteY54" fmla="*/ 1155693 h 3120373"/>
              <a:gd name="connsiteX55" fmla="*/ 0 w 2195098"/>
              <a:gd name="connsiteY55" fmla="*/ 1040124 h 3120373"/>
              <a:gd name="connsiteX56" fmla="*/ 0 w 2195098"/>
              <a:gd name="connsiteY56" fmla="*/ 924555 h 3120373"/>
              <a:gd name="connsiteX57" fmla="*/ 0 w 2195098"/>
              <a:gd name="connsiteY57" fmla="*/ 808985 h 3120373"/>
              <a:gd name="connsiteX58" fmla="*/ 0 w 2195098"/>
              <a:gd name="connsiteY58" fmla="*/ 693416 h 3120373"/>
              <a:gd name="connsiteX59" fmla="*/ 0 w 2195098"/>
              <a:gd name="connsiteY59" fmla="*/ 577847 h 3120373"/>
              <a:gd name="connsiteX60" fmla="*/ 0 w 2195098"/>
              <a:gd name="connsiteY60" fmla="*/ 462277 h 3120373"/>
              <a:gd name="connsiteX61" fmla="*/ 0 w 2195098"/>
              <a:gd name="connsiteY61" fmla="*/ 346708 h 3120373"/>
              <a:gd name="connsiteX62" fmla="*/ 0 w 2195098"/>
              <a:gd name="connsiteY62" fmla="*/ 231139 h 3120373"/>
              <a:gd name="connsiteX63" fmla="*/ 0 w 2195098"/>
              <a:gd name="connsiteY63" fmla="*/ 115569 h 3120373"/>
              <a:gd name="connsiteX64" fmla="*/ 0 w 2195098"/>
              <a:gd name="connsiteY64" fmla="*/ 0 h 3120373"/>
              <a:gd name="connsiteX65" fmla="*/ 81300 w 2195098"/>
              <a:gd name="connsiteY65" fmla="*/ 0 h 3120373"/>
              <a:gd name="connsiteX66" fmla="*/ 162600 w 2195098"/>
              <a:gd name="connsiteY66" fmla="*/ 0 h 3120373"/>
              <a:gd name="connsiteX67" fmla="*/ 243900 w 2195098"/>
              <a:gd name="connsiteY67" fmla="*/ 0 h 3120373"/>
              <a:gd name="connsiteX68" fmla="*/ 325199 w 2195098"/>
              <a:gd name="connsiteY68" fmla="*/ 0 h 3120373"/>
              <a:gd name="connsiteX69" fmla="*/ 406499 w 2195098"/>
              <a:gd name="connsiteY69" fmla="*/ 0 h 3120373"/>
              <a:gd name="connsiteX70" fmla="*/ 487799 w 2195098"/>
              <a:gd name="connsiteY70" fmla="*/ 0 h 3120373"/>
              <a:gd name="connsiteX71" fmla="*/ 569099 w 2195098"/>
              <a:gd name="connsiteY71" fmla="*/ 0 h 3120373"/>
              <a:gd name="connsiteX72" fmla="*/ 650399 w 2195098"/>
              <a:gd name="connsiteY72" fmla="*/ 0 h 3120373"/>
              <a:gd name="connsiteX73" fmla="*/ 731699 w 2195098"/>
              <a:gd name="connsiteY73" fmla="*/ 0 h 3120373"/>
              <a:gd name="connsiteX74" fmla="*/ 812999 w 2195098"/>
              <a:gd name="connsiteY74" fmla="*/ 0 h 3120373"/>
              <a:gd name="connsiteX75" fmla="*/ 894299 w 2195098"/>
              <a:gd name="connsiteY75" fmla="*/ 0 h 3120373"/>
              <a:gd name="connsiteX76" fmla="*/ 975599 w 2195098"/>
              <a:gd name="connsiteY76" fmla="*/ 0 h 3120373"/>
              <a:gd name="connsiteX77" fmla="*/ 1056899 w 2195098"/>
              <a:gd name="connsiteY77" fmla="*/ 0 h 3120373"/>
              <a:gd name="connsiteX78" fmla="*/ 1138199 w 2195098"/>
              <a:gd name="connsiteY78" fmla="*/ 0 h 3120373"/>
              <a:gd name="connsiteX79" fmla="*/ 1219499 w 2195098"/>
              <a:gd name="connsiteY79" fmla="*/ 0 h 3120373"/>
              <a:gd name="connsiteX80" fmla="*/ 1300799 w 2195098"/>
              <a:gd name="connsiteY80" fmla="*/ 0 h 3120373"/>
              <a:gd name="connsiteX81" fmla="*/ 1382099 w 2195098"/>
              <a:gd name="connsiteY81" fmla="*/ 0 h 3120373"/>
              <a:gd name="connsiteX82" fmla="*/ 1463399 w 2195098"/>
              <a:gd name="connsiteY82" fmla="*/ 0 h 3120373"/>
              <a:gd name="connsiteX83" fmla="*/ 1544699 w 2195098"/>
              <a:gd name="connsiteY83" fmla="*/ 0 h 3120373"/>
              <a:gd name="connsiteX84" fmla="*/ 1625999 w 2195098"/>
              <a:gd name="connsiteY84" fmla="*/ 0 h 3120373"/>
              <a:gd name="connsiteX85" fmla="*/ 1707299 w 2195098"/>
              <a:gd name="connsiteY85" fmla="*/ 0 h 3120373"/>
              <a:gd name="connsiteX86" fmla="*/ 1788599 w 2195098"/>
              <a:gd name="connsiteY86" fmla="*/ 0 h 3120373"/>
              <a:gd name="connsiteX87" fmla="*/ 1869898 w 2195098"/>
              <a:gd name="connsiteY87" fmla="*/ 0 h 3120373"/>
              <a:gd name="connsiteX88" fmla="*/ 1951198 w 2195098"/>
              <a:gd name="connsiteY88" fmla="*/ 0 h 3120373"/>
              <a:gd name="connsiteX89" fmla="*/ 2032498 w 2195098"/>
              <a:gd name="connsiteY89" fmla="*/ 0 h 3120373"/>
              <a:gd name="connsiteX90" fmla="*/ 2113798 w 2195098"/>
              <a:gd name="connsiteY90" fmla="*/ 0 h 3120373"/>
              <a:gd name="connsiteX91" fmla="*/ 2195098 w 2195098"/>
              <a:gd name="connsiteY91" fmla="*/ 0 h 3120373"/>
              <a:gd name="connsiteX92" fmla="*/ 2195098 w 2195098"/>
              <a:gd name="connsiteY92" fmla="*/ 115569 h 3120373"/>
              <a:gd name="connsiteX93" fmla="*/ 2195098 w 2195098"/>
              <a:gd name="connsiteY93" fmla="*/ 231139 h 3120373"/>
              <a:gd name="connsiteX94" fmla="*/ 2195098 w 2195098"/>
              <a:gd name="connsiteY94" fmla="*/ 346708 h 3120373"/>
              <a:gd name="connsiteX95" fmla="*/ 2195098 w 2195098"/>
              <a:gd name="connsiteY95" fmla="*/ 462278 h 3120373"/>
              <a:gd name="connsiteX0" fmla="*/ 2195098 w 2195098"/>
              <a:gd name="connsiteY0" fmla="*/ 2080249 h 3120373"/>
              <a:gd name="connsiteX1" fmla="*/ 2195098 w 2195098"/>
              <a:gd name="connsiteY1" fmla="*/ 2195818 h 3120373"/>
              <a:gd name="connsiteX2" fmla="*/ 2195098 w 2195098"/>
              <a:gd name="connsiteY2" fmla="*/ 2311388 h 3120373"/>
              <a:gd name="connsiteX3" fmla="*/ 2195098 w 2195098"/>
              <a:gd name="connsiteY3" fmla="*/ 2426957 h 3120373"/>
              <a:gd name="connsiteX4" fmla="*/ 2195098 w 2195098"/>
              <a:gd name="connsiteY4" fmla="*/ 2542526 h 3120373"/>
              <a:gd name="connsiteX5" fmla="*/ 2195098 w 2195098"/>
              <a:gd name="connsiteY5" fmla="*/ 2658096 h 3120373"/>
              <a:gd name="connsiteX6" fmla="*/ 2195098 w 2195098"/>
              <a:gd name="connsiteY6" fmla="*/ 2773665 h 3120373"/>
              <a:gd name="connsiteX7" fmla="*/ 2195098 w 2195098"/>
              <a:gd name="connsiteY7" fmla="*/ 2889234 h 3120373"/>
              <a:gd name="connsiteX8" fmla="*/ 2195098 w 2195098"/>
              <a:gd name="connsiteY8" fmla="*/ 3004804 h 3120373"/>
              <a:gd name="connsiteX9" fmla="*/ 2195098 w 2195098"/>
              <a:gd name="connsiteY9" fmla="*/ 3120373 h 3120373"/>
              <a:gd name="connsiteX10" fmla="*/ 2113798 w 2195098"/>
              <a:gd name="connsiteY10" fmla="*/ 3120373 h 3120373"/>
              <a:gd name="connsiteX11" fmla="*/ 2032498 w 2195098"/>
              <a:gd name="connsiteY11" fmla="*/ 3120373 h 3120373"/>
              <a:gd name="connsiteX12" fmla="*/ 1951198 w 2195098"/>
              <a:gd name="connsiteY12" fmla="*/ 3120373 h 3120373"/>
              <a:gd name="connsiteX13" fmla="*/ 1869898 w 2195098"/>
              <a:gd name="connsiteY13" fmla="*/ 3120373 h 3120373"/>
              <a:gd name="connsiteX14" fmla="*/ 1788599 w 2195098"/>
              <a:gd name="connsiteY14" fmla="*/ 3120373 h 3120373"/>
              <a:gd name="connsiteX15" fmla="*/ 1707299 w 2195098"/>
              <a:gd name="connsiteY15" fmla="*/ 3120373 h 3120373"/>
              <a:gd name="connsiteX16" fmla="*/ 1625999 w 2195098"/>
              <a:gd name="connsiteY16" fmla="*/ 3120373 h 3120373"/>
              <a:gd name="connsiteX17" fmla="*/ 1544699 w 2195098"/>
              <a:gd name="connsiteY17" fmla="*/ 3120373 h 3120373"/>
              <a:gd name="connsiteX18" fmla="*/ 1463399 w 2195098"/>
              <a:gd name="connsiteY18" fmla="*/ 3120373 h 3120373"/>
              <a:gd name="connsiteX19" fmla="*/ 1382099 w 2195098"/>
              <a:gd name="connsiteY19" fmla="*/ 3120373 h 3120373"/>
              <a:gd name="connsiteX20" fmla="*/ 1300799 w 2195098"/>
              <a:gd name="connsiteY20" fmla="*/ 3120373 h 3120373"/>
              <a:gd name="connsiteX21" fmla="*/ 1219499 w 2195098"/>
              <a:gd name="connsiteY21" fmla="*/ 3120373 h 3120373"/>
              <a:gd name="connsiteX22" fmla="*/ 1138199 w 2195098"/>
              <a:gd name="connsiteY22" fmla="*/ 3120373 h 3120373"/>
              <a:gd name="connsiteX23" fmla="*/ 1056899 w 2195098"/>
              <a:gd name="connsiteY23" fmla="*/ 3120373 h 3120373"/>
              <a:gd name="connsiteX24" fmla="*/ 975599 w 2195098"/>
              <a:gd name="connsiteY24" fmla="*/ 3120373 h 3120373"/>
              <a:gd name="connsiteX25" fmla="*/ 894299 w 2195098"/>
              <a:gd name="connsiteY25" fmla="*/ 3120373 h 3120373"/>
              <a:gd name="connsiteX26" fmla="*/ 812999 w 2195098"/>
              <a:gd name="connsiteY26" fmla="*/ 3120373 h 3120373"/>
              <a:gd name="connsiteX27" fmla="*/ 731699 w 2195098"/>
              <a:gd name="connsiteY27" fmla="*/ 3120373 h 3120373"/>
              <a:gd name="connsiteX28" fmla="*/ 650399 w 2195098"/>
              <a:gd name="connsiteY28" fmla="*/ 3120373 h 3120373"/>
              <a:gd name="connsiteX29" fmla="*/ 569099 w 2195098"/>
              <a:gd name="connsiteY29" fmla="*/ 3120373 h 3120373"/>
              <a:gd name="connsiteX30" fmla="*/ 487799 w 2195098"/>
              <a:gd name="connsiteY30" fmla="*/ 3120373 h 3120373"/>
              <a:gd name="connsiteX31" fmla="*/ 406499 w 2195098"/>
              <a:gd name="connsiteY31" fmla="*/ 3120373 h 3120373"/>
              <a:gd name="connsiteX32" fmla="*/ 325199 w 2195098"/>
              <a:gd name="connsiteY32" fmla="*/ 3120373 h 3120373"/>
              <a:gd name="connsiteX33" fmla="*/ 243900 w 2195098"/>
              <a:gd name="connsiteY33" fmla="*/ 3120373 h 3120373"/>
              <a:gd name="connsiteX34" fmla="*/ 162600 w 2195098"/>
              <a:gd name="connsiteY34" fmla="*/ 3120373 h 3120373"/>
              <a:gd name="connsiteX35" fmla="*/ 813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3004804 h 3120373"/>
              <a:gd name="connsiteX38" fmla="*/ 0 w 2195098"/>
              <a:gd name="connsiteY38" fmla="*/ 2889234 h 3120373"/>
              <a:gd name="connsiteX39" fmla="*/ 0 w 2195098"/>
              <a:gd name="connsiteY39" fmla="*/ 2773665 h 3120373"/>
              <a:gd name="connsiteX40" fmla="*/ 0 w 2195098"/>
              <a:gd name="connsiteY40" fmla="*/ 2658096 h 3120373"/>
              <a:gd name="connsiteX41" fmla="*/ 0 w 2195098"/>
              <a:gd name="connsiteY41" fmla="*/ 2542526 h 3120373"/>
              <a:gd name="connsiteX42" fmla="*/ 0 w 2195098"/>
              <a:gd name="connsiteY42" fmla="*/ 2426957 h 3120373"/>
              <a:gd name="connsiteX43" fmla="*/ 0 w 2195098"/>
              <a:gd name="connsiteY43" fmla="*/ 2311388 h 3120373"/>
              <a:gd name="connsiteX44" fmla="*/ 0 w 2195098"/>
              <a:gd name="connsiteY44" fmla="*/ 2195818 h 3120373"/>
              <a:gd name="connsiteX45" fmla="*/ 0 w 2195098"/>
              <a:gd name="connsiteY45" fmla="*/ 2080249 h 3120373"/>
              <a:gd name="connsiteX46" fmla="*/ 0 w 2195098"/>
              <a:gd name="connsiteY46" fmla="*/ 1964680 h 3120373"/>
              <a:gd name="connsiteX47" fmla="*/ 0 w 2195098"/>
              <a:gd name="connsiteY47" fmla="*/ 1849110 h 3120373"/>
              <a:gd name="connsiteX48" fmla="*/ 0 w 2195098"/>
              <a:gd name="connsiteY48" fmla="*/ 1733541 h 3120373"/>
              <a:gd name="connsiteX49" fmla="*/ 0 w 2195098"/>
              <a:gd name="connsiteY49" fmla="*/ 1617971 h 3120373"/>
              <a:gd name="connsiteX50" fmla="*/ 0 w 2195098"/>
              <a:gd name="connsiteY50" fmla="*/ 1502402 h 3120373"/>
              <a:gd name="connsiteX51" fmla="*/ 0 w 2195098"/>
              <a:gd name="connsiteY51" fmla="*/ 1386832 h 3120373"/>
              <a:gd name="connsiteX52" fmla="*/ 0 w 2195098"/>
              <a:gd name="connsiteY52" fmla="*/ 1271263 h 3120373"/>
              <a:gd name="connsiteX53" fmla="*/ 0 w 2195098"/>
              <a:gd name="connsiteY53" fmla="*/ 1155693 h 3120373"/>
              <a:gd name="connsiteX54" fmla="*/ 0 w 2195098"/>
              <a:gd name="connsiteY54" fmla="*/ 1040124 h 3120373"/>
              <a:gd name="connsiteX55" fmla="*/ 0 w 2195098"/>
              <a:gd name="connsiteY55" fmla="*/ 924555 h 3120373"/>
              <a:gd name="connsiteX56" fmla="*/ 0 w 2195098"/>
              <a:gd name="connsiteY56" fmla="*/ 808985 h 3120373"/>
              <a:gd name="connsiteX57" fmla="*/ 0 w 2195098"/>
              <a:gd name="connsiteY57" fmla="*/ 693416 h 3120373"/>
              <a:gd name="connsiteX58" fmla="*/ 0 w 2195098"/>
              <a:gd name="connsiteY58" fmla="*/ 577847 h 3120373"/>
              <a:gd name="connsiteX59" fmla="*/ 0 w 2195098"/>
              <a:gd name="connsiteY59" fmla="*/ 462277 h 3120373"/>
              <a:gd name="connsiteX60" fmla="*/ 0 w 2195098"/>
              <a:gd name="connsiteY60" fmla="*/ 346708 h 3120373"/>
              <a:gd name="connsiteX61" fmla="*/ 0 w 2195098"/>
              <a:gd name="connsiteY61" fmla="*/ 231139 h 3120373"/>
              <a:gd name="connsiteX62" fmla="*/ 0 w 2195098"/>
              <a:gd name="connsiteY62" fmla="*/ 115569 h 3120373"/>
              <a:gd name="connsiteX63" fmla="*/ 0 w 2195098"/>
              <a:gd name="connsiteY63" fmla="*/ 0 h 3120373"/>
              <a:gd name="connsiteX64" fmla="*/ 81300 w 2195098"/>
              <a:gd name="connsiteY64" fmla="*/ 0 h 3120373"/>
              <a:gd name="connsiteX65" fmla="*/ 162600 w 2195098"/>
              <a:gd name="connsiteY65" fmla="*/ 0 h 3120373"/>
              <a:gd name="connsiteX66" fmla="*/ 243900 w 2195098"/>
              <a:gd name="connsiteY66" fmla="*/ 0 h 3120373"/>
              <a:gd name="connsiteX67" fmla="*/ 325199 w 2195098"/>
              <a:gd name="connsiteY67" fmla="*/ 0 h 3120373"/>
              <a:gd name="connsiteX68" fmla="*/ 406499 w 2195098"/>
              <a:gd name="connsiteY68" fmla="*/ 0 h 3120373"/>
              <a:gd name="connsiteX69" fmla="*/ 487799 w 2195098"/>
              <a:gd name="connsiteY69" fmla="*/ 0 h 3120373"/>
              <a:gd name="connsiteX70" fmla="*/ 569099 w 2195098"/>
              <a:gd name="connsiteY70" fmla="*/ 0 h 3120373"/>
              <a:gd name="connsiteX71" fmla="*/ 650399 w 2195098"/>
              <a:gd name="connsiteY71" fmla="*/ 0 h 3120373"/>
              <a:gd name="connsiteX72" fmla="*/ 731699 w 2195098"/>
              <a:gd name="connsiteY72" fmla="*/ 0 h 3120373"/>
              <a:gd name="connsiteX73" fmla="*/ 812999 w 2195098"/>
              <a:gd name="connsiteY73" fmla="*/ 0 h 3120373"/>
              <a:gd name="connsiteX74" fmla="*/ 894299 w 2195098"/>
              <a:gd name="connsiteY74" fmla="*/ 0 h 3120373"/>
              <a:gd name="connsiteX75" fmla="*/ 975599 w 2195098"/>
              <a:gd name="connsiteY75" fmla="*/ 0 h 3120373"/>
              <a:gd name="connsiteX76" fmla="*/ 1056899 w 2195098"/>
              <a:gd name="connsiteY76" fmla="*/ 0 h 3120373"/>
              <a:gd name="connsiteX77" fmla="*/ 1138199 w 2195098"/>
              <a:gd name="connsiteY77" fmla="*/ 0 h 3120373"/>
              <a:gd name="connsiteX78" fmla="*/ 1219499 w 2195098"/>
              <a:gd name="connsiteY78" fmla="*/ 0 h 3120373"/>
              <a:gd name="connsiteX79" fmla="*/ 1300799 w 2195098"/>
              <a:gd name="connsiteY79" fmla="*/ 0 h 3120373"/>
              <a:gd name="connsiteX80" fmla="*/ 1382099 w 2195098"/>
              <a:gd name="connsiteY80" fmla="*/ 0 h 3120373"/>
              <a:gd name="connsiteX81" fmla="*/ 1463399 w 2195098"/>
              <a:gd name="connsiteY81" fmla="*/ 0 h 3120373"/>
              <a:gd name="connsiteX82" fmla="*/ 1544699 w 2195098"/>
              <a:gd name="connsiteY82" fmla="*/ 0 h 3120373"/>
              <a:gd name="connsiteX83" fmla="*/ 1625999 w 2195098"/>
              <a:gd name="connsiteY83" fmla="*/ 0 h 3120373"/>
              <a:gd name="connsiteX84" fmla="*/ 1707299 w 2195098"/>
              <a:gd name="connsiteY84" fmla="*/ 0 h 3120373"/>
              <a:gd name="connsiteX85" fmla="*/ 1788599 w 2195098"/>
              <a:gd name="connsiteY85" fmla="*/ 0 h 3120373"/>
              <a:gd name="connsiteX86" fmla="*/ 1869898 w 2195098"/>
              <a:gd name="connsiteY86" fmla="*/ 0 h 3120373"/>
              <a:gd name="connsiteX87" fmla="*/ 1951198 w 2195098"/>
              <a:gd name="connsiteY87" fmla="*/ 0 h 3120373"/>
              <a:gd name="connsiteX88" fmla="*/ 2032498 w 2195098"/>
              <a:gd name="connsiteY88" fmla="*/ 0 h 3120373"/>
              <a:gd name="connsiteX89" fmla="*/ 2113798 w 2195098"/>
              <a:gd name="connsiteY89" fmla="*/ 0 h 3120373"/>
              <a:gd name="connsiteX90" fmla="*/ 2195098 w 2195098"/>
              <a:gd name="connsiteY90" fmla="*/ 0 h 3120373"/>
              <a:gd name="connsiteX91" fmla="*/ 2195098 w 2195098"/>
              <a:gd name="connsiteY91" fmla="*/ 115569 h 3120373"/>
              <a:gd name="connsiteX92" fmla="*/ 2195098 w 2195098"/>
              <a:gd name="connsiteY92" fmla="*/ 231139 h 3120373"/>
              <a:gd name="connsiteX93" fmla="*/ 2195098 w 2195098"/>
              <a:gd name="connsiteY93" fmla="*/ 346708 h 3120373"/>
              <a:gd name="connsiteX94" fmla="*/ 2195098 w 2195098"/>
              <a:gd name="connsiteY94" fmla="*/ 462278 h 3120373"/>
              <a:gd name="connsiteX0" fmla="*/ 2195098 w 2195098"/>
              <a:gd name="connsiteY0" fmla="*/ 2195818 h 3120373"/>
              <a:gd name="connsiteX1" fmla="*/ 2195098 w 2195098"/>
              <a:gd name="connsiteY1" fmla="*/ 2311388 h 3120373"/>
              <a:gd name="connsiteX2" fmla="*/ 2195098 w 2195098"/>
              <a:gd name="connsiteY2" fmla="*/ 2426957 h 3120373"/>
              <a:gd name="connsiteX3" fmla="*/ 2195098 w 2195098"/>
              <a:gd name="connsiteY3" fmla="*/ 2542526 h 3120373"/>
              <a:gd name="connsiteX4" fmla="*/ 2195098 w 2195098"/>
              <a:gd name="connsiteY4" fmla="*/ 2658096 h 3120373"/>
              <a:gd name="connsiteX5" fmla="*/ 2195098 w 2195098"/>
              <a:gd name="connsiteY5" fmla="*/ 2773665 h 3120373"/>
              <a:gd name="connsiteX6" fmla="*/ 2195098 w 2195098"/>
              <a:gd name="connsiteY6" fmla="*/ 2889234 h 3120373"/>
              <a:gd name="connsiteX7" fmla="*/ 2195098 w 2195098"/>
              <a:gd name="connsiteY7" fmla="*/ 3004804 h 3120373"/>
              <a:gd name="connsiteX8" fmla="*/ 2195098 w 2195098"/>
              <a:gd name="connsiteY8" fmla="*/ 3120373 h 3120373"/>
              <a:gd name="connsiteX9" fmla="*/ 2113798 w 2195098"/>
              <a:gd name="connsiteY9" fmla="*/ 3120373 h 3120373"/>
              <a:gd name="connsiteX10" fmla="*/ 2032498 w 2195098"/>
              <a:gd name="connsiteY10" fmla="*/ 3120373 h 3120373"/>
              <a:gd name="connsiteX11" fmla="*/ 1951198 w 2195098"/>
              <a:gd name="connsiteY11" fmla="*/ 3120373 h 3120373"/>
              <a:gd name="connsiteX12" fmla="*/ 1869898 w 2195098"/>
              <a:gd name="connsiteY12" fmla="*/ 3120373 h 3120373"/>
              <a:gd name="connsiteX13" fmla="*/ 1788599 w 2195098"/>
              <a:gd name="connsiteY13" fmla="*/ 3120373 h 3120373"/>
              <a:gd name="connsiteX14" fmla="*/ 1707299 w 2195098"/>
              <a:gd name="connsiteY14" fmla="*/ 3120373 h 3120373"/>
              <a:gd name="connsiteX15" fmla="*/ 1625999 w 2195098"/>
              <a:gd name="connsiteY15" fmla="*/ 3120373 h 3120373"/>
              <a:gd name="connsiteX16" fmla="*/ 1544699 w 2195098"/>
              <a:gd name="connsiteY16" fmla="*/ 3120373 h 3120373"/>
              <a:gd name="connsiteX17" fmla="*/ 1463399 w 2195098"/>
              <a:gd name="connsiteY17" fmla="*/ 3120373 h 3120373"/>
              <a:gd name="connsiteX18" fmla="*/ 1382099 w 2195098"/>
              <a:gd name="connsiteY18" fmla="*/ 3120373 h 3120373"/>
              <a:gd name="connsiteX19" fmla="*/ 1300799 w 2195098"/>
              <a:gd name="connsiteY19" fmla="*/ 3120373 h 3120373"/>
              <a:gd name="connsiteX20" fmla="*/ 1219499 w 2195098"/>
              <a:gd name="connsiteY20" fmla="*/ 3120373 h 3120373"/>
              <a:gd name="connsiteX21" fmla="*/ 1138199 w 2195098"/>
              <a:gd name="connsiteY21" fmla="*/ 3120373 h 3120373"/>
              <a:gd name="connsiteX22" fmla="*/ 1056899 w 2195098"/>
              <a:gd name="connsiteY22" fmla="*/ 3120373 h 3120373"/>
              <a:gd name="connsiteX23" fmla="*/ 975599 w 2195098"/>
              <a:gd name="connsiteY23" fmla="*/ 3120373 h 3120373"/>
              <a:gd name="connsiteX24" fmla="*/ 894299 w 2195098"/>
              <a:gd name="connsiteY24" fmla="*/ 3120373 h 3120373"/>
              <a:gd name="connsiteX25" fmla="*/ 812999 w 2195098"/>
              <a:gd name="connsiteY25" fmla="*/ 3120373 h 3120373"/>
              <a:gd name="connsiteX26" fmla="*/ 731699 w 2195098"/>
              <a:gd name="connsiteY26" fmla="*/ 3120373 h 3120373"/>
              <a:gd name="connsiteX27" fmla="*/ 650399 w 2195098"/>
              <a:gd name="connsiteY27" fmla="*/ 3120373 h 3120373"/>
              <a:gd name="connsiteX28" fmla="*/ 569099 w 2195098"/>
              <a:gd name="connsiteY28" fmla="*/ 3120373 h 3120373"/>
              <a:gd name="connsiteX29" fmla="*/ 487799 w 2195098"/>
              <a:gd name="connsiteY29" fmla="*/ 3120373 h 3120373"/>
              <a:gd name="connsiteX30" fmla="*/ 406499 w 2195098"/>
              <a:gd name="connsiteY30" fmla="*/ 3120373 h 3120373"/>
              <a:gd name="connsiteX31" fmla="*/ 325199 w 2195098"/>
              <a:gd name="connsiteY31" fmla="*/ 3120373 h 3120373"/>
              <a:gd name="connsiteX32" fmla="*/ 243900 w 2195098"/>
              <a:gd name="connsiteY32" fmla="*/ 3120373 h 3120373"/>
              <a:gd name="connsiteX33" fmla="*/ 162600 w 2195098"/>
              <a:gd name="connsiteY33" fmla="*/ 3120373 h 3120373"/>
              <a:gd name="connsiteX34" fmla="*/ 813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3004804 h 3120373"/>
              <a:gd name="connsiteX37" fmla="*/ 0 w 2195098"/>
              <a:gd name="connsiteY37" fmla="*/ 2889234 h 3120373"/>
              <a:gd name="connsiteX38" fmla="*/ 0 w 2195098"/>
              <a:gd name="connsiteY38" fmla="*/ 2773665 h 3120373"/>
              <a:gd name="connsiteX39" fmla="*/ 0 w 2195098"/>
              <a:gd name="connsiteY39" fmla="*/ 2658096 h 3120373"/>
              <a:gd name="connsiteX40" fmla="*/ 0 w 2195098"/>
              <a:gd name="connsiteY40" fmla="*/ 2542526 h 3120373"/>
              <a:gd name="connsiteX41" fmla="*/ 0 w 2195098"/>
              <a:gd name="connsiteY41" fmla="*/ 2426957 h 3120373"/>
              <a:gd name="connsiteX42" fmla="*/ 0 w 2195098"/>
              <a:gd name="connsiteY42" fmla="*/ 2311388 h 3120373"/>
              <a:gd name="connsiteX43" fmla="*/ 0 w 2195098"/>
              <a:gd name="connsiteY43" fmla="*/ 2195818 h 3120373"/>
              <a:gd name="connsiteX44" fmla="*/ 0 w 2195098"/>
              <a:gd name="connsiteY44" fmla="*/ 2080249 h 3120373"/>
              <a:gd name="connsiteX45" fmla="*/ 0 w 2195098"/>
              <a:gd name="connsiteY45" fmla="*/ 1964680 h 3120373"/>
              <a:gd name="connsiteX46" fmla="*/ 0 w 2195098"/>
              <a:gd name="connsiteY46" fmla="*/ 1849110 h 3120373"/>
              <a:gd name="connsiteX47" fmla="*/ 0 w 2195098"/>
              <a:gd name="connsiteY47" fmla="*/ 1733541 h 3120373"/>
              <a:gd name="connsiteX48" fmla="*/ 0 w 2195098"/>
              <a:gd name="connsiteY48" fmla="*/ 1617971 h 3120373"/>
              <a:gd name="connsiteX49" fmla="*/ 0 w 2195098"/>
              <a:gd name="connsiteY49" fmla="*/ 1502402 h 3120373"/>
              <a:gd name="connsiteX50" fmla="*/ 0 w 2195098"/>
              <a:gd name="connsiteY50" fmla="*/ 1386832 h 3120373"/>
              <a:gd name="connsiteX51" fmla="*/ 0 w 2195098"/>
              <a:gd name="connsiteY51" fmla="*/ 1271263 h 3120373"/>
              <a:gd name="connsiteX52" fmla="*/ 0 w 2195098"/>
              <a:gd name="connsiteY52" fmla="*/ 1155693 h 3120373"/>
              <a:gd name="connsiteX53" fmla="*/ 0 w 2195098"/>
              <a:gd name="connsiteY53" fmla="*/ 1040124 h 3120373"/>
              <a:gd name="connsiteX54" fmla="*/ 0 w 2195098"/>
              <a:gd name="connsiteY54" fmla="*/ 924555 h 3120373"/>
              <a:gd name="connsiteX55" fmla="*/ 0 w 2195098"/>
              <a:gd name="connsiteY55" fmla="*/ 808985 h 3120373"/>
              <a:gd name="connsiteX56" fmla="*/ 0 w 2195098"/>
              <a:gd name="connsiteY56" fmla="*/ 693416 h 3120373"/>
              <a:gd name="connsiteX57" fmla="*/ 0 w 2195098"/>
              <a:gd name="connsiteY57" fmla="*/ 577847 h 3120373"/>
              <a:gd name="connsiteX58" fmla="*/ 0 w 2195098"/>
              <a:gd name="connsiteY58" fmla="*/ 462277 h 3120373"/>
              <a:gd name="connsiteX59" fmla="*/ 0 w 2195098"/>
              <a:gd name="connsiteY59" fmla="*/ 346708 h 3120373"/>
              <a:gd name="connsiteX60" fmla="*/ 0 w 2195098"/>
              <a:gd name="connsiteY60" fmla="*/ 231139 h 3120373"/>
              <a:gd name="connsiteX61" fmla="*/ 0 w 2195098"/>
              <a:gd name="connsiteY61" fmla="*/ 115569 h 3120373"/>
              <a:gd name="connsiteX62" fmla="*/ 0 w 2195098"/>
              <a:gd name="connsiteY62" fmla="*/ 0 h 3120373"/>
              <a:gd name="connsiteX63" fmla="*/ 81300 w 2195098"/>
              <a:gd name="connsiteY63" fmla="*/ 0 h 3120373"/>
              <a:gd name="connsiteX64" fmla="*/ 162600 w 2195098"/>
              <a:gd name="connsiteY64" fmla="*/ 0 h 3120373"/>
              <a:gd name="connsiteX65" fmla="*/ 243900 w 2195098"/>
              <a:gd name="connsiteY65" fmla="*/ 0 h 3120373"/>
              <a:gd name="connsiteX66" fmla="*/ 325199 w 2195098"/>
              <a:gd name="connsiteY66" fmla="*/ 0 h 3120373"/>
              <a:gd name="connsiteX67" fmla="*/ 406499 w 2195098"/>
              <a:gd name="connsiteY67" fmla="*/ 0 h 3120373"/>
              <a:gd name="connsiteX68" fmla="*/ 487799 w 2195098"/>
              <a:gd name="connsiteY68" fmla="*/ 0 h 3120373"/>
              <a:gd name="connsiteX69" fmla="*/ 569099 w 2195098"/>
              <a:gd name="connsiteY69" fmla="*/ 0 h 3120373"/>
              <a:gd name="connsiteX70" fmla="*/ 650399 w 2195098"/>
              <a:gd name="connsiteY70" fmla="*/ 0 h 3120373"/>
              <a:gd name="connsiteX71" fmla="*/ 731699 w 2195098"/>
              <a:gd name="connsiteY71" fmla="*/ 0 h 3120373"/>
              <a:gd name="connsiteX72" fmla="*/ 812999 w 2195098"/>
              <a:gd name="connsiteY72" fmla="*/ 0 h 3120373"/>
              <a:gd name="connsiteX73" fmla="*/ 894299 w 2195098"/>
              <a:gd name="connsiteY73" fmla="*/ 0 h 3120373"/>
              <a:gd name="connsiteX74" fmla="*/ 975599 w 2195098"/>
              <a:gd name="connsiteY74" fmla="*/ 0 h 3120373"/>
              <a:gd name="connsiteX75" fmla="*/ 1056899 w 2195098"/>
              <a:gd name="connsiteY75" fmla="*/ 0 h 3120373"/>
              <a:gd name="connsiteX76" fmla="*/ 1138199 w 2195098"/>
              <a:gd name="connsiteY76" fmla="*/ 0 h 3120373"/>
              <a:gd name="connsiteX77" fmla="*/ 1219499 w 2195098"/>
              <a:gd name="connsiteY77" fmla="*/ 0 h 3120373"/>
              <a:gd name="connsiteX78" fmla="*/ 1300799 w 2195098"/>
              <a:gd name="connsiteY78" fmla="*/ 0 h 3120373"/>
              <a:gd name="connsiteX79" fmla="*/ 1382099 w 2195098"/>
              <a:gd name="connsiteY79" fmla="*/ 0 h 3120373"/>
              <a:gd name="connsiteX80" fmla="*/ 1463399 w 2195098"/>
              <a:gd name="connsiteY80" fmla="*/ 0 h 3120373"/>
              <a:gd name="connsiteX81" fmla="*/ 1544699 w 2195098"/>
              <a:gd name="connsiteY81" fmla="*/ 0 h 3120373"/>
              <a:gd name="connsiteX82" fmla="*/ 1625999 w 2195098"/>
              <a:gd name="connsiteY82" fmla="*/ 0 h 3120373"/>
              <a:gd name="connsiteX83" fmla="*/ 1707299 w 2195098"/>
              <a:gd name="connsiteY83" fmla="*/ 0 h 3120373"/>
              <a:gd name="connsiteX84" fmla="*/ 1788599 w 2195098"/>
              <a:gd name="connsiteY84" fmla="*/ 0 h 3120373"/>
              <a:gd name="connsiteX85" fmla="*/ 1869898 w 2195098"/>
              <a:gd name="connsiteY85" fmla="*/ 0 h 3120373"/>
              <a:gd name="connsiteX86" fmla="*/ 1951198 w 2195098"/>
              <a:gd name="connsiteY86" fmla="*/ 0 h 3120373"/>
              <a:gd name="connsiteX87" fmla="*/ 2032498 w 2195098"/>
              <a:gd name="connsiteY87" fmla="*/ 0 h 3120373"/>
              <a:gd name="connsiteX88" fmla="*/ 2113798 w 2195098"/>
              <a:gd name="connsiteY88" fmla="*/ 0 h 3120373"/>
              <a:gd name="connsiteX89" fmla="*/ 2195098 w 2195098"/>
              <a:gd name="connsiteY89" fmla="*/ 0 h 3120373"/>
              <a:gd name="connsiteX90" fmla="*/ 2195098 w 2195098"/>
              <a:gd name="connsiteY90" fmla="*/ 115569 h 3120373"/>
              <a:gd name="connsiteX91" fmla="*/ 2195098 w 2195098"/>
              <a:gd name="connsiteY91" fmla="*/ 231139 h 3120373"/>
              <a:gd name="connsiteX92" fmla="*/ 2195098 w 2195098"/>
              <a:gd name="connsiteY92" fmla="*/ 346708 h 3120373"/>
              <a:gd name="connsiteX93" fmla="*/ 2195098 w 2195098"/>
              <a:gd name="connsiteY93" fmla="*/ 462278 h 3120373"/>
              <a:gd name="connsiteX0" fmla="*/ 2195098 w 2195098"/>
              <a:gd name="connsiteY0" fmla="*/ 2311388 h 3120373"/>
              <a:gd name="connsiteX1" fmla="*/ 2195098 w 2195098"/>
              <a:gd name="connsiteY1" fmla="*/ 2426957 h 3120373"/>
              <a:gd name="connsiteX2" fmla="*/ 2195098 w 2195098"/>
              <a:gd name="connsiteY2" fmla="*/ 2542526 h 3120373"/>
              <a:gd name="connsiteX3" fmla="*/ 2195098 w 2195098"/>
              <a:gd name="connsiteY3" fmla="*/ 2658096 h 3120373"/>
              <a:gd name="connsiteX4" fmla="*/ 2195098 w 2195098"/>
              <a:gd name="connsiteY4" fmla="*/ 2773665 h 3120373"/>
              <a:gd name="connsiteX5" fmla="*/ 2195098 w 2195098"/>
              <a:gd name="connsiteY5" fmla="*/ 2889234 h 3120373"/>
              <a:gd name="connsiteX6" fmla="*/ 2195098 w 2195098"/>
              <a:gd name="connsiteY6" fmla="*/ 3004804 h 3120373"/>
              <a:gd name="connsiteX7" fmla="*/ 2195098 w 2195098"/>
              <a:gd name="connsiteY7" fmla="*/ 3120373 h 3120373"/>
              <a:gd name="connsiteX8" fmla="*/ 2113798 w 2195098"/>
              <a:gd name="connsiteY8" fmla="*/ 3120373 h 3120373"/>
              <a:gd name="connsiteX9" fmla="*/ 2032498 w 2195098"/>
              <a:gd name="connsiteY9" fmla="*/ 3120373 h 3120373"/>
              <a:gd name="connsiteX10" fmla="*/ 1951198 w 2195098"/>
              <a:gd name="connsiteY10" fmla="*/ 3120373 h 3120373"/>
              <a:gd name="connsiteX11" fmla="*/ 1869898 w 2195098"/>
              <a:gd name="connsiteY11" fmla="*/ 3120373 h 3120373"/>
              <a:gd name="connsiteX12" fmla="*/ 1788599 w 2195098"/>
              <a:gd name="connsiteY12" fmla="*/ 3120373 h 3120373"/>
              <a:gd name="connsiteX13" fmla="*/ 1707299 w 2195098"/>
              <a:gd name="connsiteY13" fmla="*/ 3120373 h 3120373"/>
              <a:gd name="connsiteX14" fmla="*/ 1625999 w 2195098"/>
              <a:gd name="connsiteY14" fmla="*/ 3120373 h 3120373"/>
              <a:gd name="connsiteX15" fmla="*/ 1544699 w 2195098"/>
              <a:gd name="connsiteY15" fmla="*/ 3120373 h 3120373"/>
              <a:gd name="connsiteX16" fmla="*/ 1463399 w 2195098"/>
              <a:gd name="connsiteY16" fmla="*/ 3120373 h 3120373"/>
              <a:gd name="connsiteX17" fmla="*/ 1382099 w 2195098"/>
              <a:gd name="connsiteY17" fmla="*/ 3120373 h 3120373"/>
              <a:gd name="connsiteX18" fmla="*/ 1300799 w 2195098"/>
              <a:gd name="connsiteY18" fmla="*/ 3120373 h 3120373"/>
              <a:gd name="connsiteX19" fmla="*/ 1219499 w 2195098"/>
              <a:gd name="connsiteY19" fmla="*/ 3120373 h 3120373"/>
              <a:gd name="connsiteX20" fmla="*/ 1138199 w 2195098"/>
              <a:gd name="connsiteY20" fmla="*/ 3120373 h 3120373"/>
              <a:gd name="connsiteX21" fmla="*/ 1056899 w 2195098"/>
              <a:gd name="connsiteY21" fmla="*/ 3120373 h 3120373"/>
              <a:gd name="connsiteX22" fmla="*/ 975599 w 2195098"/>
              <a:gd name="connsiteY22" fmla="*/ 3120373 h 3120373"/>
              <a:gd name="connsiteX23" fmla="*/ 894299 w 2195098"/>
              <a:gd name="connsiteY23" fmla="*/ 3120373 h 3120373"/>
              <a:gd name="connsiteX24" fmla="*/ 812999 w 2195098"/>
              <a:gd name="connsiteY24" fmla="*/ 3120373 h 3120373"/>
              <a:gd name="connsiteX25" fmla="*/ 731699 w 2195098"/>
              <a:gd name="connsiteY25" fmla="*/ 3120373 h 3120373"/>
              <a:gd name="connsiteX26" fmla="*/ 650399 w 2195098"/>
              <a:gd name="connsiteY26" fmla="*/ 3120373 h 3120373"/>
              <a:gd name="connsiteX27" fmla="*/ 569099 w 2195098"/>
              <a:gd name="connsiteY27" fmla="*/ 3120373 h 3120373"/>
              <a:gd name="connsiteX28" fmla="*/ 487799 w 2195098"/>
              <a:gd name="connsiteY28" fmla="*/ 3120373 h 3120373"/>
              <a:gd name="connsiteX29" fmla="*/ 406499 w 2195098"/>
              <a:gd name="connsiteY29" fmla="*/ 3120373 h 3120373"/>
              <a:gd name="connsiteX30" fmla="*/ 325199 w 2195098"/>
              <a:gd name="connsiteY30" fmla="*/ 3120373 h 3120373"/>
              <a:gd name="connsiteX31" fmla="*/ 243900 w 2195098"/>
              <a:gd name="connsiteY31" fmla="*/ 3120373 h 3120373"/>
              <a:gd name="connsiteX32" fmla="*/ 162600 w 2195098"/>
              <a:gd name="connsiteY32" fmla="*/ 3120373 h 3120373"/>
              <a:gd name="connsiteX33" fmla="*/ 813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3004804 h 3120373"/>
              <a:gd name="connsiteX36" fmla="*/ 0 w 2195098"/>
              <a:gd name="connsiteY36" fmla="*/ 2889234 h 3120373"/>
              <a:gd name="connsiteX37" fmla="*/ 0 w 2195098"/>
              <a:gd name="connsiteY37" fmla="*/ 2773665 h 3120373"/>
              <a:gd name="connsiteX38" fmla="*/ 0 w 2195098"/>
              <a:gd name="connsiteY38" fmla="*/ 2658096 h 3120373"/>
              <a:gd name="connsiteX39" fmla="*/ 0 w 2195098"/>
              <a:gd name="connsiteY39" fmla="*/ 2542526 h 3120373"/>
              <a:gd name="connsiteX40" fmla="*/ 0 w 2195098"/>
              <a:gd name="connsiteY40" fmla="*/ 2426957 h 3120373"/>
              <a:gd name="connsiteX41" fmla="*/ 0 w 2195098"/>
              <a:gd name="connsiteY41" fmla="*/ 2311388 h 3120373"/>
              <a:gd name="connsiteX42" fmla="*/ 0 w 2195098"/>
              <a:gd name="connsiteY42" fmla="*/ 2195818 h 3120373"/>
              <a:gd name="connsiteX43" fmla="*/ 0 w 2195098"/>
              <a:gd name="connsiteY43" fmla="*/ 2080249 h 3120373"/>
              <a:gd name="connsiteX44" fmla="*/ 0 w 2195098"/>
              <a:gd name="connsiteY44" fmla="*/ 1964680 h 3120373"/>
              <a:gd name="connsiteX45" fmla="*/ 0 w 2195098"/>
              <a:gd name="connsiteY45" fmla="*/ 1849110 h 3120373"/>
              <a:gd name="connsiteX46" fmla="*/ 0 w 2195098"/>
              <a:gd name="connsiteY46" fmla="*/ 1733541 h 3120373"/>
              <a:gd name="connsiteX47" fmla="*/ 0 w 2195098"/>
              <a:gd name="connsiteY47" fmla="*/ 1617971 h 3120373"/>
              <a:gd name="connsiteX48" fmla="*/ 0 w 2195098"/>
              <a:gd name="connsiteY48" fmla="*/ 1502402 h 3120373"/>
              <a:gd name="connsiteX49" fmla="*/ 0 w 2195098"/>
              <a:gd name="connsiteY49" fmla="*/ 1386832 h 3120373"/>
              <a:gd name="connsiteX50" fmla="*/ 0 w 2195098"/>
              <a:gd name="connsiteY50" fmla="*/ 1271263 h 3120373"/>
              <a:gd name="connsiteX51" fmla="*/ 0 w 2195098"/>
              <a:gd name="connsiteY51" fmla="*/ 1155693 h 3120373"/>
              <a:gd name="connsiteX52" fmla="*/ 0 w 2195098"/>
              <a:gd name="connsiteY52" fmla="*/ 1040124 h 3120373"/>
              <a:gd name="connsiteX53" fmla="*/ 0 w 2195098"/>
              <a:gd name="connsiteY53" fmla="*/ 924555 h 3120373"/>
              <a:gd name="connsiteX54" fmla="*/ 0 w 2195098"/>
              <a:gd name="connsiteY54" fmla="*/ 808985 h 3120373"/>
              <a:gd name="connsiteX55" fmla="*/ 0 w 2195098"/>
              <a:gd name="connsiteY55" fmla="*/ 693416 h 3120373"/>
              <a:gd name="connsiteX56" fmla="*/ 0 w 2195098"/>
              <a:gd name="connsiteY56" fmla="*/ 577847 h 3120373"/>
              <a:gd name="connsiteX57" fmla="*/ 0 w 2195098"/>
              <a:gd name="connsiteY57" fmla="*/ 462277 h 3120373"/>
              <a:gd name="connsiteX58" fmla="*/ 0 w 2195098"/>
              <a:gd name="connsiteY58" fmla="*/ 346708 h 3120373"/>
              <a:gd name="connsiteX59" fmla="*/ 0 w 2195098"/>
              <a:gd name="connsiteY59" fmla="*/ 231139 h 3120373"/>
              <a:gd name="connsiteX60" fmla="*/ 0 w 2195098"/>
              <a:gd name="connsiteY60" fmla="*/ 115569 h 3120373"/>
              <a:gd name="connsiteX61" fmla="*/ 0 w 2195098"/>
              <a:gd name="connsiteY61" fmla="*/ 0 h 3120373"/>
              <a:gd name="connsiteX62" fmla="*/ 81300 w 2195098"/>
              <a:gd name="connsiteY62" fmla="*/ 0 h 3120373"/>
              <a:gd name="connsiteX63" fmla="*/ 162600 w 2195098"/>
              <a:gd name="connsiteY63" fmla="*/ 0 h 3120373"/>
              <a:gd name="connsiteX64" fmla="*/ 243900 w 2195098"/>
              <a:gd name="connsiteY64" fmla="*/ 0 h 3120373"/>
              <a:gd name="connsiteX65" fmla="*/ 325199 w 2195098"/>
              <a:gd name="connsiteY65" fmla="*/ 0 h 3120373"/>
              <a:gd name="connsiteX66" fmla="*/ 406499 w 2195098"/>
              <a:gd name="connsiteY66" fmla="*/ 0 h 3120373"/>
              <a:gd name="connsiteX67" fmla="*/ 487799 w 2195098"/>
              <a:gd name="connsiteY67" fmla="*/ 0 h 3120373"/>
              <a:gd name="connsiteX68" fmla="*/ 569099 w 2195098"/>
              <a:gd name="connsiteY68" fmla="*/ 0 h 3120373"/>
              <a:gd name="connsiteX69" fmla="*/ 650399 w 2195098"/>
              <a:gd name="connsiteY69" fmla="*/ 0 h 3120373"/>
              <a:gd name="connsiteX70" fmla="*/ 731699 w 2195098"/>
              <a:gd name="connsiteY70" fmla="*/ 0 h 3120373"/>
              <a:gd name="connsiteX71" fmla="*/ 812999 w 2195098"/>
              <a:gd name="connsiteY71" fmla="*/ 0 h 3120373"/>
              <a:gd name="connsiteX72" fmla="*/ 894299 w 2195098"/>
              <a:gd name="connsiteY72" fmla="*/ 0 h 3120373"/>
              <a:gd name="connsiteX73" fmla="*/ 975599 w 2195098"/>
              <a:gd name="connsiteY73" fmla="*/ 0 h 3120373"/>
              <a:gd name="connsiteX74" fmla="*/ 1056899 w 2195098"/>
              <a:gd name="connsiteY74" fmla="*/ 0 h 3120373"/>
              <a:gd name="connsiteX75" fmla="*/ 1138199 w 2195098"/>
              <a:gd name="connsiteY75" fmla="*/ 0 h 3120373"/>
              <a:gd name="connsiteX76" fmla="*/ 1219499 w 2195098"/>
              <a:gd name="connsiteY76" fmla="*/ 0 h 3120373"/>
              <a:gd name="connsiteX77" fmla="*/ 1300799 w 2195098"/>
              <a:gd name="connsiteY77" fmla="*/ 0 h 3120373"/>
              <a:gd name="connsiteX78" fmla="*/ 1382099 w 2195098"/>
              <a:gd name="connsiteY78" fmla="*/ 0 h 3120373"/>
              <a:gd name="connsiteX79" fmla="*/ 1463399 w 2195098"/>
              <a:gd name="connsiteY79" fmla="*/ 0 h 3120373"/>
              <a:gd name="connsiteX80" fmla="*/ 1544699 w 2195098"/>
              <a:gd name="connsiteY80" fmla="*/ 0 h 3120373"/>
              <a:gd name="connsiteX81" fmla="*/ 1625999 w 2195098"/>
              <a:gd name="connsiteY81" fmla="*/ 0 h 3120373"/>
              <a:gd name="connsiteX82" fmla="*/ 1707299 w 2195098"/>
              <a:gd name="connsiteY82" fmla="*/ 0 h 3120373"/>
              <a:gd name="connsiteX83" fmla="*/ 1788599 w 2195098"/>
              <a:gd name="connsiteY83" fmla="*/ 0 h 3120373"/>
              <a:gd name="connsiteX84" fmla="*/ 1869898 w 2195098"/>
              <a:gd name="connsiteY84" fmla="*/ 0 h 3120373"/>
              <a:gd name="connsiteX85" fmla="*/ 1951198 w 2195098"/>
              <a:gd name="connsiteY85" fmla="*/ 0 h 3120373"/>
              <a:gd name="connsiteX86" fmla="*/ 2032498 w 2195098"/>
              <a:gd name="connsiteY86" fmla="*/ 0 h 3120373"/>
              <a:gd name="connsiteX87" fmla="*/ 2113798 w 2195098"/>
              <a:gd name="connsiteY87" fmla="*/ 0 h 3120373"/>
              <a:gd name="connsiteX88" fmla="*/ 2195098 w 2195098"/>
              <a:gd name="connsiteY88" fmla="*/ 0 h 3120373"/>
              <a:gd name="connsiteX89" fmla="*/ 2195098 w 2195098"/>
              <a:gd name="connsiteY89" fmla="*/ 115569 h 3120373"/>
              <a:gd name="connsiteX90" fmla="*/ 2195098 w 2195098"/>
              <a:gd name="connsiteY90" fmla="*/ 231139 h 3120373"/>
              <a:gd name="connsiteX91" fmla="*/ 2195098 w 2195098"/>
              <a:gd name="connsiteY91" fmla="*/ 346708 h 3120373"/>
              <a:gd name="connsiteX92" fmla="*/ 2195098 w 2195098"/>
              <a:gd name="connsiteY92" fmla="*/ 462278 h 3120373"/>
              <a:gd name="connsiteX0" fmla="*/ 2195098 w 2195098"/>
              <a:gd name="connsiteY0" fmla="*/ 2426957 h 3120373"/>
              <a:gd name="connsiteX1" fmla="*/ 2195098 w 2195098"/>
              <a:gd name="connsiteY1" fmla="*/ 2542526 h 3120373"/>
              <a:gd name="connsiteX2" fmla="*/ 2195098 w 2195098"/>
              <a:gd name="connsiteY2" fmla="*/ 2658096 h 3120373"/>
              <a:gd name="connsiteX3" fmla="*/ 2195098 w 2195098"/>
              <a:gd name="connsiteY3" fmla="*/ 2773665 h 3120373"/>
              <a:gd name="connsiteX4" fmla="*/ 2195098 w 2195098"/>
              <a:gd name="connsiteY4" fmla="*/ 2889234 h 3120373"/>
              <a:gd name="connsiteX5" fmla="*/ 2195098 w 2195098"/>
              <a:gd name="connsiteY5" fmla="*/ 3004804 h 3120373"/>
              <a:gd name="connsiteX6" fmla="*/ 2195098 w 2195098"/>
              <a:gd name="connsiteY6" fmla="*/ 3120373 h 3120373"/>
              <a:gd name="connsiteX7" fmla="*/ 2113798 w 2195098"/>
              <a:gd name="connsiteY7" fmla="*/ 3120373 h 3120373"/>
              <a:gd name="connsiteX8" fmla="*/ 2032498 w 2195098"/>
              <a:gd name="connsiteY8" fmla="*/ 3120373 h 3120373"/>
              <a:gd name="connsiteX9" fmla="*/ 1951198 w 2195098"/>
              <a:gd name="connsiteY9" fmla="*/ 3120373 h 3120373"/>
              <a:gd name="connsiteX10" fmla="*/ 1869898 w 2195098"/>
              <a:gd name="connsiteY10" fmla="*/ 3120373 h 3120373"/>
              <a:gd name="connsiteX11" fmla="*/ 1788599 w 2195098"/>
              <a:gd name="connsiteY11" fmla="*/ 3120373 h 3120373"/>
              <a:gd name="connsiteX12" fmla="*/ 1707299 w 2195098"/>
              <a:gd name="connsiteY12" fmla="*/ 3120373 h 3120373"/>
              <a:gd name="connsiteX13" fmla="*/ 1625999 w 2195098"/>
              <a:gd name="connsiteY13" fmla="*/ 3120373 h 3120373"/>
              <a:gd name="connsiteX14" fmla="*/ 1544699 w 2195098"/>
              <a:gd name="connsiteY14" fmla="*/ 3120373 h 3120373"/>
              <a:gd name="connsiteX15" fmla="*/ 1463399 w 2195098"/>
              <a:gd name="connsiteY15" fmla="*/ 3120373 h 3120373"/>
              <a:gd name="connsiteX16" fmla="*/ 1382099 w 2195098"/>
              <a:gd name="connsiteY16" fmla="*/ 3120373 h 3120373"/>
              <a:gd name="connsiteX17" fmla="*/ 1300799 w 2195098"/>
              <a:gd name="connsiteY17" fmla="*/ 3120373 h 3120373"/>
              <a:gd name="connsiteX18" fmla="*/ 1219499 w 2195098"/>
              <a:gd name="connsiteY18" fmla="*/ 3120373 h 3120373"/>
              <a:gd name="connsiteX19" fmla="*/ 1138199 w 2195098"/>
              <a:gd name="connsiteY19" fmla="*/ 3120373 h 3120373"/>
              <a:gd name="connsiteX20" fmla="*/ 1056899 w 2195098"/>
              <a:gd name="connsiteY20" fmla="*/ 3120373 h 3120373"/>
              <a:gd name="connsiteX21" fmla="*/ 975599 w 2195098"/>
              <a:gd name="connsiteY21" fmla="*/ 3120373 h 3120373"/>
              <a:gd name="connsiteX22" fmla="*/ 894299 w 2195098"/>
              <a:gd name="connsiteY22" fmla="*/ 3120373 h 3120373"/>
              <a:gd name="connsiteX23" fmla="*/ 812999 w 2195098"/>
              <a:gd name="connsiteY23" fmla="*/ 3120373 h 3120373"/>
              <a:gd name="connsiteX24" fmla="*/ 731699 w 2195098"/>
              <a:gd name="connsiteY24" fmla="*/ 3120373 h 3120373"/>
              <a:gd name="connsiteX25" fmla="*/ 650399 w 2195098"/>
              <a:gd name="connsiteY25" fmla="*/ 3120373 h 3120373"/>
              <a:gd name="connsiteX26" fmla="*/ 569099 w 2195098"/>
              <a:gd name="connsiteY26" fmla="*/ 3120373 h 3120373"/>
              <a:gd name="connsiteX27" fmla="*/ 487799 w 2195098"/>
              <a:gd name="connsiteY27" fmla="*/ 3120373 h 3120373"/>
              <a:gd name="connsiteX28" fmla="*/ 406499 w 2195098"/>
              <a:gd name="connsiteY28" fmla="*/ 3120373 h 3120373"/>
              <a:gd name="connsiteX29" fmla="*/ 325199 w 2195098"/>
              <a:gd name="connsiteY29" fmla="*/ 3120373 h 3120373"/>
              <a:gd name="connsiteX30" fmla="*/ 243900 w 2195098"/>
              <a:gd name="connsiteY30" fmla="*/ 3120373 h 3120373"/>
              <a:gd name="connsiteX31" fmla="*/ 162600 w 2195098"/>
              <a:gd name="connsiteY31" fmla="*/ 3120373 h 3120373"/>
              <a:gd name="connsiteX32" fmla="*/ 813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3004804 h 3120373"/>
              <a:gd name="connsiteX35" fmla="*/ 0 w 2195098"/>
              <a:gd name="connsiteY35" fmla="*/ 2889234 h 3120373"/>
              <a:gd name="connsiteX36" fmla="*/ 0 w 2195098"/>
              <a:gd name="connsiteY36" fmla="*/ 2773665 h 3120373"/>
              <a:gd name="connsiteX37" fmla="*/ 0 w 2195098"/>
              <a:gd name="connsiteY37" fmla="*/ 2658096 h 3120373"/>
              <a:gd name="connsiteX38" fmla="*/ 0 w 2195098"/>
              <a:gd name="connsiteY38" fmla="*/ 2542526 h 3120373"/>
              <a:gd name="connsiteX39" fmla="*/ 0 w 2195098"/>
              <a:gd name="connsiteY39" fmla="*/ 2426957 h 3120373"/>
              <a:gd name="connsiteX40" fmla="*/ 0 w 2195098"/>
              <a:gd name="connsiteY40" fmla="*/ 2311388 h 3120373"/>
              <a:gd name="connsiteX41" fmla="*/ 0 w 2195098"/>
              <a:gd name="connsiteY41" fmla="*/ 2195818 h 3120373"/>
              <a:gd name="connsiteX42" fmla="*/ 0 w 2195098"/>
              <a:gd name="connsiteY42" fmla="*/ 2080249 h 3120373"/>
              <a:gd name="connsiteX43" fmla="*/ 0 w 2195098"/>
              <a:gd name="connsiteY43" fmla="*/ 1964680 h 3120373"/>
              <a:gd name="connsiteX44" fmla="*/ 0 w 2195098"/>
              <a:gd name="connsiteY44" fmla="*/ 1849110 h 3120373"/>
              <a:gd name="connsiteX45" fmla="*/ 0 w 2195098"/>
              <a:gd name="connsiteY45" fmla="*/ 1733541 h 3120373"/>
              <a:gd name="connsiteX46" fmla="*/ 0 w 2195098"/>
              <a:gd name="connsiteY46" fmla="*/ 1617971 h 3120373"/>
              <a:gd name="connsiteX47" fmla="*/ 0 w 2195098"/>
              <a:gd name="connsiteY47" fmla="*/ 1502402 h 3120373"/>
              <a:gd name="connsiteX48" fmla="*/ 0 w 2195098"/>
              <a:gd name="connsiteY48" fmla="*/ 1386832 h 3120373"/>
              <a:gd name="connsiteX49" fmla="*/ 0 w 2195098"/>
              <a:gd name="connsiteY49" fmla="*/ 1271263 h 3120373"/>
              <a:gd name="connsiteX50" fmla="*/ 0 w 2195098"/>
              <a:gd name="connsiteY50" fmla="*/ 1155693 h 3120373"/>
              <a:gd name="connsiteX51" fmla="*/ 0 w 2195098"/>
              <a:gd name="connsiteY51" fmla="*/ 1040124 h 3120373"/>
              <a:gd name="connsiteX52" fmla="*/ 0 w 2195098"/>
              <a:gd name="connsiteY52" fmla="*/ 924555 h 3120373"/>
              <a:gd name="connsiteX53" fmla="*/ 0 w 2195098"/>
              <a:gd name="connsiteY53" fmla="*/ 808985 h 3120373"/>
              <a:gd name="connsiteX54" fmla="*/ 0 w 2195098"/>
              <a:gd name="connsiteY54" fmla="*/ 693416 h 3120373"/>
              <a:gd name="connsiteX55" fmla="*/ 0 w 2195098"/>
              <a:gd name="connsiteY55" fmla="*/ 577847 h 3120373"/>
              <a:gd name="connsiteX56" fmla="*/ 0 w 2195098"/>
              <a:gd name="connsiteY56" fmla="*/ 462277 h 3120373"/>
              <a:gd name="connsiteX57" fmla="*/ 0 w 2195098"/>
              <a:gd name="connsiteY57" fmla="*/ 346708 h 3120373"/>
              <a:gd name="connsiteX58" fmla="*/ 0 w 2195098"/>
              <a:gd name="connsiteY58" fmla="*/ 231139 h 3120373"/>
              <a:gd name="connsiteX59" fmla="*/ 0 w 2195098"/>
              <a:gd name="connsiteY59" fmla="*/ 115569 h 3120373"/>
              <a:gd name="connsiteX60" fmla="*/ 0 w 2195098"/>
              <a:gd name="connsiteY60" fmla="*/ 0 h 3120373"/>
              <a:gd name="connsiteX61" fmla="*/ 81300 w 2195098"/>
              <a:gd name="connsiteY61" fmla="*/ 0 h 3120373"/>
              <a:gd name="connsiteX62" fmla="*/ 162600 w 2195098"/>
              <a:gd name="connsiteY62" fmla="*/ 0 h 3120373"/>
              <a:gd name="connsiteX63" fmla="*/ 243900 w 2195098"/>
              <a:gd name="connsiteY63" fmla="*/ 0 h 3120373"/>
              <a:gd name="connsiteX64" fmla="*/ 325199 w 2195098"/>
              <a:gd name="connsiteY64" fmla="*/ 0 h 3120373"/>
              <a:gd name="connsiteX65" fmla="*/ 406499 w 2195098"/>
              <a:gd name="connsiteY65" fmla="*/ 0 h 3120373"/>
              <a:gd name="connsiteX66" fmla="*/ 487799 w 2195098"/>
              <a:gd name="connsiteY66" fmla="*/ 0 h 3120373"/>
              <a:gd name="connsiteX67" fmla="*/ 569099 w 2195098"/>
              <a:gd name="connsiteY67" fmla="*/ 0 h 3120373"/>
              <a:gd name="connsiteX68" fmla="*/ 650399 w 2195098"/>
              <a:gd name="connsiteY68" fmla="*/ 0 h 3120373"/>
              <a:gd name="connsiteX69" fmla="*/ 731699 w 2195098"/>
              <a:gd name="connsiteY69" fmla="*/ 0 h 3120373"/>
              <a:gd name="connsiteX70" fmla="*/ 812999 w 2195098"/>
              <a:gd name="connsiteY70" fmla="*/ 0 h 3120373"/>
              <a:gd name="connsiteX71" fmla="*/ 894299 w 2195098"/>
              <a:gd name="connsiteY71" fmla="*/ 0 h 3120373"/>
              <a:gd name="connsiteX72" fmla="*/ 975599 w 2195098"/>
              <a:gd name="connsiteY72" fmla="*/ 0 h 3120373"/>
              <a:gd name="connsiteX73" fmla="*/ 1056899 w 2195098"/>
              <a:gd name="connsiteY73" fmla="*/ 0 h 3120373"/>
              <a:gd name="connsiteX74" fmla="*/ 1138199 w 2195098"/>
              <a:gd name="connsiteY74" fmla="*/ 0 h 3120373"/>
              <a:gd name="connsiteX75" fmla="*/ 1219499 w 2195098"/>
              <a:gd name="connsiteY75" fmla="*/ 0 h 3120373"/>
              <a:gd name="connsiteX76" fmla="*/ 1300799 w 2195098"/>
              <a:gd name="connsiteY76" fmla="*/ 0 h 3120373"/>
              <a:gd name="connsiteX77" fmla="*/ 1382099 w 2195098"/>
              <a:gd name="connsiteY77" fmla="*/ 0 h 3120373"/>
              <a:gd name="connsiteX78" fmla="*/ 1463399 w 2195098"/>
              <a:gd name="connsiteY78" fmla="*/ 0 h 3120373"/>
              <a:gd name="connsiteX79" fmla="*/ 1544699 w 2195098"/>
              <a:gd name="connsiteY79" fmla="*/ 0 h 3120373"/>
              <a:gd name="connsiteX80" fmla="*/ 1625999 w 2195098"/>
              <a:gd name="connsiteY80" fmla="*/ 0 h 3120373"/>
              <a:gd name="connsiteX81" fmla="*/ 1707299 w 2195098"/>
              <a:gd name="connsiteY81" fmla="*/ 0 h 3120373"/>
              <a:gd name="connsiteX82" fmla="*/ 1788599 w 2195098"/>
              <a:gd name="connsiteY82" fmla="*/ 0 h 3120373"/>
              <a:gd name="connsiteX83" fmla="*/ 1869898 w 2195098"/>
              <a:gd name="connsiteY83" fmla="*/ 0 h 3120373"/>
              <a:gd name="connsiteX84" fmla="*/ 1951198 w 2195098"/>
              <a:gd name="connsiteY84" fmla="*/ 0 h 3120373"/>
              <a:gd name="connsiteX85" fmla="*/ 2032498 w 2195098"/>
              <a:gd name="connsiteY85" fmla="*/ 0 h 3120373"/>
              <a:gd name="connsiteX86" fmla="*/ 2113798 w 2195098"/>
              <a:gd name="connsiteY86" fmla="*/ 0 h 3120373"/>
              <a:gd name="connsiteX87" fmla="*/ 2195098 w 2195098"/>
              <a:gd name="connsiteY87" fmla="*/ 0 h 3120373"/>
              <a:gd name="connsiteX88" fmla="*/ 2195098 w 2195098"/>
              <a:gd name="connsiteY88" fmla="*/ 115569 h 3120373"/>
              <a:gd name="connsiteX89" fmla="*/ 2195098 w 2195098"/>
              <a:gd name="connsiteY89" fmla="*/ 231139 h 3120373"/>
              <a:gd name="connsiteX90" fmla="*/ 2195098 w 2195098"/>
              <a:gd name="connsiteY90" fmla="*/ 346708 h 3120373"/>
              <a:gd name="connsiteX91" fmla="*/ 2195098 w 2195098"/>
              <a:gd name="connsiteY91" fmla="*/ 462278 h 3120373"/>
              <a:gd name="connsiteX0" fmla="*/ 2195098 w 2195098"/>
              <a:gd name="connsiteY0" fmla="*/ 2542526 h 3120373"/>
              <a:gd name="connsiteX1" fmla="*/ 2195098 w 2195098"/>
              <a:gd name="connsiteY1" fmla="*/ 2658096 h 3120373"/>
              <a:gd name="connsiteX2" fmla="*/ 2195098 w 2195098"/>
              <a:gd name="connsiteY2" fmla="*/ 2773665 h 3120373"/>
              <a:gd name="connsiteX3" fmla="*/ 2195098 w 2195098"/>
              <a:gd name="connsiteY3" fmla="*/ 2889234 h 3120373"/>
              <a:gd name="connsiteX4" fmla="*/ 2195098 w 2195098"/>
              <a:gd name="connsiteY4" fmla="*/ 3004804 h 3120373"/>
              <a:gd name="connsiteX5" fmla="*/ 2195098 w 2195098"/>
              <a:gd name="connsiteY5" fmla="*/ 3120373 h 3120373"/>
              <a:gd name="connsiteX6" fmla="*/ 2113798 w 2195098"/>
              <a:gd name="connsiteY6" fmla="*/ 3120373 h 3120373"/>
              <a:gd name="connsiteX7" fmla="*/ 2032498 w 2195098"/>
              <a:gd name="connsiteY7" fmla="*/ 3120373 h 3120373"/>
              <a:gd name="connsiteX8" fmla="*/ 1951198 w 2195098"/>
              <a:gd name="connsiteY8" fmla="*/ 3120373 h 3120373"/>
              <a:gd name="connsiteX9" fmla="*/ 1869898 w 2195098"/>
              <a:gd name="connsiteY9" fmla="*/ 3120373 h 3120373"/>
              <a:gd name="connsiteX10" fmla="*/ 1788599 w 2195098"/>
              <a:gd name="connsiteY10" fmla="*/ 3120373 h 3120373"/>
              <a:gd name="connsiteX11" fmla="*/ 1707299 w 2195098"/>
              <a:gd name="connsiteY11" fmla="*/ 3120373 h 3120373"/>
              <a:gd name="connsiteX12" fmla="*/ 1625999 w 2195098"/>
              <a:gd name="connsiteY12" fmla="*/ 3120373 h 3120373"/>
              <a:gd name="connsiteX13" fmla="*/ 1544699 w 2195098"/>
              <a:gd name="connsiteY13" fmla="*/ 3120373 h 3120373"/>
              <a:gd name="connsiteX14" fmla="*/ 1463399 w 2195098"/>
              <a:gd name="connsiteY14" fmla="*/ 3120373 h 3120373"/>
              <a:gd name="connsiteX15" fmla="*/ 1382099 w 2195098"/>
              <a:gd name="connsiteY15" fmla="*/ 3120373 h 3120373"/>
              <a:gd name="connsiteX16" fmla="*/ 1300799 w 2195098"/>
              <a:gd name="connsiteY16" fmla="*/ 3120373 h 3120373"/>
              <a:gd name="connsiteX17" fmla="*/ 1219499 w 2195098"/>
              <a:gd name="connsiteY17" fmla="*/ 3120373 h 3120373"/>
              <a:gd name="connsiteX18" fmla="*/ 1138199 w 2195098"/>
              <a:gd name="connsiteY18" fmla="*/ 3120373 h 3120373"/>
              <a:gd name="connsiteX19" fmla="*/ 1056899 w 2195098"/>
              <a:gd name="connsiteY19" fmla="*/ 3120373 h 3120373"/>
              <a:gd name="connsiteX20" fmla="*/ 975599 w 2195098"/>
              <a:gd name="connsiteY20" fmla="*/ 3120373 h 3120373"/>
              <a:gd name="connsiteX21" fmla="*/ 894299 w 2195098"/>
              <a:gd name="connsiteY21" fmla="*/ 3120373 h 3120373"/>
              <a:gd name="connsiteX22" fmla="*/ 812999 w 2195098"/>
              <a:gd name="connsiteY22" fmla="*/ 3120373 h 3120373"/>
              <a:gd name="connsiteX23" fmla="*/ 731699 w 2195098"/>
              <a:gd name="connsiteY23" fmla="*/ 3120373 h 3120373"/>
              <a:gd name="connsiteX24" fmla="*/ 650399 w 2195098"/>
              <a:gd name="connsiteY24" fmla="*/ 3120373 h 3120373"/>
              <a:gd name="connsiteX25" fmla="*/ 569099 w 2195098"/>
              <a:gd name="connsiteY25" fmla="*/ 3120373 h 3120373"/>
              <a:gd name="connsiteX26" fmla="*/ 487799 w 2195098"/>
              <a:gd name="connsiteY26" fmla="*/ 3120373 h 3120373"/>
              <a:gd name="connsiteX27" fmla="*/ 406499 w 2195098"/>
              <a:gd name="connsiteY27" fmla="*/ 3120373 h 3120373"/>
              <a:gd name="connsiteX28" fmla="*/ 325199 w 2195098"/>
              <a:gd name="connsiteY28" fmla="*/ 3120373 h 3120373"/>
              <a:gd name="connsiteX29" fmla="*/ 243900 w 2195098"/>
              <a:gd name="connsiteY29" fmla="*/ 3120373 h 3120373"/>
              <a:gd name="connsiteX30" fmla="*/ 162600 w 2195098"/>
              <a:gd name="connsiteY30" fmla="*/ 3120373 h 3120373"/>
              <a:gd name="connsiteX31" fmla="*/ 813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3004804 h 3120373"/>
              <a:gd name="connsiteX34" fmla="*/ 0 w 2195098"/>
              <a:gd name="connsiteY34" fmla="*/ 2889234 h 3120373"/>
              <a:gd name="connsiteX35" fmla="*/ 0 w 2195098"/>
              <a:gd name="connsiteY35" fmla="*/ 2773665 h 3120373"/>
              <a:gd name="connsiteX36" fmla="*/ 0 w 2195098"/>
              <a:gd name="connsiteY36" fmla="*/ 2658096 h 3120373"/>
              <a:gd name="connsiteX37" fmla="*/ 0 w 2195098"/>
              <a:gd name="connsiteY37" fmla="*/ 2542526 h 3120373"/>
              <a:gd name="connsiteX38" fmla="*/ 0 w 2195098"/>
              <a:gd name="connsiteY38" fmla="*/ 2426957 h 3120373"/>
              <a:gd name="connsiteX39" fmla="*/ 0 w 2195098"/>
              <a:gd name="connsiteY39" fmla="*/ 2311388 h 3120373"/>
              <a:gd name="connsiteX40" fmla="*/ 0 w 2195098"/>
              <a:gd name="connsiteY40" fmla="*/ 2195818 h 3120373"/>
              <a:gd name="connsiteX41" fmla="*/ 0 w 2195098"/>
              <a:gd name="connsiteY41" fmla="*/ 2080249 h 3120373"/>
              <a:gd name="connsiteX42" fmla="*/ 0 w 2195098"/>
              <a:gd name="connsiteY42" fmla="*/ 1964680 h 3120373"/>
              <a:gd name="connsiteX43" fmla="*/ 0 w 2195098"/>
              <a:gd name="connsiteY43" fmla="*/ 1849110 h 3120373"/>
              <a:gd name="connsiteX44" fmla="*/ 0 w 2195098"/>
              <a:gd name="connsiteY44" fmla="*/ 1733541 h 3120373"/>
              <a:gd name="connsiteX45" fmla="*/ 0 w 2195098"/>
              <a:gd name="connsiteY45" fmla="*/ 1617971 h 3120373"/>
              <a:gd name="connsiteX46" fmla="*/ 0 w 2195098"/>
              <a:gd name="connsiteY46" fmla="*/ 1502402 h 3120373"/>
              <a:gd name="connsiteX47" fmla="*/ 0 w 2195098"/>
              <a:gd name="connsiteY47" fmla="*/ 1386832 h 3120373"/>
              <a:gd name="connsiteX48" fmla="*/ 0 w 2195098"/>
              <a:gd name="connsiteY48" fmla="*/ 1271263 h 3120373"/>
              <a:gd name="connsiteX49" fmla="*/ 0 w 2195098"/>
              <a:gd name="connsiteY49" fmla="*/ 1155693 h 3120373"/>
              <a:gd name="connsiteX50" fmla="*/ 0 w 2195098"/>
              <a:gd name="connsiteY50" fmla="*/ 1040124 h 3120373"/>
              <a:gd name="connsiteX51" fmla="*/ 0 w 2195098"/>
              <a:gd name="connsiteY51" fmla="*/ 924555 h 3120373"/>
              <a:gd name="connsiteX52" fmla="*/ 0 w 2195098"/>
              <a:gd name="connsiteY52" fmla="*/ 808985 h 3120373"/>
              <a:gd name="connsiteX53" fmla="*/ 0 w 2195098"/>
              <a:gd name="connsiteY53" fmla="*/ 693416 h 3120373"/>
              <a:gd name="connsiteX54" fmla="*/ 0 w 2195098"/>
              <a:gd name="connsiteY54" fmla="*/ 577847 h 3120373"/>
              <a:gd name="connsiteX55" fmla="*/ 0 w 2195098"/>
              <a:gd name="connsiteY55" fmla="*/ 462277 h 3120373"/>
              <a:gd name="connsiteX56" fmla="*/ 0 w 2195098"/>
              <a:gd name="connsiteY56" fmla="*/ 346708 h 3120373"/>
              <a:gd name="connsiteX57" fmla="*/ 0 w 2195098"/>
              <a:gd name="connsiteY57" fmla="*/ 231139 h 3120373"/>
              <a:gd name="connsiteX58" fmla="*/ 0 w 2195098"/>
              <a:gd name="connsiteY58" fmla="*/ 115569 h 3120373"/>
              <a:gd name="connsiteX59" fmla="*/ 0 w 2195098"/>
              <a:gd name="connsiteY59" fmla="*/ 0 h 3120373"/>
              <a:gd name="connsiteX60" fmla="*/ 81300 w 2195098"/>
              <a:gd name="connsiteY60" fmla="*/ 0 h 3120373"/>
              <a:gd name="connsiteX61" fmla="*/ 162600 w 2195098"/>
              <a:gd name="connsiteY61" fmla="*/ 0 h 3120373"/>
              <a:gd name="connsiteX62" fmla="*/ 243900 w 2195098"/>
              <a:gd name="connsiteY62" fmla="*/ 0 h 3120373"/>
              <a:gd name="connsiteX63" fmla="*/ 325199 w 2195098"/>
              <a:gd name="connsiteY63" fmla="*/ 0 h 3120373"/>
              <a:gd name="connsiteX64" fmla="*/ 406499 w 2195098"/>
              <a:gd name="connsiteY64" fmla="*/ 0 h 3120373"/>
              <a:gd name="connsiteX65" fmla="*/ 487799 w 2195098"/>
              <a:gd name="connsiteY65" fmla="*/ 0 h 3120373"/>
              <a:gd name="connsiteX66" fmla="*/ 569099 w 2195098"/>
              <a:gd name="connsiteY66" fmla="*/ 0 h 3120373"/>
              <a:gd name="connsiteX67" fmla="*/ 650399 w 2195098"/>
              <a:gd name="connsiteY67" fmla="*/ 0 h 3120373"/>
              <a:gd name="connsiteX68" fmla="*/ 731699 w 2195098"/>
              <a:gd name="connsiteY68" fmla="*/ 0 h 3120373"/>
              <a:gd name="connsiteX69" fmla="*/ 812999 w 2195098"/>
              <a:gd name="connsiteY69" fmla="*/ 0 h 3120373"/>
              <a:gd name="connsiteX70" fmla="*/ 894299 w 2195098"/>
              <a:gd name="connsiteY70" fmla="*/ 0 h 3120373"/>
              <a:gd name="connsiteX71" fmla="*/ 975599 w 2195098"/>
              <a:gd name="connsiteY71" fmla="*/ 0 h 3120373"/>
              <a:gd name="connsiteX72" fmla="*/ 1056899 w 2195098"/>
              <a:gd name="connsiteY72" fmla="*/ 0 h 3120373"/>
              <a:gd name="connsiteX73" fmla="*/ 1138199 w 2195098"/>
              <a:gd name="connsiteY73" fmla="*/ 0 h 3120373"/>
              <a:gd name="connsiteX74" fmla="*/ 1219499 w 2195098"/>
              <a:gd name="connsiteY74" fmla="*/ 0 h 3120373"/>
              <a:gd name="connsiteX75" fmla="*/ 1300799 w 2195098"/>
              <a:gd name="connsiteY75" fmla="*/ 0 h 3120373"/>
              <a:gd name="connsiteX76" fmla="*/ 1382099 w 2195098"/>
              <a:gd name="connsiteY76" fmla="*/ 0 h 3120373"/>
              <a:gd name="connsiteX77" fmla="*/ 1463399 w 2195098"/>
              <a:gd name="connsiteY77" fmla="*/ 0 h 3120373"/>
              <a:gd name="connsiteX78" fmla="*/ 1544699 w 2195098"/>
              <a:gd name="connsiteY78" fmla="*/ 0 h 3120373"/>
              <a:gd name="connsiteX79" fmla="*/ 1625999 w 2195098"/>
              <a:gd name="connsiteY79" fmla="*/ 0 h 3120373"/>
              <a:gd name="connsiteX80" fmla="*/ 1707299 w 2195098"/>
              <a:gd name="connsiteY80" fmla="*/ 0 h 3120373"/>
              <a:gd name="connsiteX81" fmla="*/ 1788599 w 2195098"/>
              <a:gd name="connsiteY81" fmla="*/ 0 h 3120373"/>
              <a:gd name="connsiteX82" fmla="*/ 1869898 w 2195098"/>
              <a:gd name="connsiteY82" fmla="*/ 0 h 3120373"/>
              <a:gd name="connsiteX83" fmla="*/ 1951198 w 2195098"/>
              <a:gd name="connsiteY83" fmla="*/ 0 h 3120373"/>
              <a:gd name="connsiteX84" fmla="*/ 2032498 w 2195098"/>
              <a:gd name="connsiteY84" fmla="*/ 0 h 3120373"/>
              <a:gd name="connsiteX85" fmla="*/ 2113798 w 2195098"/>
              <a:gd name="connsiteY85" fmla="*/ 0 h 3120373"/>
              <a:gd name="connsiteX86" fmla="*/ 2195098 w 2195098"/>
              <a:gd name="connsiteY86" fmla="*/ 0 h 3120373"/>
              <a:gd name="connsiteX87" fmla="*/ 2195098 w 2195098"/>
              <a:gd name="connsiteY87" fmla="*/ 115569 h 3120373"/>
              <a:gd name="connsiteX88" fmla="*/ 2195098 w 2195098"/>
              <a:gd name="connsiteY88" fmla="*/ 231139 h 3120373"/>
              <a:gd name="connsiteX89" fmla="*/ 2195098 w 2195098"/>
              <a:gd name="connsiteY89" fmla="*/ 346708 h 3120373"/>
              <a:gd name="connsiteX90" fmla="*/ 2195098 w 2195098"/>
              <a:gd name="connsiteY90" fmla="*/ 462278 h 3120373"/>
              <a:gd name="connsiteX0" fmla="*/ 2195098 w 2195098"/>
              <a:gd name="connsiteY0" fmla="*/ 2658096 h 3120373"/>
              <a:gd name="connsiteX1" fmla="*/ 2195098 w 2195098"/>
              <a:gd name="connsiteY1" fmla="*/ 2773665 h 3120373"/>
              <a:gd name="connsiteX2" fmla="*/ 2195098 w 2195098"/>
              <a:gd name="connsiteY2" fmla="*/ 2889234 h 3120373"/>
              <a:gd name="connsiteX3" fmla="*/ 2195098 w 2195098"/>
              <a:gd name="connsiteY3" fmla="*/ 3004804 h 3120373"/>
              <a:gd name="connsiteX4" fmla="*/ 2195098 w 2195098"/>
              <a:gd name="connsiteY4" fmla="*/ 3120373 h 3120373"/>
              <a:gd name="connsiteX5" fmla="*/ 2113798 w 2195098"/>
              <a:gd name="connsiteY5" fmla="*/ 3120373 h 3120373"/>
              <a:gd name="connsiteX6" fmla="*/ 2032498 w 2195098"/>
              <a:gd name="connsiteY6" fmla="*/ 3120373 h 3120373"/>
              <a:gd name="connsiteX7" fmla="*/ 1951198 w 2195098"/>
              <a:gd name="connsiteY7" fmla="*/ 3120373 h 3120373"/>
              <a:gd name="connsiteX8" fmla="*/ 1869898 w 2195098"/>
              <a:gd name="connsiteY8" fmla="*/ 3120373 h 3120373"/>
              <a:gd name="connsiteX9" fmla="*/ 1788599 w 2195098"/>
              <a:gd name="connsiteY9" fmla="*/ 3120373 h 3120373"/>
              <a:gd name="connsiteX10" fmla="*/ 1707299 w 2195098"/>
              <a:gd name="connsiteY10" fmla="*/ 3120373 h 3120373"/>
              <a:gd name="connsiteX11" fmla="*/ 1625999 w 2195098"/>
              <a:gd name="connsiteY11" fmla="*/ 3120373 h 3120373"/>
              <a:gd name="connsiteX12" fmla="*/ 1544699 w 2195098"/>
              <a:gd name="connsiteY12" fmla="*/ 3120373 h 3120373"/>
              <a:gd name="connsiteX13" fmla="*/ 1463399 w 2195098"/>
              <a:gd name="connsiteY13" fmla="*/ 3120373 h 3120373"/>
              <a:gd name="connsiteX14" fmla="*/ 1382099 w 2195098"/>
              <a:gd name="connsiteY14" fmla="*/ 3120373 h 3120373"/>
              <a:gd name="connsiteX15" fmla="*/ 1300799 w 2195098"/>
              <a:gd name="connsiteY15" fmla="*/ 3120373 h 3120373"/>
              <a:gd name="connsiteX16" fmla="*/ 1219499 w 2195098"/>
              <a:gd name="connsiteY16" fmla="*/ 3120373 h 3120373"/>
              <a:gd name="connsiteX17" fmla="*/ 1138199 w 2195098"/>
              <a:gd name="connsiteY17" fmla="*/ 3120373 h 3120373"/>
              <a:gd name="connsiteX18" fmla="*/ 1056899 w 2195098"/>
              <a:gd name="connsiteY18" fmla="*/ 3120373 h 3120373"/>
              <a:gd name="connsiteX19" fmla="*/ 975599 w 2195098"/>
              <a:gd name="connsiteY19" fmla="*/ 3120373 h 3120373"/>
              <a:gd name="connsiteX20" fmla="*/ 894299 w 2195098"/>
              <a:gd name="connsiteY20" fmla="*/ 3120373 h 3120373"/>
              <a:gd name="connsiteX21" fmla="*/ 812999 w 2195098"/>
              <a:gd name="connsiteY21" fmla="*/ 3120373 h 3120373"/>
              <a:gd name="connsiteX22" fmla="*/ 731699 w 2195098"/>
              <a:gd name="connsiteY22" fmla="*/ 3120373 h 3120373"/>
              <a:gd name="connsiteX23" fmla="*/ 650399 w 2195098"/>
              <a:gd name="connsiteY23" fmla="*/ 3120373 h 3120373"/>
              <a:gd name="connsiteX24" fmla="*/ 569099 w 2195098"/>
              <a:gd name="connsiteY24" fmla="*/ 3120373 h 3120373"/>
              <a:gd name="connsiteX25" fmla="*/ 487799 w 2195098"/>
              <a:gd name="connsiteY25" fmla="*/ 3120373 h 3120373"/>
              <a:gd name="connsiteX26" fmla="*/ 406499 w 2195098"/>
              <a:gd name="connsiteY26" fmla="*/ 3120373 h 3120373"/>
              <a:gd name="connsiteX27" fmla="*/ 325199 w 2195098"/>
              <a:gd name="connsiteY27" fmla="*/ 3120373 h 3120373"/>
              <a:gd name="connsiteX28" fmla="*/ 243900 w 2195098"/>
              <a:gd name="connsiteY28" fmla="*/ 3120373 h 3120373"/>
              <a:gd name="connsiteX29" fmla="*/ 162600 w 2195098"/>
              <a:gd name="connsiteY29" fmla="*/ 3120373 h 3120373"/>
              <a:gd name="connsiteX30" fmla="*/ 813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3004804 h 3120373"/>
              <a:gd name="connsiteX33" fmla="*/ 0 w 2195098"/>
              <a:gd name="connsiteY33" fmla="*/ 2889234 h 3120373"/>
              <a:gd name="connsiteX34" fmla="*/ 0 w 2195098"/>
              <a:gd name="connsiteY34" fmla="*/ 2773665 h 3120373"/>
              <a:gd name="connsiteX35" fmla="*/ 0 w 2195098"/>
              <a:gd name="connsiteY35" fmla="*/ 2658096 h 3120373"/>
              <a:gd name="connsiteX36" fmla="*/ 0 w 2195098"/>
              <a:gd name="connsiteY36" fmla="*/ 2542526 h 3120373"/>
              <a:gd name="connsiteX37" fmla="*/ 0 w 2195098"/>
              <a:gd name="connsiteY37" fmla="*/ 2426957 h 3120373"/>
              <a:gd name="connsiteX38" fmla="*/ 0 w 2195098"/>
              <a:gd name="connsiteY38" fmla="*/ 2311388 h 3120373"/>
              <a:gd name="connsiteX39" fmla="*/ 0 w 2195098"/>
              <a:gd name="connsiteY39" fmla="*/ 2195818 h 3120373"/>
              <a:gd name="connsiteX40" fmla="*/ 0 w 2195098"/>
              <a:gd name="connsiteY40" fmla="*/ 2080249 h 3120373"/>
              <a:gd name="connsiteX41" fmla="*/ 0 w 2195098"/>
              <a:gd name="connsiteY41" fmla="*/ 1964680 h 3120373"/>
              <a:gd name="connsiteX42" fmla="*/ 0 w 2195098"/>
              <a:gd name="connsiteY42" fmla="*/ 1849110 h 3120373"/>
              <a:gd name="connsiteX43" fmla="*/ 0 w 2195098"/>
              <a:gd name="connsiteY43" fmla="*/ 1733541 h 3120373"/>
              <a:gd name="connsiteX44" fmla="*/ 0 w 2195098"/>
              <a:gd name="connsiteY44" fmla="*/ 1617971 h 3120373"/>
              <a:gd name="connsiteX45" fmla="*/ 0 w 2195098"/>
              <a:gd name="connsiteY45" fmla="*/ 1502402 h 3120373"/>
              <a:gd name="connsiteX46" fmla="*/ 0 w 2195098"/>
              <a:gd name="connsiteY46" fmla="*/ 1386832 h 3120373"/>
              <a:gd name="connsiteX47" fmla="*/ 0 w 2195098"/>
              <a:gd name="connsiteY47" fmla="*/ 1271263 h 3120373"/>
              <a:gd name="connsiteX48" fmla="*/ 0 w 2195098"/>
              <a:gd name="connsiteY48" fmla="*/ 1155693 h 3120373"/>
              <a:gd name="connsiteX49" fmla="*/ 0 w 2195098"/>
              <a:gd name="connsiteY49" fmla="*/ 1040124 h 3120373"/>
              <a:gd name="connsiteX50" fmla="*/ 0 w 2195098"/>
              <a:gd name="connsiteY50" fmla="*/ 924555 h 3120373"/>
              <a:gd name="connsiteX51" fmla="*/ 0 w 2195098"/>
              <a:gd name="connsiteY51" fmla="*/ 808985 h 3120373"/>
              <a:gd name="connsiteX52" fmla="*/ 0 w 2195098"/>
              <a:gd name="connsiteY52" fmla="*/ 693416 h 3120373"/>
              <a:gd name="connsiteX53" fmla="*/ 0 w 2195098"/>
              <a:gd name="connsiteY53" fmla="*/ 577847 h 3120373"/>
              <a:gd name="connsiteX54" fmla="*/ 0 w 2195098"/>
              <a:gd name="connsiteY54" fmla="*/ 462277 h 3120373"/>
              <a:gd name="connsiteX55" fmla="*/ 0 w 2195098"/>
              <a:gd name="connsiteY55" fmla="*/ 346708 h 3120373"/>
              <a:gd name="connsiteX56" fmla="*/ 0 w 2195098"/>
              <a:gd name="connsiteY56" fmla="*/ 231139 h 3120373"/>
              <a:gd name="connsiteX57" fmla="*/ 0 w 2195098"/>
              <a:gd name="connsiteY57" fmla="*/ 115569 h 3120373"/>
              <a:gd name="connsiteX58" fmla="*/ 0 w 2195098"/>
              <a:gd name="connsiteY58" fmla="*/ 0 h 3120373"/>
              <a:gd name="connsiteX59" fmla="*/ 81300 w 2195098"/>
              <a:gd name="connsiteY59" fmla="*/ 0 h 3120373"/>
              <a:gd name="connsiteX60" fmla="*/ 162600 w 2195098"/>
              <a:gd name="connsiteY60" fmla="*/ 0 h 3120373"/>
              <a:gd name="connsiteX61" fmla="*/ 243900 w 2195098"/>
              <a:gd name="connsiteY61" fmla="*/ 0 h 3120373"/>
              <a:gd name="connsiteX62" fmla="*/ 325199 w 2195098"/>
              <a:gd name="connsiteY62" fmla="*/ 0 h 3120373"/>
              <a:gd name="connsiteX63" fmla="*/ 406499 w 2195098"/>
              <a:gd name="connsiteY63" fmla="*/ 0 h 3120373"/>
              <a:gd name="connsiteX64" fmla="*/ 487799 w 2195098"/>
              <a:gd name="connsiteY64" fmla="*/ 0 h 3120373"/>
              <a:gd name="connsiteX65" fmla="*/ 569099 w 2195098"/>
              <a:gd name="connsiteY65" fmla="*/ 0 h 3120373"/>
              <a:gd name="connsiteX66" fmla="*/ 650399 w 2195098"/>
              <a:gd name="connsiteY66" fmla="*/ 0 h 3120373"/>
              <a:gd name="connsiteX67" fmla="*/ 731699 w 2195098"/>
              <a:gd name="connsiteY67" fmla="*/ 0 h 3120373"/>
              <a:gd name="connsiteX68" fmla="*/ 812999 w 2195098"/>
              <a:gd name="connsiteY68" fmla="*/ 0 h 3120373"/>
              <a:gd name="connsiteX69" fmla="*/ 894299 w 2195098"/>
              <a:gd name="connsiteY69" fmla="*/ 0 h 3120373"/>
              <a:gd name="connsiteX70" fmla="*/ 975599 w 2195098"/>
              <a:gd name="connsiteY70" fmla="*/ 0 h 3120373"/>
              <a:gd name="connsiteX71" fmla="*/ 1056899 w 2195098"/>
              <a:gd name="connsiteY71" fmla="*/ 0 h 3120373"/>
              <a:gd name="connsiteX72" fmla="*/ 1138199 w 2195098"/>
              <a:gd name="connsiteY72" fmla="*/ 0 h 3120373"/>
              <a:gd name="connsiteX73" fmla="*/ 1219499 w 2195098"/>
              <a:gd name="connsiteY73" fmla="*/ 0 h 3120373"/>
              <a:gd name="connsiteX74" fmla="*/ 1300799 w 2195098"/>
              <a:gd name="connsiteY74" fmla="*/ 0 h 3120373"/>
              <a:gd name="connsiteX75" fmla="*/ 1382099 w 2195098"/>
              <a:gd name="connsiteY75" fmla="*/ 0 h 3120373"/>
              <a:gd name="connsiteX76" fmla="*/ 1463399 w 2195098"/>
              <a:gd name="connsiteY76" fmla="*/ 0 h 3120373"/>
              <a:gd name="connsiteX77" fmla="*/ 1544699 w 2195098"/>
              <a:gd name="connsiteY77" fmla="*/ 0 h 3120373"/>
              <a:gd name="connsiteX78" fmla="*/ 1625999 w 2195098"/>
              <a:gd name="connsiteY78" fmla="*/ 0 h 3120373"/>
              <a:gd name="connsiteX79" fmla="*/ 1707299 w 2195098"/>
              <a:gd name="connsiteY79" fmla="*/ 0 h 3120373"/>
              <a:gd name="connsiteX80" fmla="*/ 1788599 w 2195098"/>
              <a:gd name="connsiteY80" fmla="*/ 0 h 3120373"/>
              <a:gd name="connsiteX81" fmla="*/ 1869898 w 2195098"/>
              <a:gd name="connsiteY81" fmla="*/ 0 h 3120373"/>
              <a:gd name="connsiteX82" fmla="*/ 1951198 w 2195098"/>
              <a:gd name="connsiteY82" fmla="*/ 0 h 3120373"/>
              <a:gd name="connsiteX83" fmla="*/ 2032498 w 2195098"/>
              <a:gd name="connsiteY83" fmla="*/ 0 h 3120373"/>
              <a:gd name="connsiteX84" fmla="*/ 2113798 w 2195098"/>
              <a:gd name="connsiteY84" fmla="*/ 0 h 3120373"/>
              <a:gd name="connsiteX85" fmla="*/ 2195098 w 2195098"/>
              <a:gd name="connsiteY85" fmla="*/ 0 h 3120373"/>
              <a:gd name="connsiteX86" fmla="*/ 2195098 w 2195098"/>
              <a:gd name="connsiteY86" fmla="*/ 115569 h 3120373"/>
              <a:gd name="connsiteX87" fmla="*/ 2195098 w 2195098"/>
              <a:gd name="connsiteY87" fmla="*/ 231139 h 3120373"/>
              <a:gd name="connsiteX88" fmla="*/ 2195098 w 2195098"/>
              <a:gd name="connsiteY88" fmla="*/ 346708 h 3120373"/>
              <a:gd name="connsiteX89" fmla="*/ 2195098 w 2195098"/>
              <a:gd name="connsiteY89" fmla="*/ 462278 h 312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95098" h="3120373">
                <a:moveTo>
                  <a:pt x="2195098" y="2658096"/>
                </a:moveTo>
                <a:lnTo>
                  <a:pt x="2195098" y="2773665"/>
                </a:lnTo>
                <a:lnTo>
                  <a:pt x="2195098" y="2889234"/>
                </a:lnTo>
                <a:lnTo>
                  <a:pt x="2195098" y="3004804"/>
                </a:lnTo>
                <a:lnTo>
                  <a:pt x="2195098" y="3120373"/>
                </a:lnTo>
                <a:lnTo>
                  <a:pt x="2113798" y="3120373"/>
                </a:lnTo>
                <a:lnTo>
                  <a:pt x="2032498" y="3120373"/>
                </a:lnTo>
                <a:lnTo>
                  <a:pt x="1951198" y="3120373"/>
                </a:lnTo>
                <a:lnTo>
                  <a:pt x="1869898" y="3120373"/>
                </a:lnTo>
                <a:lnTo>
                  <a:pt x="1788599" y="3120373"/>
                </a:lnTo>
                <a:lnTo>
                  <a:pt x="1707299" y="3120373"/>
                </a:lnTo>
                <a:lnTo>
                  <a:pt x="1625999" y="3120373"/>
                </a:lnTo>
                <a:lnTo>
                  <a:pt x="1544699" y="3120373"/>
                </a:lnTo>
                <a:lnTo>
                  <a:pt x="1463399" y="3120373"/>
                </a:lnTo>
                <a:lnTo>
                  <a:pt x="1382099" y="3120373"/>
                </a:lnTo>
                <a:lnTo>
                  <a:pt x="1300799" y="3120373"/>
                </a:lnTo>
                <a:lnTo>
                  <a:pt x="1219499" y="3120373"/>
                </a:lnTo>
                <a:lnTo>
                  <a:pt x="1138199" y="3120373"/>
                </a:lnTo>
                <a:lnTo>
                  <a:pt x="1056899" y="3120373"/>
                </a:lnTo>
                <a:lnTo>
                  <a:pt x="975599" y="3120373"/>
                </a:lnTo>
                <a:lnTo>
                  <a:pt x="894299" y="3120373"/>
                </a:lnTo>
                <a:lnTo>
                  <a:pt x="812999" y="3120373"/>
                </a:lnTo>
                <a:lnTo>
                  <a:pt x="731699" y="3120373"/>
                </a:lnTo>
                <a:lnTo>
                  <a:pt x="650399" y="3120373"/>
                </a:lnTo>
                <a:lnTo>
                  <a:pt x="569099" y="3120373"/>
                </a:lnTo>
                <a:lnTo>
                  <a:pt x="487799" y="3120373"/>
                </a:lnTo>
                <a:lnTo>
                  <a:pt x="406499" y="3120373"/>
                </a:lnTo>
                <a:lnTo>
                  <a:pt x="325199" y="3120373"/>
                </a:lnTo>
                <a:lnTo>
                  <a:pt x="243900" y="3120373"/>
                </a:lnTo>
                <a:lnTo>
                  <a:pt x="162600" y="3120373"/>
                </a:lnTo>
                <a:lnTo>
                  <a:pt x="81300" y="3120373"/>
                </a:lnTo>
                <a:lnTo>
                  <a:pt x="0" y="3120373"/>
                </a:lnTo>
                <a:lnTo>
                  <a:pt x="0" y="3004804"/>
                </a:lnTo>
                <a:lnTo>
                  <a:pt x="0" y="2889234"/>
                </a:lnTo>
                <a:lnTo>
                  <a:pt x="0" y="2773665"/>
                </a:lnTo>
                <a:lnTo>
                  <a:pt x="0" y="2658096"/>
                </a:lnTo>
                <a:lnTo>
                  <a:pt x="0" y="2542526"/>
                </a:lnTo>
                <a:lnTo>
                  <a:pt x="0" y="2426957"/>
                </a:lnTo>
                <a:lnTo>
                  <a:pt x="0" y="2311388"/>
                </a:lnTo>
                <a:lnTo>
                  <a:pt x="0" y="2195818"/>
                </a:lnTo>
                <a:lnTo>
                  <a:pt x="0" y="2080249"/>
                </a:lnTo>
                <a:lnTo>
                  <a:pt x="0" y="1964680"/>
                </a:lnTo>
                <a:lnTo>
                  <a:pt x="0" y="1849110"/>
                </a:lnTo>
                <a:lnTo>
                  <a:pt x="0" y="1733541"/>
                </a:lnTo>
                <a:lnTo>
                  <a:pt x="0" y="1617971"/>
                </a:lnTo>
                <a:lnTo>
                  <a:pt x="0" y="1502402"/>
                </a:lnTo>
                <a:lnTo>
                  <a:pt x="0" y="1386832"/>
                </a:lnTo>
                <a:lnTo>
                  <a:pt x="0" y="1271263"/>
                </a:lnTo>
                <a:lnTo>
                  <a:pt x="0" y="1155693"/>
                </a:lnTo>
                <a:lnTo>
                  <a:pt x="0" y="1040124"/>
                </a:lnTo>
                <a:lnTo>
                  <a:pt x="0" y="924555"/>
                </a:lnTo>
                <a:lnTo>
                  <a:pt x="0" y="808985"/>
                </a:lnTo>
                <a:lnTo>
                  <a:pt x="0" y="693416"/>
                </a:lnTo>
                <a:lnTo>
                  <a:pt x="0" y="577847"/>
                </a:lnTo>
                <a:lnTo>
                  <a:pt x="0" y="462277"/>
                </a:lnTo>
                <a:lnTo>
                  <a:pt x="0" y="346708"/>
                </a:lnTo>
                <a:lnTo>
                  <a:pt x="0" y="231139"/>
                </a:lnTo>
                <a:lnTo>
                  <a:pt x="0" y="115569"/>
                </a:lnTo>
                <a:lnTo>
                  <a:pt x="0" y="0"/>
                </a:lnTo>
                <a:lnTo>
                  <a:pt x="81300" y="0"/>
                </a:lnTo>
                <a:lnTo>
                  <a:pt x="162600" y="0"/>
                </a:lnTo>
                <a:lnTo>
                  <a:pt x="243900" y="0"/>
                </a:lnTo>
                <a:lnTo>
                  <a:pt x="325199" y="0"/>
                </a:lnTo>
                <a:lnTo>
                  <a:pt x="406499" y="0"/>
                </a:lnTo>
                <a:lnTo>
                  <a:pt x="487799" y="0"/>
                </a:lnTo>
                <a:lnTo>
                  <a:pt x="569099" y="0"/>
                </a:lnTo>
                <a:lnTo>
                  <a:pt x="650399" y="0"/>
                </a:lnTo>
                <a:lnTo>
                  <a:pt x="731699" y="0"/>
                </a:lnTo>
                <a:lnTo>
                  <a:pt x="812999" y="0"/>
                </a:lnTo>
                <a:lnTo>
                  <a:pt x="894299" y="0"/>
                </a:lnTo>
                <a:lnTo>
                  <a:pt x="975599" y="0"/>
                </a:lnTo>
                <a:lnTo>
                  <a:pt x="1056899" y="0"/>
                </a:lnTo>
                <a:lnTo>
                  <a:pt x="1138199" y="0"/>
                </a:lnTo>
                <a:lnTo>
                  <a:pt x="1219499" y="0"/>
                </a:lnTo>
                <a:lnTo>
                  <a:pt x="1300799" y="0"/>
                </a:lnTo>
                <a:lnTo>
                  <a:pt x="1382099" y="0"/>
                </a:lnTo>
                <a:lnTo>
                  <a:pt x="1463399" y="0"/>
                </a:lnTo>
                <a:lnTo>
                  <a:pt x="1544699" y="0"/>
                </a:lnTo>
                <a:lnTo>
                  <a:pt x="1625999" y="0"/>
                </a:lnTo>
                <a:lnTo>
                  <a:pt x="1707299" y="0"/>
                </a:lnTo>
                <a:lnTo>
                  <a:pt x="1788599" y="0"/>
                </a:lnTo>
                <a:lnTo>
                  <a:pt x="1869898" y="0"/>
                </a:lnTo>
                <a:lnTo>
                  <a:pt x="1951198" y="0"/>
                </a:lnTo>
                <a:lnTo>
                  <a:pt x="2032498" y="0"/>
                </a:lnTo>
                <a:lnTo>
                  <a:pt x="2113798" y="0"/>
                </a:lnTo>
                <a:lnTo>
                  <a:pt x="2195098" y="0"/>
                </a:lnTo>
                <a:lnTo>
                  <a:pt x="2195098" y="115569"/>
                </a:lnTo>
                <a:lnTo>
                  <a:pt x="2195098" y="231139"/>
                </a:lnTo>
                <a:lnTo>
                  <a:pt x="2195098" y="346708"/>
                </a:lnTo>
                <a:lnTo>
                  <a:pt x="2195098" y="462278"/>
                </a:lnTo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31142" y="2574634"/>
            <a:ext cx="1865078" cy="186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496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11496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309150" y="3863214"/>
            <a:ext cx="1682374" cy="8068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/>
          <p:cNvSpPr txBox="1"/>
          <p:nvPr/>
        </p:nvSpPr>
        <p:spPr>
          <a:xfrm>
            <a:off x="4714502" y="2700000"/>
            <a:ext cx="5730772" cy="1314735"/>
          </a:xfrm>
          <a:prstGeom prst="rect">
            <a:avLst/>
          </a:prstGeom>
          <a:noFill/>
        </p:spPr>
        <p:txBody>
          <a:bodyPr wrap="square" lIns="121873" tIns="60936" rIns="121873" bIns="6093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600" b="1" spc="400" dirty="0">
                <a:solidFill>
                  <a:schemeClr val="bg1"/>
                </a:solidFill>
                <a:latin typeface="+mn-ea"/>
              </a:rPr>
              <a:t>项目概述</a:t>
            </a:r>
          </a:p>
        </p:txBody>
      </p:sp>
      <p:sp>
        <p:nvSpPr>
          <p:cNvPr id="33" name="等腰三角形 32"/>
          <p:cNvSpPr/>
          <p:nvPr/>
        </p:nvSpPr>
        <p:spPr>
          <a:xfrm rot="9233090">
            <a:off x="11348867" y="6014920"/>
            <a:ext cx="266912" cy="23014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4" name="等腰三角形 33"/>
          <p:cNvSpPr/>
          <p:nvPr/>
        </p:nvSpPr>
        <p:spPr>
          <a:xfrm rot="15569576">
            <a:off x="11658723" y="6460232"/>
            <a:ext cx="397318" cy="3424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21371394">
            <a:off x="10864536" y="5364521"/>
            <a:ext cx="266912" cy="23014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 rot="20868521">
            <a:off x="10475577" y="5686039"/>
            <a:ext cx="446708" cy="334694"/>
            <a:chOff x="2822785" y="1265179"/>
            <a:chExt cx="930073" cy="696693"/>
          </a:xfrm>
          <a:solidFill>
            <a:schemeClr val="accent2"/>
          </a:solidFill>
        </p:grpSpPr>
        <p:sp>
          <p:nvSpPr>
            <p:cNvPr id="42" name="等腰三角形 41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79777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项目概述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3BF76867-1A90-4495-8B94-B781487220B2}"/>
              </a:ext>
            </a:extLst>
          </p:cNvPr>
          <p:cNvSpPr/>
          <p:nvPr/>
        </p:nvSpPr>
        <p:spPr>
          <a:xfrm>
            <a:off x="2273538" y="238520"/>
            <a:ext cx="2154436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研究目的和意义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16C7CF6C-2B57-430F-A729-F1EC502BC54F}"/>
              </a:ext>
            </a:extLst>
          </p:cNvPr>
          <p:cNvSpPr txBox="1"/>
          <p:nvPr/>
        </p:nvSpPr>
        <p:spPr>
          <a:xfrm>
            <a:off x="6720565" y="1668206"/>
            <a:ext cx="4898534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sym typeface="微软雅黑" pitchFamily="34" charset="-122"/>
              </a:rPr>
              <a:t>2019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sym typeface="微软雅黑" pitchFamily="34" charset="-122"/>
              </a:rPr>
              <a:t>年，</a:t>
            </a:r>
            <a:r>
              <a:rPr lang="zh-CN" alt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sym typeface="微软雅黑" pitchFamily="34" charset="-122"/>
              </a:rPr>
              <a:t>新型冠状病毒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sym typeface="微软雅黑" pitchFamily="34" charset="-122"/>
              </a:rPr>
              <a:t>悄无声息的出现在中国武汉，一场没有硝烟的战争在中国武汉打响。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sym typeface="微软雅黑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作为地理信息专业的学生们，就此大作业的机会，旨在通过</a:t>
            </a:r>
            <a:r>
              <a:rPr lang="zh-CN" altLang="en-US" sz="24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空间分析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理论与方法和</a:t>
            </a:r>
            <a:r>
              <a:rPr lang="en-US" altLang="zh-CN" sz="2400" b="1" dirty="0" err="1" smtClean="0">
                <a:solidFill>
                  <a:schemeClr val="accent1"/>
                </a:solidFill>
                <a:latin typeface="Times New Roman" panose="02020603050405020304" pitchFamily="18" charset="0"/>
              </a:rPr>
              <a:t>WebGIS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技术对新冠肺炎疫情防控提供一些</a:t>
            </a:r>
            <a:r>
              <a:rPr lang="zh-CN" altLang="en-US" sz="24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可视化表达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4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空间分析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与</a:t>
            </a:r>
            <a:r>
              <a:rPr lang="zh-CN" altLang="en-US" sz="2400" b="1" dirty="0" smtClean="0">
                <a:solidFill>
                  <a:schemeClr val="accent1"/>
                </a:solidFill>
                <a:latin typeface="Times New Roman" panose="02020603050405020304" pitchFamily="18" charset="0"/>
              </a:rPr>
              <a:t>地图服务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248ADBAF-9C0F-4A9A-9329-7BC6976345A1}"/>
              </a:ext>
            </a:extLst>
          </p:cNvPr>
          <p:cNvCxnSpPr/>
          <p:nvPr/>
        </p:nvCxnSpPr>
        <p:spPr>
          <a:xfrm>
            <a:off x="6865274" y="1540661"/>
            <a:ext cx="4590808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3B69A8BF-DD55-4769-BBBD-A6669DD5F13B}"/>
              </a:ext>
            </a:extLst>
          </p:cNvPr>
          <p:cNvSpPr/>
          <p:nvPr/>
        </p:nvSpPr>
        <p:spPr>
          <a:xfrm>
            <a:off x="1013601" y="2116295"/>
            <a:ext cx="4982086" cy="3323514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F4D1D3F5-60CA-49AA-9B26-9EF27C42E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18" y="1290901"/>
            <a:ext cx="4819889" cy="361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4918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204" y="2486091"/>
            <a:ext cx="12186005" cy="198302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5"/>
          <p:cNvSpPr/>
          <p:nvPr/>
        </p:nvSpPr>
        <p:spPr>
          <a:xfrm>
            <a:off x="2424127" y="2084239"/>
            <a:ext cx="1960383" cy="2786722"/>
          </a:xfrm>
          <a:custGeom>
            <a:avLst/>
            <a:gdLst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3411024 w 5606122"/>
              <a:gd name="connsiteY0" fmla="*/ 1700500 h 4820873"/>
              <a:gd name="connsiteX1" fmla="*/ 0 w 5606122"/>
              <a:gd name="connsiteY1" fmla="*/ 0 h 4820873"/>
              <a:gd name="connsiteX2" fmla="*/ 5606122 w 5606122"/>
              <a:gd name="connsiteY2" fmla="*/ 1700500 h 4820873"/>
              <a:gd name="connsiteX3" fmla="*/ 5606122 w 5606122"/>
              <a:gd name="connsiteY3" fmla="*/ 4820873 h 4820873"/>
              <a:gd name="connsiteX4" fmla="*/ 3411024 w 5606122"/>
              <a:gd name="connsiteY4" fmla="*/ 4820873 h 4820873"/>
              <a:gd name="connsiteX5" fmla="*/ 3411024 w 5606122"/>
              <a:gd name="connsiteY5" fmla="*/ 1700500 h 4820873"/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0 w 2195098"/>
              <a:gd name="connsiteY0" fmla="*/ 0 h 3120373"/>
              <a:gd name="connsiteX1" fmla="*/ 1463399 w 2195098"/>
              <a:gd name="connsiteY1" fmla="*/ 0 h 3120373"/>
              <a:gd name="connsiteX2" fmla="*/ 2195098 w 2195098"/>
              <a:gd name="connsiteY2" fmla="*/ 0 h 3120373"/>
              <a:gd name="connsiteX3" fmla="*/ 2195098 w 2195098"/>
              <a:gd name="connsiteY3" fmla="*/ 3120373 h 3120373"/>
              <a:gd name="connsiteX4" fmla="*/ 0 w 2195098"/>
              <a:gd name="connsiteY4" fmla="*/ 3120373 h 3120373"/>
              <a:gd name="connsiteX5" fmla="*/ 0 w 2195098"/>
              <a:gd name="connsiteY5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3120373 h 3120373"/>
              <a:gd name="connsiteX5" fmla="*/ 0 w 2195098"/>
              <a:gd name="connsiteY5" fmla="*/ 3120373 h 3120373"/>
              <a:gd name="connsiteX6" fmla="*/ 0 w 2195098"/>
              <a:gd name="connsiteY6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2080249 h 3120373"/>
              <a:gd name="connsiteX5" fmla="*/ 2195098 w 2195098"/>
              <a:gd name="connsiteY5" fmla="*/ 3120373 h 3120373"/>
              <a:gd name="connsiteX6" fmla="*/ 0 w 2195098"/>
              <a:gd name="connsiteY6" fmla="*/ 3120373 h 3120373"/>
              <a:gd name="connsiteX7" fmla="*/ 0 w 2195098"/>
              <a:gd name="connsiteY7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0 w 2195098"/>
              <a:gd name="connsiteY7" fmla="*/ 3120373 h 3120373"/>
              <a:gd name="connsiteX8" fmla="*/ 0 w 2195098"/>
              <a:gd name="connsiteY8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731699 w 2195098"/>
              <a:gd name="connsiteY7" fmla="*/ 3120373 h 3120373"/>
              <a:gd name="connsiteX8" fmla="*/ 0 w 2195098"/>
              <a:gd name="connsiteY8" fmla="*/ 3120373 h 3120373"/>
              <a:gd name="connsiteX9" fmla="*/ 0 w 2195098"/>
              <a:gd name="connsiteY9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1040124 h 3120373"/>
              <a:gd name="connsiteX11" fmla="*/ 0 w 2195098"/>
              <a:gd name="connsiteY11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2080249 h 3120373"/>
              <a:gd name="connsiteX11" fmla="*/ 0 w 2195098"/>
              <a:gd name="connsiteY11" fmla="*/ 1040124 h 3120373"/>
              <a:gd name="connsiteX12" fmla="*/ 0 w 2195098"/>
              <a:gd name="connsiteY12" fmla="*/ 0 h 3120373"/>
              <a:gd name="connsiteX0" fmla="*/ 0 w 2195098"/>
              <a:gd name="connsiteY0" fmla="*/ 0 h 3120373"/>
              <a:gd name="connsiteX1" fmla="*/ 487799 w 2195098"/>
              <a:gd name="connsiteY1" fmla="*/ 0 h 3120373"/>
              <a:gd name="connsiteX2" fmla="*/ 731699 w 2195098"/>
              <a:gd name="connsiteY2" fmla="*/ 0 h 3120373"/>
              <a:gd name="connsiteX3" fmla="*/ 1463399 w 2195098"/>
              <a:gd name="connsiteY3" fmla="*/ 0 h 3120373"/>
              <a:gd name="connsiteX4" fmla="*/ 2195098 w 2195098"/>
              <a:gd name="connsiteY4" fmla="*/ 0 h 3120373"/>
              <a:gd name="connsiteX5" fmla="*/ 2195098 w 2195098"/>
              <a:gd name="connsiteY5" fmla="*/ 1040125 h 3120373"/>
              <a:gd name="connsiteX6" fmla="*/ 2195098 w 2195098"/>
              <a:gd name="connsiteY6" fmla="*/ 2080249 h 3120373"/>
              <a:gd name="connsiteX7" fmla="*/ 2195098 w 2195098"/>
              <a:gd name="connsiteY7" fmla="*/ 3120373 h 3120373"/>
              <a:gd name="connsiteX8" fmla="*/ 1463399 w 2195098"/>
              <a:gd name="connsiteY8" fmla="*/ 3120373 h 3120373"/>
              <a:gd name="connsiteX9" fmla="*/ 731699 w 2195098"/>
              <a:gd name="connsiteY9" fmla="*/ 3120373 h 3120373"/>
              <a:gd name="connsiteX10" fmla="*/ 0 w 2195098"/>
              <a:gd name="connsiteY10" fmla="*/ 3120373 h 3120373"/>
              <a:gd name="connsiteX11" fmla="*/ 0 w 2195098"/>
              <a:gd name="connsiteY11" fmla="*/ 2080249 h 3120373"/>
              <a:gd name="connsiteX12" fmla="*/ 0 w 2195098"/>
              <a:gd name="connsiteY12" fmla="*/ 1040124 h 3120373"/>
              <a:gd name="connsiteX13" fmla="*/ 0 w 2195098"/>
              <a:gd name="connsiteY1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463399 w 2195098"/>
              <a:gd name="connsiteY4" fmla="*/ 0 h 3120373"/>
              <a:gd name="connsiteX5" fmla="*/ 2195098 w 2195098"/>
              <a:gd name="connsiteY5" fmla="*/ 0 h 3120373"/>
              <a:gd name="connsiteX6" fmla="*/ 2195098 w 2195098"/>
              <a:gd name="connsiteY6" fmla="*/ 1040125 h 3120373"/>
              <a:gd name="connsiteX7" fmla="*/ 2195098 w 2195098"/>
              <a:gd name="connsiteY7" fmla="*/ 2080249 h 3120373"/>
              <a:gd name="connsiteX8" fmla="*/ 2195098 w 2195098"/>
              <a:gd name="connsiteY8" fmla="*/ 3120373 h 3120373"/>
              <a:gd name="connsiteX9" fmla="*/ 1463399 w 2195098"/>
              <a:gd name="connsiteY9" fmla="*/ 3120373 h 3120373"/>
              <a:gd name="connsiteX10" fmla="*/ 731699 w 2195098"/>
              <a:gd name="connsiteY10" fmla="*/ 3120373 h 3120373"/>
              <a:gd name="connsiteX11" fmla="*/ 0 w 2195098"/>
              <a:gd name="connsiteY11" fmla="*/ 3120373 h 3120373"/>
              <a:gd name="connsiteX12" fmla="*/ 0 w 2195098"/>
              <a:gd name="connsiteY12" fmla="*/ 2080249 h 3120373"/>
              <a:gd name="connsiteX13" fmla="*/ 0 w 2195098"/>
              <a:gd name="connsiteY13" fmla="*/ 1040124 h 3120373"/>
              <a:gd name="connsiteX14" fmla="*/ 0 w 2195098"/>
              <a:gd name="connsiteY1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219499 w 2195098"/>
              <a:gd name="connsiteY4" fmla="*/ 0 h 3120373"/>
              <a:gd name="connsiteX5" fmla="*/ 1463399 w 2195098"/>
              <a:gd name="connsiteY5" fmla="*/ 0 h 3120373"/>
              <a:gd name="connsiteX6" fmla="*/ 2195098 w 2195098"/>
              <a:gd name="connsiteY6" fmla="*/ 0 h 3120373"/>
              <a:gd name="connsiteX7" fmla="*/ 2195098 w 2195098"/>
              <a:gd name="connsiteY7" fmla="*/ 1040125 h 3120373"/>
              <a:gd name="connsiteX8" fmla="*/ 2195098 w 2195098"/>
              <a:gd name="connsiteY8" fmla="*/ 2080249 h 3120373"/>
              <a:gd name="connsiteX9" fmla="*/ 2195098 w 2195098"/>
              <a:gd name="connsiteY9" fmla="*/ 3120373 h 3120373"/>
              <a:gd name="connsiteX10" fmla="*/ 1463399 w 2195098"/>
              <a:gd name="connsiteY10" fmla="*/ 3120373 h 3120373"/>
              <a:gd name="connsiteX11" fmla="*/ 731699 w 2195098"/>
              <a:gd name="connsiteY11" fmla="*/ 3120373 h 3120373"/>
              <a:gd name="connsiteX12" fmla="*/ 0 w 2195098"/>
              <a:gd name="connsiteY12" fmla="*/ 3120373 h 3120373"/>
              <a:gd name="connsiteX13" fmla="*/ 0 w 2195098"/>
              <a:gd name="connsiteY13" fmla="*/ 2080249 h 3120373"/>
              <a:gd name="connsiteX14" fmla="*/ 0 w 2195098"/>
              <a:gd name="connsiteY14" fmla="*/ 1040124 h 3120373"/>
              <a:gd name="connsiteX15" fmla="*/ 0 w 2195098"/>
              <a:gd name="connsiteY1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2195098 w 2195098"/>
              <a:gd name="connsiteY7" fmla="*/ 0 h 3120373"/>
              <a:gd name="connsiteX8" fmla="*/ 2195098 w 2195098"/>
              <a:gd name="connsiteY8" fmla="*/ 1040125 h 3120373"/>
              <a:gd name="connsiteX9" fmla="*/ 2195098 w 2195098"/>
              <a:gd name="connsiteY9" fmla="*/ 2080249 h 3120373"/>
              <a:gd name="connsiteX10" fmla="*/ 2195098 w 2195098"/>
              <a:gd name="connsiteY10" fmla="*/ 3120373 h 3120373"/>
              <a:gd name="connsiteX11" fmla="*/ 1463399 w 2195098"/>
              <a:gd name="connsiteY11" fmla="*/ 3120373 h 3120373"/>
              <a:gd name="connsiteX12" fmla="*/ 731699 w 2195098"/>
              <a:gd name="connsiteY12" fmla="*/ 3120373 h 3120373"/>
              <a:gd name="connsiteX13" fmla="*/ 0 w 2195098"/>
              <a:gd name="connsiteY13" fmla="*/ 3120373 h 3120373"/>
              <a:gd name="connsiteX14" fmla="*/ 0 w 2195098"/>
              <a:gd name="connsiteY14" fmla="*/ 2080249 h 3120373"/>
              <a:gd name="connsiteX15" fmla="*/ 0 w 2195098"/>
              <a:gd name="connsiteY15" fmla="*/ 1040124 h 3120373"/>
              <a:gd name="connsiteX16" fmla="*/ 0 w 2195098"/>
              <a:gd name="connsiteY1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951198 w 2195098"/>
              <a:gd name="connsiteY7" fmla="*/ 0 h 3120373"/>
              <a:gd name="connsiteX8" fmla="*/ 2195098 w 2195098"/>
              <a:gd name="connsiteY8" fmla="*/ 0 h 3120373"/>
              <a:gd name="connsiteX9" fmla="*/ 2195098 w 2195098"/>
              <a:gd name="connsiteY9" fmla="*/ 1040125 h 3120373"/>
              <a:gd name="connsiteX10" fmla="*/ 2195098 w 2195098"/>
              <a:gd name="connsiteY10" fmla="*/ 2080249 h 3120373"/>
              <a:gd name="connsiteX11" fmla="*/ 2195098 w 2195098"/>
              <a:gd name="connsiteY11" fmla="*/ 3120373 h 3120373"/>
              <a:gd name="connsiteX12" fmla="*/ 1463399 w 2195098"/>
              <a:gd name="connsiteY12" fmla="*/ 3120373 h 3120373"/>
              <a:gd name="connsiteX13" fmla="*/ 731699 w 2195098"/>
              <a:gd name="connsiteY13" fmla="*/ 3120373 h 3120373"/>
              <a:gd name="connsiteX14" fmla="*/ 0 w 2195098"/>
              <a:gd name="connsiteY14" fmla="*/ 3120373 h 3120373"/>
              <a:gd name="connsiteX15" fmla="*/ 0 w 2195098"/>
              <a:gd name="connsiteY15" fmla="*/ 2080249 h 3120373"/>
              <a:gd name="connsiteX16" fmla="*/ 0 w 2195098"/>
              <a:gd name="connsiteY16" fmla="*/ 1040124 h 3120373"/>
              <a:gd name="connsiteX17" fmla="*/ 0 w 2195098"/>
              <a:gd name="connsiteY1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1040125 h 3120373"/>
              <a:gd name="connsiteX11" fmla="*/ 2195098 w 2195098"/>
              <a:gd name="connsiteY11" fmla="*/ 2080249 h 3120373"/>
              <a:gd name="connsiteX12" fmla="*/ 2195098 w 2195098"/>
              <a:gd name="connsiteY12" fmla="*/ 3120373 h 3120373"/>
              <a:gd name="connsiteX13" fmla="*/ 1463399 w 2195098"/>
              <a:gd name="connsiteY13" fmla="*/ 3120373 h 3120373"/>
              <a:gd name="connsiteX14" fmla="*/ 731699 w 2195098"/>
              <a:gd name="connsiteY14" fmla="*/ 3120373 h 3120373"/>
              <a:gd name="connsiteX15" fmla="*/ 0 w 2195098"/>
              <a:gd name="connsiteY15" fmla="*/ 3120373 h 3120373"/>
              <a:gd name="connsiteX16" fmla="*/ 0 w 2195098"/>
              <a:gd name="connsiteY16" fmla="*/ 2080249 h 3120373"/>
              <a:gd name="connsiteX17" fmla="*/ 0 w 2195098"/>
              <a:gd name="connsiteY17" fmla="*/ 1040124 h 3120373"/>
              <a:gd name="connsiteX18" fmla="*/ 0 w 2195098"/>
              <a:gd name="connsiteY1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693417 h 3120373"/>
              <a:gd name="connsiteX11" fmla="*/ 2195098 w 2195098"/>
              <a:gd name="connsiteY11" fmla="*/ 1040125 h 3120373"/>
              <a:gd name="connsiteX12" fmla="*/ 2195098 w 2195098"/>
              <a:gd name="connsiteY12" fmla="*/ 2080249 h 3120373"/>
              <a:gd name="connsiteX13" fmla="*/ 2195098 w 2195098"/>
              <a:gd name="connsiteY13" fmla="*/ 3120373 h 3120373"/>
              <a:gd name="connsiteX14" fmla="*/ 1463399 w 2195098"/>
              <a:gd name="connsiteY14" fmla="*/ 3120373 h 3120373"/>
              <a:gd name="connsiteX15" fmla="*/ 731699 w 2195098"/>
              <a:gd name="connsiteY15" fmla="*/ 3120373 h 3120373"/>
              <a:gd name="connsiteX16" fmla="*/ 0 w 2195098"/>
              <a:gd name="connsiteY16" fmla="*/ 3120373 h 3120373"/>
              <a:gd name="connsiteX17" fmla="*/ 0 w 2195098"/>
              <a:gd name="connsiteY17" fmla="*/ 2080249 h 3120373"/>
              <a:gd name="connsiteX18" fmla="*/ 0 w 2195098"/>
              <a:gd name="connsiteY18" fmla="*/ 1040124 h 3120373"/>
              <a:gd name="connsiteX19" fmla="*/ 0 w 2195098"/>
              <a:gd name="connsiteY1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2080249 h 3120373"/>
              <a:gd name="connsiteX14" fmla="*/ 2195098 w 2195098"/>
              <a:gd name="connsiteY14" fmla="*/ 3120373 h 3120373"/>
              <a:gd name="connsiteX15" fmla="*/ 1463399 w 2195098"/>
              <a:gd name="connsiteY15" fmla="*/ 3120373 h 3120373"/>
              <a:gd name="connsiteX16" fmla="*/ 731699 w 2195098"/>
              <a:gd name="connsiteY16" fmla="*/ 3120373 h 3120373"/>
              <a:gd name="connsiteX17" fmla="*/ 0 w 2195098"/>
              <a:gd name="connsiteY17" fmla="*/ 3120373 h 3120373"/>
              <a:gd name="connsiteX18" fmla="*/ 0 w 2195098"/>
              <a:gd name="connsiteY18" fmla="*/ 2080249 h 3120373"/>
              <a:gd name="connsiteX19" fmla="*/ 0 w 2195098"/>
              <a:gd name="connsiteY19" fmla="*/ 1040124 h 3120373"/>
              <a:gd name="connsiteX20" fmla="*/ 0 w 2195098"/>
              <a:gd name="connsiteY2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733541 h 3120373"/>
              <a:gd name="connsiteX14" fmla="*/ 2195098 w 2195098"/>
              <a:gd name="connsiteY14" fmla="*/ 2080249 h 3120373"/>
              <a:gd name="connsiteX15" fmla="*/ 2195098 w 2195098"/>
              <a:gd name="connsiteY15" fmla="*/ 3120373 h 3120373"/>
              <a:gd name="connsiteX16" fmla="*/ 1463399 w 2195098"/>
              <a:gd name="connsiteY16" fmla="*/ 3120373 h 3120373"/>
              <a:gd name="connsiteX17" fmla="*/ 731699 w 2195098"/>
              <a:gd name="connsiteY17" fmla="*/ 3120373 h 3120373"/>
              <a:gd name="connsiteX18" fmla="*/ 0 w 2195098"/>
              <a:gd name="connsiteY18" fmla="*/ 3120373 h 3120373"/>
              <a:gd name="connsiteX19" fmla="*/ 0 w 2195098"/>
              <a:gd name="connsiteY19" fmla="*/ 2080249 h 3120373"/>
              <a:gd name="connsiteX20" fmla="*/ 0 w 2195098"/>
              <a:gd name="connsiteY20" fmla="*/ 1040124 h 3120373"/>
              <a:gd name="connsiteX21" fmla="*/ 0 w 2195098"/>
              <a:gd name="connsiteY2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3120373 h 3120373"/>
              <a:gd name="connsiteX17" fmla="*/ 1463399 w 2195098"/>
              <a:gd name="connsiteY17" fmla="*/ 3120373 h 3120373"/>
              <a:gd name="connsiteX18" fmla="*/ 731699 w 2195098"/>
              <a:gd name="connsiteY18" fmla="*/ 3120373 h 3120373"/>
              <a:gd name="connsiteX19" fmla="*/ 0 w 2195098"/>
              <a:gd name="connsiteY19" fmla="*/ 3120373 h 3120373"/>
              <a:gd name="connsiteX20" fmla="*/ 0 w 2195098"/>
              <a:gd name="connsiteY20" fmla="*/ 2080249 h 3120373"/>
              <a:gd name="connsiteX21" fmla="*/ 0 w 2195098"/>
              <a:gd name="connsiteY21" fmla="*/ 1040124 h 3120373"/>
              <a:gd name="connsiteX22" fmla="*/ 0 w 2195098"/>
              <a:gd name="connsiteY2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773665 h 3120373"/>
              <a:gd name="connsiteX17" fmla="*/ 2195098 w 2195098"/>
              <a:gd name="connsiteY17" fmla="*/ 3120373 h 3120373"/>
              <a:gd name="connsiteX18" fmla="*/ 1463399 w 2195098"/>
              <a:gd name="connsiteY18" fmla="*/ 3120373 h 3120373"/>
              <a:gd name="connsiteX19" fmla="*/ 731699 w 2195098"/>
              <a:gd name="connsiteY19" fmla="*/ 3120373 h 3120373"/>
              <a:gd name="connsiteX20" fmla="*/ 0 w 2195098"/>
              <a:gd name="connsiteY20" fmla="*/ 3120373 h 3120373"/>
              <a:gd name="connsiteX21" fmla="*/ 0 w 2195098"/>
              <a:gd name="connsiteY21" fmla="*/ 2080249 h 3120373"/>
              <a:gd name="connsiteX22" fmla="*/ 0 w 2195098"/>
              <a:gd name="connsiteY22" fmla="*/ 1040124 h 3120373"/>
              <a:gd name="connsiteX23" fmla="*/ 0 w 2195098"/>
              <a:gd name="connsiteY2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463399 w 2195098"/>
              <a:gd name="connsiteY19" fmla="*/ 3120373 h 3120373"/>
              <a:gd name="connsiteX20" fmla="*/ 731699 w 2195098"/>
              <a:gd name="connsiteY20" fmla="*/ 3120373 h 3120373"/>
              <a:gd name="connsiteX21" fmla="*/ 0 w 2195098"/>
              <a:gd name="connsiteY21" fmla="*/ 3120373 h 3120373"/>
              <a:gd name="connsiteX22" fmla="*/ 0 w 2195098"/>
              <a:gd name="connsiteY22" fmla="*/ 2080249 h 3120373"/>
              <a:gd name="connsiteX23" fmla="*/ 0 w 2195098"/>
              <a:gd name="connsiteY23" fmla="*/ 1040124 h 3120373"/>
              <a:gd name="connsiteX24" fmla="*/ 0 w 2195098"/>
              <a:gd name="connsiteY2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707299 w 2195098"/>
              <a:gd name="connsiteY19" fmla="*/ 3120373 h 3120373"/>
              <a:gd name="connsiteX20" fmla="*/ 1463399 w 2195098"/>
              <a:gd name="connsiteY20" fmla="*/ 3120373 h 3120373"/>
              <a:gd name="connsiteX21" fmla="*/ 731699 w 2195098"/>
              <a:gd name="connsiteY21" fmla="*/ 3120373 h 3120373"/>
              <a:gd name="connsiteX22" fmla="*/ 0 w 2195098"/>
              <a:gd name="connsiteY22" fmla="*/ 3120373 h 3120373"/>
              <a:gd name="connsiteX23" fmla="*/ 0 w 2195098"/>
              <a:gd name="connsiteY23" fmla="*/ 2080249 h 3120373"/>
              <a:gd name="connsiteX24" fmla="*/ 0 w 2195098"/>
              <a:gd name="connsiteY24" fmla="*/ 1040124 h 3120373"/>
              <a:gd name="connsiteX25" fmla="*/ 0 w 2195098"/>
              <a:gd name="connsiteY2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731699 w 2195098"/>
              <a:gd name="connsiteY22" fmla="*/ 3120373 h 3120373"/>
              <a:gd name="connsiteX23" fmla="*/ 0 w 2195098"/>
              <a:gd name="connsiteY23" fmla="*/ 3120373 h 3120373"/>
              <a:gd name="connsiteX24" fmla="*/ 0 w 2195098"/>
              <a:gd name="connsiteY24" fmla="*/ 2080249 h 3120373"/>
              <a:gd name="connsiteX25" fmla="*/ 0 w 2195098"/>
              <a:gd name="connsiteY25" fmla="*/ 1040124 h 3120373"/>
              <a:gd name="connsiteX26" fmla="*/ 0 w 2195098"/>
              <a:gd name="connsiteY2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975599 w 2195098"/>
              <a:gd name="connsiteY22" fmla="*/ 3120373 h 3120373"/>
              <a:gd name="connsiteX23" fmla="*/ 731699 w 2195098"/>
              <a:gd name="connsiteY23" fmla="*/ 3120373 h 3120373"/>
              <a:gd name="connsiteX24" fmla="*/ 0 w 2195098"/>
              <a:gd name="connsiteY24" fmla="*/ 3120373 h 3120373"/>
              <a:gd name="connsiteX25" fmla="*/ 0 w 2195098"/>
              <a:gd name="connsiteY25" fmla="*/ 2080249 h 3120373"/>
              <a:gd name="connsiteX26" fmla="*/ 0 w 2195098"/>
              <a:gd name="connsiteY26" fmla="*/ 1040124 h 3120373"/>
              <a:gd name="connsiteX27" fmla="*/ 0 w 2195098"/>
              <a:gd name="connsiteY2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0 w 2195098"/>
              <a:gd name="connsiteY25" fmla="*/ 3120373 h 3120373"/>
              <a:gd name="connsiteX26" fmla="*/ 0 w 2195098"/>
              <a:gd name="connsiteY26" fmla="*/ 2080249 h 3120373"/>
              <a:gd name="connsiteX27" fmla="*/ 0 w 2195098"/>
              <a:gd name="connsiteY27" fmla="*/ 1040124 h 3120373"/>
              <a:gd name="connsiteX28" fmla="*/ 0 w 2195098"/>
              <a:gd name="connsiteY2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243900 w 2195098"/>
              <a:gd name="connsiteY25" fmla="*/ 3120373 h 3120373"/>
              <a:gd name="connsiteX26" fmla="*/ 0 w 2195098"/>
              <a:gd name="connsiteY26" fmla="*/ 3120373 h 3120373"/>
              <a:gd name="connsiteX27" fmla="*/ 0 w 2195098"/>
              <a:gd name="connsiteY27" fmla="*/ 2080249 h 3120373"/>
              <a:gd name="connsiteX28" fmla="*/ 0 w 2195098"/>
              <a:gd name="connsiteY28" fmla="*/ 1040124 h 3120373"/>
              <a:gd name="connsiteX29" fmla="*/ 0 w 2195098"/>
              <a:gd name="connsiteY2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080249 h 3120373"/>
              <a:gd name="connsiteX29" fmla="*/ 0 w 2195098"/>
              <a:gd name="connsiteY29" fmla="*/ 1040124 h 3120373"/>
              <a:gd name="connsiteX30" fmla="*/ 0 w 2195098"/>
              <a:gd name="connsiteY3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426957 h 3120373"/>
              <a:gd name="connsiteX29" fmla="*/ 0 w 2195098"/>
              <a:gd name="connsiteY29" fmla="*/ 2080249 h 3120373"/>
              <a:gd name="connsiteX30" fmla="*/ 0 w 2195098"/>
              <a:gd name="connsiteY30" fmla="*/ 1040124 h 3120373"/>
              <a:gd name="connsiteX31" fmla="*/ 0 w 2195098"/>
              <a:gd name="connsiteY3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040124 h 3120373"/>
              <a:gd name="connsiteX32" fmla="*/ 0 w 2195098"/>
              <a:gd name="connsiteY3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386832 h 3120373"/>
              <a:gd name="connsiteX32" fmla="*/ 0 w 2195098"/>
              <a:gd name="connsiteY32" fmla="*/ 1040124 h 3120373"/>
              <a:gd name="connsiteX33" fmla="*/ 0 w 2195098"/>
              <a:gd name="connsiteY3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346708 h 3120373"/>
              <a:gd name="connsiteX35" fmla="*/ 0 w 2195098"/>
              <a:gd name="connsiteY3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693416 h 3120373"/>
              <a:gd name="connsiteX35" fmla="*/ 0 w 2195098"/>
              <a:gd name="connsiteY35" fmla="*/ 346708 h 3120373"/>
              <a:gd name="connsiteX36" fmla="*/ 0 w 2195098"/>
              <a:gd name="connsiteY36" fmla="*/ 0 h 3120373"/>
              <a:gd name="connsiteX0" fmla="*/ 0 w 2195098"/>
              <a:gd name="connsiteY0" fmla="*/ 0 h 3120373"/>
              <a:gd name="connsiteX1" fmla="*/ 162600 w 2195098"/>
              <a:gd name="connsiteY1" fmla="*/ 0 h 3120373"/>
              <a:gd name="connsiteX2" fmla="*/ 243900 w 2195098"/>
              <a:gd name="connsiteY2" fmla="*/ 0 h 3120373"/>
              <a:gd name="connsiteX3" fmla="*/ 487799 w 2195098"/>
              <a:gd name="connsiteY3" fmla="*/ 0 h 3120373"/>
              <a:gd name="connsiteX4" fmla="*/ 731699 w 2195098"/>
              <a:gd name="connsiteY4" fmla="*/ 0 h 3120373"/>
              <a:gd name="connsiteX5" fmla="*/ 975599 w 2195098"/>
              <a:gd name="connsiteY5" fmla="*/ 0 h 3120373"/>
              <a:gd name="connsiteX6" fmla="*/ 1219499 w 2195098"/>
              <a:gd name="connsiteY6" fmla="*/ 0 h 3120373"/>
              <a:gd name="connsiteX7" fmla="*/ 1463399 w 2195098"/>
              <a:gd name="connsiteY7" fmla="*/ 0 h 3120373"/>
              <a:gd name="connsiteX8" fmla="*/ 1707299 w 2195098"/>
              <a:gd name="connsiteY8" fmla="*/ 0 h 3120373"/>
              <a:gd name="connsiteX9" fmla="*/ 1951198 w 2195098"/>
              <a:gd name="connsiteY9" fmla="*/ 0 h 3120373"/>
              <a:gd name="connsiteX10" fmla="*/ 2195098 w 2195098"/>
              <a:gd name="connsiteY10" fmla="*/ 0 h 3120373"/>
              <a:gd name="connsiteX11" fmla="*/ 2195098 w 2195098"/>
              <a:gd name="connsiteY11" fmla="*/ 346708 h 3120373"/>
              <a:gd name="connsiteX12" fmla="*/ 2195098 w 2195098"/>
              <a:gd name="connsiteY12" fmla="*/ 693417 h 3120373"/>
              <a:gd name="connsiteX13" fmla="*/ 2195098 w 2195098"/>
              <a:gd name="connsiteY13" fmla="*/ 1040125 h 3120373"/>
              <a:gd name="connsiteX14" fmla="*/ 2195098 w 2195098"/>
              <a:gd name="connsiteY14" fmla="*/ 1386833 h 3120373"/>
              <a:gd name="connsiteX15" fmla="*/ 2195098 w 2195098"/>
              <a:gd name="connsiteY15" fmla="*/ 1733541 h 3120373"/>
              <a:gd name="connsiteX16" fmla="*/ 2195098 w 2195098"/>
              <a:gd name="connsiteY16" fmla="*/ 2080249 h 3120373"/>
              <a:gd name="connsiteX17" fmla="*/ 2195098 w 2195098"/>
              <a:gd name="connsiteY17" fmla="*/ 2426957 h 3120373"/>
              <a:gd name="connsiteX18" fmla="*/ 2195098 w 2195098"/>
              <a:gd name="connsiteY18" fmla="*/ 2773665 h 3120373"/>
              <a:gd name="connsiteX19" fmla="*/ 2195098 w 2195098"/>
              <a:gd name="connsiteY19" fmla="*/ 3120373 h 3120373"/>
              <a:gd name="connsiteX20" fmla="*/ 1951198 w 2195098"/>
              <a:gd name="connsiteY20" fmla="*/ 3120373 h 3120373"/>
              <a:gd name="connsiteX21" fmla="*/ 1707299 w 2195098"/>
              <a:gd name="connsiteY21" fmla="*/ 3120373 h 3120373"/>
              <a:gd name="connsiteX22" fmla="*/ 1463399 w 2195098"/>
              <a:gd name="connsiteY22" fmla="*/ 3120373 h 3120373"/>
              <a:gd name="connsiteX23" fmla="*/ 1219499 w 2195098"/>
              <a:gd name="connsiteY23" fmla="*/ 3120373 h 3120373"/>
              <a:gd name="connsiteX24" fmla="*/ 975599 w 2195098"/>
              <a:gd name="connsiteY24" fmla="*/ 3120373 h 3120373"/>
              <a:gd name="connsiteX25" fmla="*/ 731699 w 2195098"/>
              <a:gd name="connsiteY25" fmla="*/ 3120373 h 3120373"/>
              <a:gd name="connsiteX26" fmla="*/ 487799 w 2195098"/>
              <a:gd name="connsiteY26" fmla="*/ 3120373 h 3120373"/>
              <a:gd name="connsiteX27" fmla="*/ 243900 w 2195098"/>
              <a:gd name="connsiteY27" fmla="*/ 3120373 h 3120373"/>
              <a:gd name="connsiteX28" fmla="*/ 0 w 2195098"/>
              <a:gd name="connsiteY28" fmla="*/ 3120373 h 3120373"/>
              <a:gd name="connsiteX29" fmla="*/ 0 w 2195098"/>
              <a:gd name="connsiteY29" fmla="*/ 2773665 h 3120373"/>
              <a:gd name="connsiteX30" fmla="*/ 0 w 2195098"/>
              <a:gd name="connsiteY30" fmla="*/ 2426957 h 3120373"/>
              <a:gd name="connsiteX31" fmla="*/ 0 w 2195098"/>
              <a:gd name="connsiteY31" fmla="*/ 2080249 h 3120373"/>
              <a:gd name="connsiteX32" fmla="*/ 0 w 2195098"/>
              <a:gd name="connsiteY32" fmla="*/ 1733541 h 3120373"/>
              <a:gd name="connsiteX33" fmla="*/ 0 w 2195098"/>
              <a:gd name="connsiteY33" fmla="*/ 1386832 h 3120373"/>
              <a:gd name="connsiteX34" fmla="*/ 0 w 2195098"/>
              <a:gd name="connsiteY34" fmla="*/ 1040124 h 3120373"/>
              <a:gd name="connsiteX35" fmla="*/ 0 w 2195098"/>
              <a:gd name="connsiteY35" fmla="*/ 693416 h 3120373"/>
              <a:gd name="connsiteX36" fmla="*/ 0 w 2195098"/>
              <a:gd name="connsiteY36" fmla="*/ 346708 h 3120373"/>
              <a:gd name="connsiteX37" fmla="*/ 0 w 2195098"/>
              <a:gd name="connsiteY3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87799 w 2195098"/>
              <a:gd name="connsiteY4" fmla="*/ 0 h 3120373"/>
              <a:gd name="connsiteX5" fmla="*/ 731699 w 2195098"/>
              <a:gd name="connsiteY5" fmla="*/ 0 h 3120373"/>
              <a:gd name="connsiteX6" fmla="*/ 975599 w 2195098"/>
              <a:gd name="connsiteY6" fmla="*/ 0 h 3120373"/>
              <a:gd name="connsiteX7" fmla="*/ 1219499 w 2195098"/>
              <a:gd name="connsiteY7" fmla="*/ 0 h 3120373"/>
              <a:gd name="connsiteX8" fmla="*/ 1463399 w 2195098"/>
              <a:gd name="connsiteY8" fmla="*/ 0 h 3120373"/>
              <a:gd name="connsiteX9" fmla="*/ 1707299 w 2195098"/>
              <a:gd name="connsiteY9" fmla="*/ 0 h 3120373"/>
              <a:gd name="connsiteX10" fmla="*/ 1951198 w 2195098"/>
              <a:gd name="connsiteY10" fmla="*/ 0 h 3120373"/>
              <a:gd name="connsiteX11" fmla="*/ 2195098 w 2195098"/>
              <a:gd name="connsiteY11" fmla="*/ 0 h 3120373"/>
              <a:gd name="connsiteX12" fmla="*/ 2195098 w 2195098"/>
              <a:gd name="connsiteY12" fmla="*/ 346708 h 3120373"/>
              <a:gd name="connsiteX13" fmla="*/ 2195098 w 2195098"/>
              <a:gd name="connsiteY13" fmla="*/ 693417 h 3120373"/>
              <a:gd name="connsiteX14" fmla="*/ 2195098 w 2195098"/>
              <a:gd name="connsiteY14" fmla="*/ 1040125 h 3120373"/>
              <a:gd name="connsiteX15" fmla="*/ 2195098 w 2195098"/>
              <a:gd name="connsiteY15" fmla="*/ 1386833 h 3120373"/>
              <a:gd name="connsiteX16" fmla="*/ 2195098 w 2195098"/>
              <a:gd name="connsiteY16" fmla="*/ 1733541 h 3120373"/>
              <a:gd name="connsiteX17" fmla="*/ 2195098 w 2195098"/>
              <a:gd name="connsiteY17" fmla="*/ 2080249 h 3120373"/>
              <a:gd name="connsiteX18" fmla="*/ 2195098 w 2195098"/>
              <a:gd name="connsiteY18" fmla="*/ 2426957 h 3120373"/>
              <a:gd name="connsiteX19" fmla="*/ 2195098 w 2195098"/>
              <a:gd name="connsiteY19" fmla="*/ 2773665 h 3120373"/>
              <a:gd name="connsiteX20" fmla="*/ 2195098 w 2195098"/>
              <a:gd name="connsiteY20" fmla="*/ 3120373 h 3120373"/>
              <a:gd name="connsiteX21" fmla="*/ 1951198 w 2195098"/>
              <a:gd name="connsiteY21" fmla="*/ 3120373 h 3120373"/>
              <a:gd name="connsiteX22" fmla="*/ 1707299 w 2195098"/>
              <a:gd name="connsiteY22" fmla="*/ 3120373 h 3120373"/>
              <a:gd name="connsiteX23" fmla="*/ 1463399 w 2195098"/>
              <a:gd name="connsiteY23" fmla="*/ 3120373 h 3120373"/>
              <a:gd name="connsiteX24" fmla="*/ 1219499 w 2195098"/>
              <a:gd name="connsiteY24" fmla="*/ 3120373 h 3120373"/>
              <a:gd name="connsiteX25" fmla="*/ 975599 w 2195098"/>
              <a:gd name="connsiteY25" fmla="*/ 3120373 h 3120373"/>
              <a:gd name="connsiteX26" fmla="*/ 731699 w 2195098"/>
              <a:gd name="connsiteY26" fmla="*/ 3120373 h 3120373"/>
              <a:gd name="connsiteX27" fmla="*/ 487799 w 2195098"/>
              <a:gd name="connsiteY27" fmla="*/ 3120373 h 3120373"/>
              <a:gd name="connsiteX28" fmla="*/ 243900 w 2195098"/>
              <a:gd name="connsiteY28" fmla="*/ 3120373 h 3120373"/>
              <a:gd name="connsiteX29" fmla="*/ 0 w 2195098"/>
              <a:gd name="connsiteY29" fmla="*/ 3120373 h 3120373"/>
              <a:gd name="connsiteX30" fmla="*/ 0 w 2195098"/>
              <a:gd name="connsiteY30" fmla="*/ 2773665 h 3120373"/>
              <a:gd name="connsiteX31" fmla="*/ 0 w 2195098"/>
              <a:gd name="connsiteY31" fmla="*/ 2426957 h 3120373"/>
              <a:gd name="connsiteX32" fmla="*/ 0 w 2195098"/>
              <a:gd name="connsiteY32" fmla="*/ 2080249 h 3120373"/>
              <a:gd name="connsiteX33" fmla="*/ 0 w 2195098"/>
              <a:gd name="connsiteY33" fmla="*/ 1733541 h 3120373"/>
              <a:gd name="connsiteX34" fmla="*/ 0 w 2195098"/>
              <a:gd name="connsiteY34" fmla="*/ 1386832 h 3120373"/>
              <a:gd name="connsiteX35" fmla="*/ 0 w 2195098"/>
              <a:gd name="connsiteY35" fmla="*/ 1040124 h 3120373"/>
              <a:gd name="connsiteX36" fmla="*/ 0 w 2195098"/>
              <a:gd name="connsiteY36" fmla="*/ 693416 h 3120373"/>
              <a:gd name="connsiteX37" fmla="*/ 0 w 2195098"/>
              <a:gd name="connsiteY37" fmla="*/ 346708 h 3120373"/>
              <a:gd name="connsiteX38" fmla="*/ 0 w 2195098"/>
              <a:gd name="connsiteY3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06499 w 2195098"/>
              <a:gd name="connsiteY4" fmla="*/ 0 h 3120373"/>
              <a:gd name="connsiteX5" fmla="*/ 487799 w 2195098"/>
              <a:gd name="connsiteY5" fmla="*/ 0 h 3120373"/>
              <a:gd name="connsiteX6" fmla="*/ 731699 w 2195098"/>
              <a:gd name="connsiteY6" fmla="*/ 0 h 3120373"/>
              <a:gd name="connsiteX7" fmla="*/ 975599 w 2195098"/>
              <a:gd name="connsiteY7" fmla="*/ 0 h 3120373"/>
              <a:gd name="connsiteX8" fmla="*/ 1219499 w 2195098"/>
              <a:gd name="connsiteY8" fmla="*/ 0 h 3120373"/>
              <a:gd name="connsiteX9" fmla="*/ 1463399 w 2195098"/>
              <a:gd name="connsiteY9" fmla="*/ 0 h 3120373"/>
              <a:gd name="connsiteX10" fmla="*/ 1707299 w 2195098"/>
              <a:gd name="connsiteY10" fmla="*/ 0 h 3120373"/>
              <a:gd name="connsiteX11" fmla="*/ 1951198 w 2195098"/>
              <a:gd name="connsiteY11" fmla="*/ 0 h 3120373"/>
              <a:gd name="connsiteX12" fmla="*/ 2195098 w 2195098"/>
              <a:gd name="connsiteY12" fmla="*/ 0 h 3120373"/>
              <a:gd name="connsiteX13" fmla="*/ 2195098 w 2195098"/>
              <a:gd name="connsiteY13" fmla="*/ 346708 h 3120373"/>
              <a:gd name="connsiteX14" fmla="*/ 2195098 w 2195098"/>
              <a:gd name="connsiteY14" fmla="*/ 693417 h 3120373"/>
              <a:gd name="connsiteX15" fmla="*/ 2195098 w 2195098"/>
              <a:gd name="connsiteY15" fmla="*/ 1040125 h 3120373"/>
              <a:gd name="connsiteX16" fmla="*/ 2195098 w 2195098"/>
              <a:gd name="connsiteY16" fmla="*/ 1386833 h 3120373"/>
              <a:gd name="connsiteX17" fmla="*/ 2195098 w 2195098"/>
              <a:gd name="connsiteY17" fmla="*/ 1733541 h 3120373"/>
              <a:gd name="connsiteX18" fmla="*/ 2195098 w 2195098"/>
              <a:gd name="connsiteY18" fmla="*/ 2080249 h 3120373"/>
              <a:gd name="connsiteX19" fmla="*/ 2195098 w 2195098"/>
              <a:gd name="connsiteY19" fmla="*/ 2426957 h 3120373"/>
              <a:gd name="connsiteX20" fmla="*/ 2195098 w 2195098"/>
              <a:gd name="connsiteY20" fmla="*/ 2773665 h 3120373"/>
              <a:gd name="connsiteX21" fmla="*/ 2195098 w 2195098"/>
              <a:gd name="connsiteY21" fmla="*/ 3120373 h 3120373"/>
              <a:gd name="connsiteX22" fmla="*/ 1951198 w 2195098"/>
              <a:gd name="connsiteY22" fmla="*/ 3120373 h 3120373"/>
              <a:gd name="connsiteX23" fmla="*/ 1707299 w 2195098"/>
              <a:gd name="connsiteY23" fmla="*/ 3120373 h 3120373"/>
              <a:gd name="connsiteX24" fmla="*/ 1463399 w 2195098"/>
              <a:gd name="connsiteY24" fmla="*/ 3120373 h 3120373"/>
              <a:gd name="connsiteX25" fmla="*/ 1219499 w 2195098"/>
              <a:gd name="connsiteY25" fmla="*/ 3120373 h 3120373"/>
              <a:gd name="connsiteX26" fmla="*/ 975599 w 2195098"/>
              <a:gd name="connsiteY26" fmla="*/ 3120373 h 3120373"/>
              <a:gd name="connsiteX27" fmla="*/ 731699 w 2195098"/>
              <a:gd name="connsiteY27" fmla="*/ 3120373 h 3120373"/>
              <a:gd name="connsiteX28" fmla="*/ 487799 w 2195098"/>
              <a:gd name="connsiteY28" fmla="*/ 3120373 h 3120373"/>
              <a:gd name="connsiteX29" fmla="*/ 243900 w 2195098"/>
              <a:gd name="connsiteY29" fmla="*/ 3120373 h 3120373"/>
              <a:gd name="connsiteX30" fmla="*/ 0 w 2195098"/>
              <a:gd name="connsiteY30" fmla="*/ 3120373 h 3120373"/>
              <a:gd name="connsiteX31" fmla="*/ 0 w 2195098"/>
              <a:gd name="connsiteY31" fmla="*/ 2773665 h 3120373"/>
              <a:gd name="connsiteX32" fmla="*/ 0 w 2195098"/>
              <a:gd name="connsiteY32" fmla="*/ 2426957 h 3120373"/>
              <a:gd name="connsiteX33" fmla="*/ 0 w 2195098"/>
              <a:gd name="connsiteY33" fmla="*/ 2080249 h 3120373"/>
              <a:gd name="connsiteX34" fmla="*/ 0 w 2195098"/>
              <a:gd name="connsiteY34" fmla="*/ 1733541 h 3120373"/>
              <a:gd name="connsiteX35" fmla="*/ 0 w 2195098"/>
              <a:gd name="connsiteY35" fmla="*/ 1386832 h 3120373"/>
              <a:gd name="connsiteX36" fmla="*/ 0 w 2195098"/>
              <a:gd name="connsiteY36" fmla="*/ 1040124 h 3120373"/>
              <a:gd name="connsiteX37" fmla="*/ 0 w 2195098"/>
              <a:gd name="connsiteY37" fmla="*/ 693416 h 3120373"/>
              <a:gd name="connsiteX38" fmla="*/ 0 w 2195098"/>
              <a:gd name="connsiteY38" fmla="*/ 346708 h 3120373"/>
              <a:gd name="connsiteX39" fmla="*/ 0 w 2195098"/>
              <a:gd name="connsiteY3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731699 w 2195098"/>
              <a:gd name="connsiteY7" fmla="*/ 0 h 3120373"/>
              <a:gd name="connsiteX8" fmla="*/ 975599 w 2195098"/>
              <a:gd name="connsiteY8" fmla="*/ 0 h 3120373"/>
              <a:gd name="connsiteX9" fmla="*/ 1219499 w 2195098"/>
              <a:gd name="connsiteY9" fmla="*/ 0 h 3120373"/>
              <a:gd name="connsiteX10" fmla="*/ 1463399 w 2195098"/>
              <a:gd name="connsiteY10" fmla="*/ 0 h 3120373"/>
              <a:gd name="connsiteX11" fmla="*/ 1707299 w 2195098"/>
              <a:gd name="connsiteY11" fmla="*/ 0 h 3120373"/>
              <a:gd name="connsiteX12" fmla="*/ 1951198 w 2195098"/>
              <a:gd name="connsiteY12" fmla="*/ 0 h 3120373"/>
              <a:gd name="connsiteX13" fmla="*/ 2195098 w 2195098"/>
              <a:gd name="connsiteY13" fmla="*/ 0 h 3120373"/>
              <a:gd name="connsiteX14" fmla="*/ 2195098 w 2195098"/>
              <a:gd name="connsiteY14" fmla="*/ 346708 h 3120373"/>
              <a:gd name="connsiteX15" fmla="*/ 2195098 w 2195098"/>
              <a:gd name="connsiteY15" fmla="*/ 693417 h 3120373"/>
              <a:gd name="connsiteX16" fmla="*/ 2195098 w 2195098"/>
              <a:gd name="connsiteY16" fmla="*/ 1040125 h 3120373"/>
              <a:gd name="connsiteX17" fmla="*/ 2195098 w 2195098"/>
              <a:gd name="connsiteY17" fmla="*/ 1386833 h 3120373"/>
              <a:gd name="connsiteX18" fmla="*/ 2195098 w 2195098"/>
              <a:gd name="connsiteY18" fmla="*/ 1733541 h 3120373"/>
              <a:gd name="connsiteX19" fmla="*/ 2195098 w 2195098"/>
              <a:gd name="connsiteY19" fmla="*/ 2080249 h 3120373"/>
              <a:gd name="connsiteX20" fmla="*/ 2195098 w 2195098"/>
              <a:gd name="connsiteY20" fmla="*/ 2426957 h 3120373"/>
              <a:gd name="connsiteX21" fmla="*/ 2195098 w 2195098"/>
              <a:gd name="connsiteY21" fmla="*/ 2773665 h 3120373"/>
              <a:gd name="connsiteX22" fmla="*/ 2195098 w 2195098"/>
              <a:gd name="connsiteY22" fmla="*/ 3120373 h 3120373"/>
              <a:gd name="connsiteX23" fmla="*/ 1951198 w 2195098"/>
              <a:gd name="connsiteY23" fmla="*/ 3120373 h 3120373"/>
              <a:gd name="connsiteX24" fmla="*/ 1707299 w 2195098"/>
              <a:gd name="connsiteY24" fmla="*/ 3120373 h 3120373"/>
              <a:gd name="connsiteX25" fmla="*/ 1463399 w 2195098"/>
              <a:gd name="connsiteY25" fmla="*/ 3120373 h 3120373"/>
              <a:gd name="connsiteX26" fmla="*/ 1219499 w 2195098"/>
              <a:gd name="connsiteY26" fmla="*/ 3120373 h 3120373"/>
              <a:gd name="connsiteX27" fmla="*/ 975599 w 2195098"/>
              <a:gd name="connsiteY27" fmla="*/ 3120373 h 3120373"/>
              <a:gd name="connsiteX28" fmla="*/ 731699 w 2195098"/>
              <a:gd name="connsiteY28" fmla="*/ 3120373 h 3120373"/>
              <a:gd name="connsiteX29" fmla="*/ 487799 w 2195098"/>
              <a:gd name="connsiteY29" fmla="*/ 3120373 h 3120373"/>
              <a:gd name="connsiteX30" fmla="*/ 2439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2773665 h 3120373"/>
              <a:gd name="connsiteX33" fmla="*/ 0 w 2195098"/>
              <a:gd name="connsiteY33" fmla="*/ 2426957 h 3120373"/>
              <a:gd name="connsiteX34" fmla="*/ 0 w 2195098"/>
              <a:gd name="connsiteY34" fmla="*/ 2080249 h 3120373"/>
              <a:gd name="connsiteX35" fmla="*/ 0 w 2195098"/>
              <a:gd name="connsiteY35" fmla="*/ 1733541 h 3120373"/>
              <a:gd name="connsiteX36" fmla="*/ 0 w 2195098"/>
              <a:gd name="connsiteY36" fmla="*/ 1386832 h 3120373"/>
              <a:gd name="connsiteX37" fmla="*/ 0 w 2195098"/>
              <a:gd name="connsiteY37" fmla="*/ 1040124 h 3120373"/>
              <a:gd name="connsiteX38" fmla="*/ 0 w 2195098"/>
              <a:gd name="connsiteY38" fmla="*/ 693416 h 3120373"/>
              <a:gd name="connsiteX39" fmla="*/ 0 w 2195098"/>
              <a:gd name="connsiteY39" fmla="*/ 346708 h 3120373"/>
              <a:gd name="connsiteX40" fmla="*/ 0 w 2195098"/>
              <a:gd name="connsiteY4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650399 w 2195098"/>
              <a:gd name="connsiteY7" fmla="*/ 0 h 3120373"/>
              <a:gd name="connsiteX8" fmla="*/ 731699 w 2195098"/>
              <a:gd name="connsiteY8" fmla="*/ 0 h 3120373"/>
              <a:gd name="connsiteX9" fmla="*/ 975599 w 2195098"/>
              <a:gd name="connsiteY9" fmla="*/ 0 h 3120373"/>
              <a:gd name="connsiteX10" fmla="*/ 1219499 w 2195098"/>
              <a:gd name="connsiteY10" fmla="*/ 0 h 3120373"/>
              <a:gd name="connsiteX11" fmla="*/ 1463399 w 2195098"/>
              <a:gd name="connsiteY11" fmla="*/ 0 h 3120373"/>
              <a:gd name="connsiteX12" fmla="*/ 1707299 w 2195098"/>
              <a:gd name="connsiteY12" fmla="*/ 0 h 3120373"/>
              <a:gd name="connsiteX13" fmla="*/ 1951198 w 2195098"/>
              <a:gd name="connsiteY13" fmla="*/ 0 h 3120373"/>
              <a:gd name="connsiteX14" fmla="*/ 2195098 w 2195098"/>
              <a:gd name="connsiteY14" fmla="*/ 0 h 3120373"/>
              <a:gd name="connsiteX15" fmla="*/ 2195098 w 2195098"/>
              <a:gd name="connsiteY15" fmla="*/ 346708 h 3120373"/>
              <a:gd name="connsiteX16" fmla="*/ 2195098 w 2195098"/>
              <a:gd name="connsiteY16" fmla="*/ 693417 h 3120373"/>
              <a:gd name="connsiteX17" fmla="*/ 2195098 w 2195098"/>
              <a:gd name="connsiteY17" fmla="*/ 1040125 h 3120373"/>
              <a:gd name="connsiteX18" fmla="*/ 2195098 w 2195098"/>
              <a:gd name="connsiteY18" fmla="*/ 1386833 h 3120373"/>
              <a:gd name="connsiteX19" fmla="*/ 2195098 w 2195098"/>
              <a:gd name="connsiteY19" fmla="*/ 1733541 h 3120373"/>
              <a:gd name="connsiteX20" fmla="*/ 2195098 w 2195098"/>
              <a:gd name="connsiteY20" fmla="*/ 2080249 h 3120373"/>
              <a:gd name="connsiteX21" fmla="*/ 2195098 w 2195098"/>
              <a:gd name="connsiteY21" fmla="*/ 2426957 h 3120373"/>
              <a:gd name="connsiteX22" fmla="*/ 2195098 w 2195098"/>
              <a:gd name="connsiteY22" fmla="*/ 2773665 h 3120373"/>
              <a:gd name="connsiteX23" fmla="*/ 2195098 w 2195098"/>
              <a:gd name="connsiteY23" fmla="*/ 3120373 h 3120373"/>
              <a:gd name="connsiteX24" fmla="*/ 1951198 w 2195098"/>
              <a:gd name="connsiteY24" fmla="*/ 3120373 h 3120373"/>
              <a:gd name="connsiteX25" fmla="*/ 1707299 w 2195098"/>
              <a:gd name="connsiteY25" fmla="*/ 3120373 h 3120373"/>
              <a:gd name="connsiteX26" fmla="*/ 1463399 w 2195098"/>
              <a:gd name="connsiteY26" fmla="*/ 3120373 h 3120373"/>
              <a:gd name="connsiteX27" fmla="*/ 1219499 w 2195098"/>
              <a:gd name="connsiteY27" fmla="*/ 3120373 h 3120373"/>
              <a:gd name="connsiteX28" fmla="*/ 975599 w 2195098"/>
              <a:gd name="connsiteY28" fmla="*/ 3120373 h 3120373"/>
              <a:gd name="connsiteX29" fmla="*/ 731699 w 2195098"/>
              <a:gd name="connsiteY29" fmla="*/ 3120373 h 3120373"/>
              <a:gd name="connsiteX30" fmla="*/ 487799 w 2195098"/>
              <a:gd name="connsiteY30" fmla="*/ 3120373 h 3120373"/>
              <a:gd name="connsiteX31" fmla="*/ 2439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2773665 h 3120373"/>
              <a:gd name="connsiteX34" fmla="*/ 0 w 2195098"/>
              <a:gd name="connsiteY34" fmla="*/ 2426957 h 3120373"/>
              <a:gd name="connsiteX35" fmla="*/ 0 w 2195098"/>
              <a:gd name="connsiteY35" fmla="*/ 2080249 h 3120373"/>
              <a:gd name="connsiteX36" fmla="*/ 0 w 2195098"/>
              <a:gd name="connsiteY36" fmla="*/ 1733541 h 3120373"/>
              <a:gd name="connsiteX37" fmla="*/ 0 w 2195098"/>
              <a:gd name="connsiteY37" fmla="*/ 1386832 h 3120373"/>
              <a:gd name="connsiteX38" fmla="*/ 0 w 2195098"/>
              <a:gd name="connsiteY38" fmla="*/ 1040124 h 3120373"/>
              <a:gd name="connsiteX39" fmla="*/ 0 w 2195098"/>
              <a:gd name="connsiteY39" fmla="*/ 693416 h 3120373"/>
              <a:gd name="connsiteX40" fmla="*/ 0 w 2195098"/>
              <a:gd name="connsiteY40" fmla="*/ 346708 h 3120373"/>
              <a:gd name="connsiteX41" fmla="*/ 0 w 2195098"/>
              <a:gd name="connsiteY4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975599 w 2195098"/>
              <a:gd name="connsiteY10" fmla="*/ 0 h 3120373"/>
              <a:gd name="connsiteX11" fmla="*/ 1219499 w 2195098"/>
              <a:gd name="connsiteY11" fmla="*/ 0 h 3120373"/>
              <a:gd name="connsiteX12" fmla="*/ 1463399 w 2195098"/>
              <a:gd name="connsiteY12" fmla="*/ 0 h 3120373"/>
              <a:gd name="connsiteX13" fmla="*/ 1707299 w 2195098"/>
              <a:gd name="connsiteY13" fmla="*/ 0 h 3120373"/>
              <a:gd name="connsiteX14" fmla="*/ 1951198 w 2195098"/>
              <a:gd name="connsiteY14" fmla="*/ 0 h 3120373"/>
              <a:gd name="connsiteX15" fmla="*/ 2195098 w 2195098"/>
              <a:gd name="connsiteY15" fmla="*/ 0 h 3120373"/>
              <a:gd name="connsiteX16" fmla="*/ 2195098 w 2195098"/>
              <a:gd name="connsiteY16" fmla="*/ 346708 h 3120373"/>
              <a:gd name="connsiteX17" fmla="*/ 2195098 w 2195098"/>
              <a:gd name="connsiteY17" fmla="*/ 693417 h 3120373"/>
              <a:gd name="connsiteX18" fmla="*/ 2195098 w 2195098"/>
              <a:gd name="connsiteY18" fmla="*/ 1040125 h 3120373"/>
              <a:gd name="connsiteX19" fmla="*/ 2195098 w 2195098"/>
              <a:gd name="connsiteY19" fmla="*/ 1386833 h 3120373"/>
              <a:gd name="connsiteX20" fmla="*/ 2195098 w 2195098"/>
              <a:gd name="connsiteY20" fmla="*/ 1733541 h 3120373"/>
              <a:gd name="connsiteX21" fmla="*/ 2195098 w 2195098"/>
              <a:gd name="connsiteY21" fmla="*/ 2080249 h 3120373"/>
              <a:gd name="connsiteX22" fmla="*/ 2195098 w 2195098"/>
              <a:gd name="connsiteY22" fmla="*/ 2426957 h 3120373"/>
              <a:gd name="connsiteX23" fmla="*/ 2195098 w 2195098"/>
              <a:gd name="connsiteY23" fmla="*/ 2773665 h 3120373"/>
              <a:gd name="connsiteX24" fmla="*/ 2195098 w 2195098"/>
              <a:gd name="connsiteY24" fmla="*/ 3120373 h 3120373"/>
              <a:gd name="connsiteX25" fmla="*/ 1951198 w 2195098"/>
              <a:gd name="connsiteY25" fmla="*/ 3120373 h 3120373"/>
              <a:gd name="connsiteX26" fmla="*/ 1707299 w 2195098"/>
              <a:gd name="connsiteY26" fmla="*/ 3120373 h 3120373"/>
              <a:gd name="connsiteX27" fmla="*/ 1463399 w 2195098"/>
              <a:gd name="connsiteY27" fmla="*/ 3120373 h 3120373"/>
              <a:gd name="connsiteX28" fmla="*/ 1219499 w 2195098"/>
              <a:gd name="connsiteY28" fmla="*/ 3120373 h 3120373"/>
              <a:gd name="connsiteX29" fmla="*/ 975599 w 2195098"/>
              <a:gd name="connsiteY29" fmla="*/ 3120373 h 3120373"/>
              <a:gd name="connsiteX30" fmla="*/ 731699 w 2195098"/>
              <a:gd name="connsiteY30" fmla="*/ 3120373 h 3120373"/>
              <a:gd name="connsiteX31" fmla="*/ 487799 w 2195098"/>
              <a:gd name="connsiteY31" fmla="*/ 3120373 h 3120373"/>
              <a:gd name="connsiteX32" fmla="*/ 2439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2773665 h 3120373"/>
              <a:gd name="connsiteX35" fmla="*/ 0 w 2195098"/>
              <a:gd name="connsiteY35" fmla="*/ 2426957 h 3120373"/>
              <a:gd name="connsiteX36" fmla="*/ 0 w 2195098"/>
              <a:gd name="connsiteY36" fmla="*/ 2080249 h 3120373"/>
              <a:gd name="connsiteX37" fmla="*/ 0 w 2195098"/>
              <a:gd name="connsiteY37" fmla="*/ 1733541 h 3120373"/>
              <a:gd name="connsiteX38" fmla="*/ 0 w 2195098"/>
              <a:gd name="connsiteY38" fmla="*/ 1386832 h 3120373"/>
              <a:gd name="connsiteX39" fmla="*/ 0 w 2195098"/>
              <a:gd name="connsiteY39" fmla="*/ 1040124 h 3120373"/>
              <a:gd name="connsiteX40" fmla="*/ 0 w 2195098"/>
              <a:gd name="connsiteY40" fmla="*/ 693416 h 3120373"/>
              <a:gd name="connsiteX41" fmla="*/ 0 w 2195098"/>
              <a:gd name="connsiteY41" fmla="*/ 346708 h 3120373"/>
              <a:gd name="connsiteX42" fmla="*/ 0 w 2195098"/>
              <a:gd name="connsiteY4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94299 w 2195098"/>
              <a:gd name="connsiteY10" fmla="*/ 0 h 3120373"/>
              <a:gd name="connsiteX11" fmla="*/ 975599 w 2195098"/>
              <a:gd name="connsiteY11" fmla="*/ 0 h 3120373"/>
              <a:gd name="connsiteX12" fmla="*/ 1219499 w 2195098"/>
              <a:gd name="connsiteY12" fmla="*/ 0 h 3120373"/>
              <a:gd name="connsiteX13" fmla="*/ 1463399 w 2195098"/>
              <a:gd name="connsiteY13" fmla="*/ 0 h 3120373"/>
              <a:gd name="connsiteX14" fmla="*/ 1707299 w 2195098"/>
              <a:gd name="connsiteY14" fmla="*/ 0 h 3120373"/>
              <a:gd name="connsiteX15" fmla="*/ 1951198 w 2195098"/>
              <a:gd name="connsiteY15" fmla="*/ 0 h 3120373"/>
              <a:gd name="connsiteX16" fmla="*/ 2195098 w 2195098"/>
              <a:gd name="connsiteY16" fmla="*/ 0 h 3120373"/>
              <a:gd name="connsiteX17" fmla="*/ 2195098 w 2195098"/>
              <a:gd name="connsiteY17" fmla="*/ 346708 h 3120373"/>
              <a:gd name="connsiteX18" fmla="*/ 2195098 w 2195098"/>
              <a:gd name="connsiteY18" fmla="*/ 693417 h 3120373"/>
              <a:gd name="connsiteX19" fmla="*/ 2195098 w 2195098"/>
              <a:gd name="connsiteY19" fmla="*/ 1040125 h 3120373"/>
              <a:gd name="connsiteX20" fmla="*/ 2195098 w 2195098"/>
              <a:gd name="connsiteY20" fmla="*/ 1386833 h 3120373"/>
              <a:gd name="connsiteX21" fmla="*/ 2195098 w 2195098"/>
              <a:gd name="connsiteY21" fmla="*/ 1733541 h 3120373"/>
              <a:gd name="connsiteX22" fmla="*/ 2195098 w 2195098"/>
              <a:gd name="connsiteY22" fmla="*/ 2080249 h 3120373"/>
              <a:gd name="connsiteX23" fmla="*/ 2195098 w 2195098"/>
              <a:gd name="connsiteY23" fmla="*/ 2426957 h 3120373"/>
              <a:gd name="connsiteX24" fmla="*/ 2195098 w 2195098"/>
              <a:gd name="connsiteY24" fmla="*/ 2773665 h 3120373"/>
              <a:gd name="connsiteX25" fmla="*/ 2195098 w 2195098"/>
              <a:gd name="connsiteY25" fmla="*/ 3120373 h 3120373"/>
              <a:gd name="connsiteX26" fmla="*/ 1951198 w 2195098"/>
              <a:gd name="connsiteY26" fmla="*/ 3120373 h 3120373"/>
              <a:gd name="connsiteX27" fmla="*/ 1707299 w 2195098"/>
              <a:gd name="connsiteY27" fmla="*/ 3120373 h 3120373"/>
              <a:gd name="connsiteX28" fmla="*/ 1463399 w 2195098"/>
              <a:gd name="connsiteY28" fmla="*/ 3120373 h 3120373"/>
              <a:gd name="connsiteX29" fmla="*/ 1219499 w 2195098"/>
              <a:gd name="connsiteY29" fmla="*/ 3120373 h 3120373"/>
              <a:gd name="connsiteX30" fmla="*/ 975599 w 2195098"/>
              <a:gd name="connsiteY30" fmla="*/ 3120373 h 3120373"/>
              <a:gd name="connsiteX31" fmla="*/ 731699 w 2195098"/>
              <a:gd name="connsiteY31" fmla="*/ 3120373 h 3120373"/>
              <a:gd name="connsiteX32" fmla="*/ 487799 w 2195098"/>
              <a:gd name="connsiteY32" fmla="*/ 3120373 h 3120373"/>
              <a:gd name="connsiteX33" fmla="*/ 2439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2773665 h 3120373"/>
              <a:gd name="connsiteX36" fmla="*/ 0 w 2195098"/>
              <a:gd name="connsiteY36" fmla="*/ 2426957 h 3120373"/>
              <a:gd name="connsiteX37" fmla="*/ 0 w 2195098"/>
              <a:gd name="connsiteY37" fmla="*/ 2080249 h 3120373"/>
              <a:gd name="connsiteX38" fmla="*/ 0 w 2195098"/>
              <a:gd name="connsiteY38" fmla="*/ 1733541 h 3120373"/>
              <a:gd name="connsiteX39" fmla="*/ 0 w 2195098"/>
              <a:gd name="connsiteY39" fmla="*/ 1386832 h 3120373"/>
              <a:gd name="connsiteX40" fmla="*/ 0 w 2195098"/>
              <a:gd name="connsiteY40" fmla="*/ 1040124 h 3120373"/>
              <a:gd name="connsiteX41" fmla="*/ 0 w 2195098"/>
              <a:gd name="connsiteY41" fmla="*/ 693416 h 3120373"/>
              <a:gd name="connsiteX42" fmla="*/ 0 w 2195098"/>
              <a:gd name="connsiteY42" fmla="*/ 346708 h 3120373"/>
              <a:gd name="connsiteX43" fmla="*/ 0 w 2195098"/>
              <a:gd name="connsiteY4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219499 w 2195098"/>
              <a:gd name="connsiteY13" fmla="*/ 0 h 3120373"/>
              <a:gd name="connsiteX14" fmla="*/ 1463399 w 2195098"/>
              <a:gd name="connsiteY14" fmla="*/ 0 h 3120373"/>
              <a:gd name="connsiteX15" fmla="*/ 1707299 w 2195098"/>
              <a:gd name="connsiteY15" fmla="*/ 0 h 3120373"/>
              <a:gd name="connsiteX16" fmla="*/ 1951198 w 2195098"/>
              <a:gd name="connsiteY16" fmla="*/ 0 h 3120373"/>
              <a:gd name="connsiteX17" fmla="*/ 2195098 w 2195098"/>
              <a:gd name="connsiteY17" fmla="*/ 0 h 3120373"/>
              <a:gd name="connsiteX18" fmla="*/ 2195098 w 2195098"/>
              <a:gd name="connsiteY18" fmla="*/ 346708 h 3120373"/>
              <a:gd name="connsiteX19" fmla="*/ 2195098 w 2195098"/>
              <a:gd name="connsiteY19" fmla="*/ 693417 h 3120373"/>
              <a:gd name="connsiteX20" fmla="*/ 2195098 w 2195098"/>
              <a:gd name="connsiteY20" fmla="*/ 1040125 h 3120373"/>
              <a:gd name="connsiteX21" fmla="*/ 2195098 w 2195098"/>
              <a:gd name="connsiteY21" fmla="*/ 1386833 h 3120373"/>
              <a:gd name="connsiteX22" fmla="*/ 2195098 w 2195098"/>
              <a:gd name="connsiteY22" fmla="*/ 1733541 h 3120373"/>
              <a:gd name="connsiteX23" fmla="*/ 2195098 w 2195098"/>
              <a:gd name="connsiteY23" fmla="*/ 2080249 h 3120373"/>
              <a:gd name="connsiteX24" fmla="*/ 2195098 w 2195098"/>
              <a:gd name="connsiteY24" fmla="*/ 2426957 h 3120373"/>
              <a:gd name="connsiteX25" fmla="*/ 2195098 w 2195098"/>
              <a:gd name="connsiteY25" fmla="*/ 2773665 h 3120373"/>
              <a:gd name="connsiteX26" fmla="*/ 2195098 w 2195098"/>
              <a:gd name="connsiteY26" fmla="*/ 3120373 h 3120373"/>
              <a:gd name="connsiteX27" fmla="*/ 1951198 w 2195098"/>
              <a:gd name="connsiteY27" fmla="*/ 3120373 h 3120373"/>
              <a:gd name="connsiteX28" fmla="*/ 1707299 w 2195098"/>
              <a:gd name="connsiteY28" fmla="*/ 3120373 h 3120373"/>
              <a:gd name="connsiteX29" fmla="*/ 1463399 w 2195098"/>
              <a:gd name="connsiteY29" fmla="*/ 3120373 h 3120373"/>
              <a:gd name="connsiteX30" fmla="*/ 1219499 w 2195098"/>
              <a:gd name="connsiteY30" fmla="*/ 3120373 h 3120373"/>
              <a:gd name="connsiteX31" fmla="*/ 975599 w 2195098"/>
              <a:gd name="connsiteY31" fmla="*/ 3120373 h 3120373"/>
              <a:gd name="connsiteX32" fmla="*/ 731699 w 2195098"/>
              <a:gd name="connsiteY32" fmla="*/ 3120373 h 3120373"/>
              <a:gd name="connsiteX33" fmla="*/ 487799 w 2195098"/>
              <a:gd name="connsiteY33" fmla="*/ 3120373 h 3120373"/>
              <a:gd name="connsiteX34" fmla="*/ 2439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2773665 h 3120373"/>
              <a:gd name="connsiteX37" fmla="*/ 0 w 2195098"/>
              <a:gd name="connsiteY37" fmla="*/ 2426957 h 3120373"/>
              <a:gd name="connsiteX38" fmla="*/ 0 w 2195098"/>
              <a:gd name="connsiteY38" fmla="*/ 2080249 h 3120373"/>
              <a:gd name="connsiteX39" fmla="*/ 0 w 2195098"/>
              <a:gd name="connsiteY39" fmla="*/ 1733541 h 3120373"/>
              <a:gd name="connsiteX40" fmla="*/ 0 w 2195098"/>
              <a:gd name="connsiteY40" fmla="*/ 1386832 h 3120373"/>
              <a:gd name="connsiteX41" fmla="*/ 0 w 2195098"/>
              <a:gd name="connsiteY41" fmla="*/ 1040124 h 3120373"/>
              <a:gd name="connsiteX42" fmla="*/ 0 w 2195098"/>
              <a:gd name="connsiteY42" fmla="*/ 693416 h 3120373"/>
              <a:gd name="connsiteX43" fmla="*/ 0 w 2195098"/>
              <a:gd name="connsiteY43" fmla="*/ 346708 h 3120373"/>
              <a:gd name="connsiteX44" fmla="*/ 0 w 2195098"/>
              <a:gd name="connsiteY4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138199 w 2195098"/>
              <a:gd name="connsiteY13" fmla="*/ 0 h 3120373"/>
              <a:gd name="connsiteX14" fmla="*/ 1219499 w 2195098"/>
              <a:gd name="connsiteY14" fmla="*/ 0 h 3120373"/>
              <a:gd name="connsiteX15" fmla="*/ 1463399 w 2195098"/>
              <a:gd name="connsiteY15" fmla="*/ 0 h 3120373"/>
              <a:gd name="connsiteX16" fmla="*/ 1707299 w 2195098"/>
              <a:gd name="connsiteY16" fmla="*/ 0 h 3120373"/>
              <a:gd name="connsiteX17" fmla="*/ 1951198 w 2195098"/>
              <a:gd name="connsiteY17" fmla="*/ 0 h 3120373"/>
              <a:gd name="connsiteX18" fmla="*/ 2195098 w 2195098"/>
              <a:gd name="connsiteY18" fmla="*/ 0 h 3120373"/>
              <a:gd name="connsiteX19" fmla="*/ 2195098 w 2195098"/>
              <a:gd name="connsiteY19" fmla="*/ 346708 h 3120373"/>
              <a:gd name="connsiteX20" fmla="*/ 2195098 w 2195098"/>
              <a:gd name="connsiteY20" fmla="*/ 693417 h 3120373"/>
              <a:gd name="connsiteX21" fmla="*/ 2195098 w 2195098"/>
              <a:gd name="connsiteY21" fmla="*/ 1040125 h 3120373"/>
              <a:gd name="connsiteX22" fmla="*/ 2195098 w 2195098"/>
              <a:gd name="connsiteY22" fmla="*/ 1386833 h 3120373"/>
              <a:gd name="connsiteX23" fmla="*/ 2195098 w 2195098"/>
              <a:gd name="connsiteY23" fmla="*/ 1733541 h 3120373"/>
              <a:gd name="connsiteX24" fmla="*/ 2195098 w 2195098"/>
              <a:gd name="connsiteY24" fmla="*/ 2080249 h 3120373"/>
              <a:gd name="connsiteX25" fmla="*/ 2195098 w 2195098"/>
              <a:gd name="connsiteY25" fmla="*/ 2426957 h 3120373"/>
              <a:gd name="connsiteX26" fmla="*/ 2195098 w 2195098"/>
              <a:gd name="connsiteY26" fmla="*/ 2773665 h 3120373"/>
              <a:gd name="connsiteX27" fmla="*/ 2195098 w 2195098"/>
              <a:gd name="connsiteY27" fmla="*/ 3120373 h 3120373"/>
              <a:gd name="connsiteX28" fmla="*/ 1951198 w 2195098"/>
              <a:gd name="connsiteY28" fmla="*/ 3120373 h 3120373"/>
              <a:gd name="connsiteX29" fmla="*/ 1707299 w 2195098"/>
              <a:gd name="connsiteY29" fmla="*/ 3120373 h 3120373"/>
              <a:gd name="connsiteX30" fmla="*/ 1463399 w 2195098"/>
              <a:gd name="connsiteY30" fmla="*/ 3120373 h 3120373"/>
              <a:gd name="connsiteX31" fmla="*/ 1219499 w 2195098"/>
              <a:gd name="connsiteY31" fmla="*/ 3120373 h 3120373"/>
              <a:gd name="connsiteX32" fmla="*/ 975599 w 2195098"/>
              <a:gd name="connsiteY32" fmla="*/ 3120373 h 3120373"/>
              <a:gd name="connsiteX33" fmla="*/ 731699 w 2195098"/>
              <a:gd name="connsiteY33" fmla="*/ 3120373 h 3120373"/>
              <a:gd name="connsiteX34" fmla="*/ 487799 w 2195098"/>
              <a:gd name="connsiteY34" fmla="*/ 3120373 h 3120373"/>
              <a:gd name="connsiteX35" fmla="*/ 2439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2773665 h 3120373"/>
              <a:gd name="connsiteX38" fmla="*/ 0 w 2195098"/>
              <a:gd name="connsiteY38" fmla="*/ 2426957 h 3120373"/>
              <a:gd name="connsiteX39" fmla="*/ 0 w 2195098"/>
              <a:gd name="connsiteY39" fmla="*/ 2080249 h 3120373"/>
              <a:gd name="connsiteX40" fmla="*/ 0 w 2195098"/>
              <a:gd name="connsiteY40" fmla="*/ 1733541 h 3120373"/>
              <a:gd name="connsiteX41" fmla="*/ 0 w 2195098"/>
              <a:gd name="connsiteY41" fmla="*/ 1386832 h 3120373"/>
              <a:gd name="connsiteX42" fmla="*/ 0 w 2195098"/>
              <a:gd name="connsiteY42" fmla="*/ 1040124 h 3120373"/>
              <a:gd name="connsiteX43" fmla="*/ 0 w 2195098"/>
              <a:gd name="connsiteY43" fmla="*/ 693416 h 3120373"/>
              <a:gd name="connsiteX44" fmla="*/ 0 w 2195098"/>
              <a:gd name="connsiteY44" fmla="*/ 346708 h 3120373"/>
              <a:gd name="connsiteX45" fmla="*/ 0 w 2195098"/>
              <a:gd name="connsiteY4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463399 w 2195098"/>
              <a:gd name="connsiteY16" fmla="*/ 0 h 3120373"/>
              <a:gd name="connsiteX17" fmla="*/ 1707299 w 2195098"/>
              <a:gd name="connsiteY17" fmla="*/ 0 h 3120373"/>
              <a:gd name="connsiteX18" fmla="*/ 1951198 w 2195098"/>
              <a:gd name="connsiteY18" fmla="*/ 0 h 3120373"/>
              <a:gd name="connsiteX19" fmla="*/ 2195098 w 2195098"/>
              <a:gd name="connsiteY19" fmla="*/ 0 h 3120373"/>
              <a:gd name="connsiteX20" fmla="*/ 2195098 w 2195098"/>
              <a:gd name="connsiteY20" fmla="*/ 346708 h 3120373"/>
              <a:gd name="connsiteX21" fmla="*/ 2195098 w 2195098"/>
              <a:gd name="connsiteY21" fmla="*/ 693417 h 3120373"/>
              <a:gd name="connsiteX22" fmla="*/ 2195098 w 2195098"/>
              <a:gd name="connsiteY22" fmla="*/ 1040125 h 3120373"/>
              <a:gd name="connsiteX23" fmla="*/ 2195098 w 2195098"/>
              <a:gd name="connsiteY23" fmla="*/ 1386833 h 3120373"/>
              <a:gd name="connsiteX24" fmla="*/ 2195098 w 2195098"/>
              <a:gd name="connsiteY24" fmla="*/ 1733541 h 3120373"/>
              <a:gd name="connsiteX25" fmla="*/ 2195098 w 2195098"/>
              <a:gd name="connsiteY25" fmla="*/ 2080249 h 3120373"/>
              <a:gd name="connsiteX26" fmla="*/ 2195098 w 2195098"/>
              <a:gd name="connsiteY26" fmla="*/ 2426957 h 3120373"/>
              <a:gd name="connsiteX27" fmla="*/ 2195098 w 2195098"/>
              <a:gd name="connsiteY27" fmla="*/ 2773665 h 3120373"/>
              <a:gd name="connsiteX28" fmla="*/ 2195098 w 2195098"/>
              <a:gd name="connsiteY28" fmla="*/ 3120373 h 3120373"/>
              <a:gd name="connsiteX29" fmla="*/ 1951198 w 2195098"/>
              <a:gd name="connsiteY29" fmla="*/ 3120373 h 3120373"/>
              <a:gd name="connsiteX30" fmla="*/ 1707299 w 2195098"/>
              <a:gd name="connsiteY30" fmla="*/ 3120373 h 3120373"/>
              <a:gd name="connsiteX31" fmla="*/ 1463399 w 2195098"/>
              <a:gd name="connsiteY31" fmla="*/ 3120373 h 3120373"/>
              <a:gd name="connsiteX32" fmla="*/ 1219499 w 2195098"/>
              <a:gd name="connsiteY32" fmla="*/ 3120373 h 3120373"/>
              <a:gd name="connsiteX33" fmla="*/ 975599 w 2195098"/>
              <a:gd name="connsiteY33" fmla="*/ 3120373 h 3120373"/>
              <a:gd name="connsiteX34" fmla="*/ 731699 w 2195098"/>
              <a:gd name="connsiteY34" fmla="*/ 3120373 h 3120373"/>
              <a:gd name="connsiteX35" fmla="*/ 487799 w 2195098"/>
              <a:gd name="connsiteY35" fmla="*/ 3120373 h 3120373"/>
              <a:gd name="connsiteX36" fmla="*/ 2439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2773665 h 3120373"/>
              <a:gd name="connsiteX39" fmla="*/ 0 w 2195098"/>
              <a:gd name="connsiteY39" fmla="*/ 2426957 h 3120373"/>
              <a:gd name="connsiteX40" fmla="*/ 0 w 2195098"/>
              <a:gd name="connsiteY40" fmla="*/ 2080249 h 3120373"/>
              <a:gd name="connsiteX41" fmla="*/ 0 w 2195098"/>
              <a:gd name="connsiteY41" fmla="*/ 1733541 h 3120373"/>
              <a:gd name="connsiteX42" fmla="*/ 0 w 2195098"/>
              <a:gd name="connsiteY42" fmla="*/ 1386832 h 3120373"/>
              <a:gd name="connsiteX43" fmla="*/ 0 w 2195098"/>
              <a:gd name="connsiteY43" fmla="*/ 1040124 h 3120373"/>
              <a:gd name="connsiteX44" fmla="*/ 0 w 2195098"/>
              <a:gd name="connsiteY44" fmla="*/ 693416 h 3120373"/>
              <a:gd name="connsiteX45" fmla="*/ 0 w 2195098"/>
              <a:gd name="connsiteY45" fmla="*/ 346708 h 3120373"/>
              <a:gd name="connsiteX46" fmla="*/ 0 w 2195098"/>
              <a:gd name="connsiteY4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82099 w 2195098"/>
              <a:gd name="connsiteY16" fmla="*/ 0 h 3120373"/>
              <a:gd name="connsiteX17" fmla="*/ 1463399 w 2195098"/>
              <a:gd name="connsiteY17" fmla="*/ 0 h 3120373"/>
              <a:gd name="connsiteX18" fmla="*/ 1707299 w 2195098"/>
              <a:gd name="connsiteY18" fmla="*/ 0 h 3120373"/>
              <a:gd name="connsiteX19" fmla="*/ 1951198 w 2195098"/>
              <a:gd name="connsiteY19" fmla="*/ 0 h 3120373"/>
              <a:gd name="connsiteX20" fmla="*/ 2195098 w 2195098"/>
              <a:gd name="connsiteY20" fmla="*/ 0 h 3120373"/>
              <a:gd name="connsiteX21" fmla="*/ 2195098 w 2195098"/>
              <a:gd name="connsiteY21" fmla="*/ 346708 h 3120373"/>
              <a:gd name="connsiteX22" fmla="*/ 2195098 w 2195098"/>
              <a:gd name="connsiteY22" fmla="*/ 693417 h 3120373"/>
              <a:gd name="connsiteX23" fmla="*/ 2195098 w 2195098"/>
              <a:gd name="connsiteY23" fmla="*/ 1040125 h 3120373"/>
              <a:gd name="connsiteX24" fmla="*/ 2195098 w 2195098"/>
              <a:gd name="connsiteY24" fmla="*/ 1386833 h 3120373"/>
              <a:gd name="connsiteX25" fmla="*/ 2195098 w 2195098"/>
              <a:gd name="connsiteY25" fmla="*/ 1733541 h 3120373"/>
              <a:gd name="connsiteX26" fmla="*/ 2195098 w 2195098"/>
              <a:gd name="connsiteY26" fmla="*/ 2080249 h 3120373"/>
              <a:gd name="connsiteX27" fmla="*/ 2195098 w 2195098"/>
              <a:gd name="connsiteY27" fmla="*/ 2426957 h 3120373"/>
              <a:gd name="connsiteX28" fmla="*/ 2195098 w 2195098"/>
              <a:gd name="connsiteY28" fmla="*/ 2773665 h 3120373"/>
              <a:gd name="connsiteX29" fmla="*/ 2195098 w 2195098"/>
              <a:gd name="connsiteY29" fmla="*/ 3120373 h 3120373"/>
              <a:gd name="connsiteX30" fmla="*/ 1951198 w 2195098"/>
              <a:gd name="connsiteY30" fmla="*/ 3120373 h 3120373"/>
              <a:gd name="connsiteX31" fmla="*/ 1707299 w 2195098"/>
              <a:gd name="connsiteY31" fmla="*/ 3120373 h 3120373"/>
              <a:gd name="connsiteX32" fmla="*/ 1463399 w 2195098"/>
              <a:gd name="connsiteY32" fmla="*/ 3120373 h 3120373"/>
              <a:gd name="connsiteX33" fmla="*/ 1219499 w 2195098"/>
              <a:gd name="connsiteY33" fmla="*/ 3120373 h 3120373"/>
              <a:gd name="connsiteX34" fmla="*/ 975599 w 2195098"/>
              <a:gd name="connsiteY34" fmla="*/ 3120373 h 3120373"/>
              <a:gd name="connsiteX35" fmla="*/ 731699 w 2195098"/>
              <a:gd name="connsiteY35" fmla="*/ 3120373 h 3120373"/>
              <a:gd name="connsiteX36" fmla="*/ 487799 w 2195098"/>
              <a:gd name="connsiteY36" fmla="*/ 3120373 h 3120373"/>
              <a:gd name="connsiteX37" fmla="*/ 2439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2773665 h 3120373"/>
              <a:gd name="connsiteX40" fmla="*/ 0 w 2195098"/>
              <a:gd name="connsiteY40" fmla="*/ 2426957 h 3120373"/>
              <a:gd name="connsiteX41" fmla="*/ 0 w 2195098"/>
              <a:gd name="connsiteY41" fmla="*/ 2080249 h 3120373"/>
              <a:gd name="connsiteX42" fmla="*/ 0 w 2195098"/>
              <a:gd name="connsiteY42" fmla="*/ 1733541 h 3120373"/>
              <a:gd name="connsiteX43" fmla="*/ 0 w 2195098"/>
              <a:gd name="connsiteY43" fmla="*/ 1386832 h 3120373"/>
              <a:gd name="connsiteX44" fmla="*/ 0 w 2195098"/>
              <a:gd name="connsiteY44" fmla="*/ 1040124 h 3120373"/>
              <a:gd name="connsiteX45" fmla="*/ 0 w 2195098"/>
              <a:gd name="connsiteY45" fmla="*/ 693416 h 3120373"/>
              <a:gd name="connsiteX46" fmla="*/ 0 w 2195098"/>
              <a:gd name="connsiteY46" fmla="*/ 346708 h 3120373"/>
              <a:gd name="connsiteX47" fmla="*/ 0 w 2195098"/>
              <a:gd name="connsiteY4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707299 w 2195098"/>
              <a:gd name="connsiteY19" fmla="*/ 0 h 3120373"/>
              <a:gd name="connsiteX20" fmla="*/ 1951198 w 2195098"/>
              <a:gd name="connsiteY20" fmla="*/ 0 h 3120373"/>
              <a:gd name="connsiteX21" fmla="*/ 2195098 w 2195098"/>
              <a:gd name="connsiteY21" fmla="*/ 0 h 3120373"/>
              <a:gd name="connsiteX22" fmla="*/ 2195098 w 2195098"/>
              <a:gd name="connsiteY22" fmla="*/ 346708 h 3120373"/>
              <a:gd name="connsiteX23" fmla="*/ 2195098 w 2195098"/>
              <a:gd name="connsiteY23" fmla="*/ 693417 h 3120373"/>
              <a:gd name="connsiteX24" fmla="*/ 2195098 w 2195098"/>
              <a:gd name="connsiteY24" fmla="*/ 1040125 h 3120373"/>
              <a:gd name="connsiteX25" fmla="*/ 2195098 w 2195098"/>
              <a:gd name="connsiteY25" fmla="*/ 1386833 h 3120373"/>
              <a:gd name="connsiteX26" fmla="*/ 2195098 w 2195098"/>
              <a:gd name="connsiteY26" fmla="*/ 1733541 h 3120373"/>
              <a:gd name="connsiteX27" fmla="*/ 2195098 w 2195098"/>
              <a:gd name="connsiteY27" fmla="*/ 2080249 h 3120373"/>
              <a:gd name="connsiteX28" fmla="*/ 2195098 w 2195098"/>
              <a:gd name="connsiteY28" fmla="*/ 2426957 h 3120373"/>
              <a:gd name="connsiteX29" fmla="*/ 2195098 w 2195098"/>
              <a:gd name="connsiteY29" fmla="*/ 2773665 h 3120373"/>
              <a:gd name="connsiteX30" fmla="*/ 2195098 w 2195098"/>
              <a:gd name="connsiteY30" fmla="*/ 3120373 h 3120373"/>
              <a:gd name="connsiteX31" fmla="*/ 1951198 w 2195098"/>
              <a:gd name="connsiteY31" fmla="*/ 3120373 h 3120373"/>
              <a:gd name="connsiteX32" fmla="*/ 1707299 w 2195098"/>
              <a:gd name="connsiteY32" fmla="*/ 3120373 h 3120373"/>
              <a:gd name="connsiteX33" fmla="*/ 1463399 w 2195098"/>
              <a:gd name="connsiteY33" fmla="*/ 3120373 h 3120373"/>
              <a:gd name="connsiteX34" fmla="*/ 1219499 w 2195098"/>
              <a:gd name="connsiteY34" fmla="*/ 3120373 h 3120373"/>
              <a:gd name="connsiteX35" fmla="*/ 975599 w 2195098"/>
              <a:gd name="connsiteY35" fmla="*/ 3120373 h 3120373"/>
              <a:gd name="connsiteX36" fmla="*/ 731699 w 2195098"/>
              <a:gd name="connsiteY36" fmla="*/ 3120373 h 3120373"/>
              <a:gd name="connsiteX37" fmla="*/ 487799 w 2195098"/>
              <a:gd name="connsiteY37" fmla="*/ 3120373 h 3120373"/>
              <a:gd name="connsiteX38" fmla="*/ 2439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2773665 h 3120373"/>
              <a:gd name="connsiteX41" fmla="*/ 0 w 2195098"/>
              <a:gd name="connsiteY41" fmla="*/ 2426957 h 3120373"/>
              <a:gd name="connsiteX42" fmla="*/ 0 w 2195098"/>
              <a:gd name="connsiteY42" fmla="*/ 2080249 h 3120373"/>
              <a:gd name="connsiteX43" fmla="*/ 0 w 2195098"/>
              <a:gd name="connsiteY43" fmla="*/ 1733541 h 3120373"/>
              <a:gd name="connsiteX44" fmla="*/ 0 w 2195098"/>
              <a:gd name="connsiteY44" fmla="*/ 1386832 h 3120373"/>
              <a:gd name="connsiteX45" fmla="*/ 0 w 2195098"/>
              <a:gd name="connsiteY45" fmla="*/ 1040124 h 3120373"/>
              <a:gd name="connsiteX46" fmla="*/ 0 w 2195098"/>
              <a:gd name="connsiteY46" fmla="*/ 693416 h 3120373"/>
              <a:gd name="connsiteX47" fmla="*/ 0 w 2195098"/>
              <a:gd name="connsiteY47" fmla="*/ 346708 h 3120373"/>
              <a:gd name="connsiteX48" fmla="*/ 0 w 2195098"/>
              <a:gd name="connsiteY4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625999 w 2195098"/>
              <a:gd name="connsiteY19" fmla="*/ 0 h 3120373"/>
              <a:gd name="connsiteX20" fmla="*/ 1707299 w 2195098"/>
              <a:gd name="connsiteY20" fmla="*/ 0 h 3120373"/>
              <a:gd name="connsiteX21" fmla="*/ 1951198 w 2195098"/>
              <a:gd name="connsiteY21" fmla="*/ 0 h 3120373"/>
              <a:gd name="connsiteX22" fmla="*/ 2195098 w 2195098"/>
              <a:gd name="connsiteY22" fmla="*/ 0 h 3120373"/>
              <a:gd name="connsiteX23" fmla="*/ 2195098 w 2195098"/>
              <a:gd name="connsiteY23" fmla="*/ 346708 h 3120373"/>
              <a:gd name="connsiteX24" fmla="*/ 2195098 w 2195098"/>
              <a:gd name="connsiteY24" fmla="*/ 693417 h 3120373"/>
              <a:gd name="connsiteX25" fmla="*/ 2195098 w 2195098"/>
              <a:gd name="connsiteY25" fmla="*/ 1040125 h 3120373"/>
              <a:gd name="connsiteX26" fmla="*/ 2195098 w 2195098"/>
              <a:gd name="connsiteY26" fmla="*/ 1386833 h 3120373"/>
              <a:gd name="connsiteX27" fmla="*/ 2195098 w 2195098"/>
              <a:gd name="connsiteY27" fmla="*/ 1733541 h 3120373"/>
              <a:gd name="connsiteX28" fmla="*/ 2195098 w 2195098"/>
              <a:gd name="connsiteY28" fmla="*/ 2080249 h 3120373"/>
              <a:gd name="connsiteX29" fmla="*/ 2195098 w 2195098"/>
              <a:gd name="connsiteY29" fmla="*/ 2426957 h 3120373"/>
              <a:gd name="connsiteX30" fmla="*/ 2195098 w 2195098"/>
              <a:gd name="connsiteY30" fmla="*/ 2773665 h 3120373"/>
              <a:gd name="connsiteX31" fmla="*/ 2195098 w 2195098"/>
              <a:gd name="connsiteY31" fmla="*/ 3120373 h 3120373"/>
              <a:gd name="connsiteX32" fmla="*/ 1951198 w 2195098"/>
              <a:gd name="connsiteY32" fmla="*/ 3120373 h 3120373"/>
              <a:gd name="connsiteX33" fmla="*/ 1707299 w 2195098"/>
              <a:gd name="connsiteY33" fmla="*/ 3120373 h 3120373"/>
              <a:gd name="connsiteX34" fmla="*/ 1463399 w 2195098"/>
              <a:gd name="connsiteY34" fmla="*/ 3120373 h 3120373"/>
              <a:gd name="connsiteX35" fmla="*/ 1219499 w 2195098"/>
              <a:gd name="connsiteY35" fmla="*/ 3120373 h 3120373"/>
              <a:gd name="connsiteX36" fmla="*/ 975599 w 2195098"/>
              <a:gd name="connsiteY36" fmla="*/ 3120373 h 3120373"/>
              <a:gd name="connsiteX37" fmla="*/ 731699 w 2195098"/>
              <a:gd name="connsiteY37" fmla="*/ 3120373 h 3120373"/>
              <a:gd name="connsiteX38" fmla="*/ 487799 w 2195098"/>
              <a:gd name="connsiteY38" fmla="*/ 3120373 h 3120373"/>
              <a:gd name="connsiteX39" fmla="*/ 2439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2773665 h 3120373"/>
              <a:gd name="connsiteX42" fmla="*/ 0 w 2195098"/>
              <a:gd name="connsiteY42" fmla="*/ 2426957 h 3120373"/>
              <a:gd name="connsiteX43" fmla="*/ 0 w 2195098"/>
              <a:gd name="connsiteY43" fmla="*/ 2080249 h 3120373"/>
              <a:gd name="connsiteX44" fmla="*/ 0 w 2195098"/>
              <a:gd name="connsiteY44" fmla="*/ 1733541 h 3120373"/>
              <a:gd name="connsiteX45" fmla="*/ 0 w 2195098"/>
              <a:gd name="connsiteY45" fmla="*/ 1386832 h 3120373"/>
              <a:gd name="connsiteX46" fmla="*/ 0 w 2195098"/>
              <a:gd name="connsiteY46" fmla="*/ 1040124 h 3120373"/>
              <a:gd name="connsiteX47" fmla="*/ 0 w 2195098"/>
              <a:gd name="connsiteY47" fmla="*/ 693416 h 3120373"/>
              <a:gd name="connsiteX48" fmla="*/ 0 w 2195098"/>
              <a:gd name="connsiteY48" fmla="*/ 346708 h 3120373"/>
              <a:gd name="connsiteX49" fmla="*/ 0 w 2195098"/>
              <a:gd name="connsiteY4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951198 w 2195098"/>
              <a:gd name="connsiteY22" fmla="*/ 0 h 3120373"/>
              <a:gd name="connsiteX23" fmla="*/ 2195098 w 2195098"/>
              <a:gd name="connsiteY23" fmla="*/ 0 h 3120373"/>
              <a:gd name="connsiteX24" fmla="*/ 2195098 w 2195098"/>
              <a:gd name="connsiteY24" fmla="*/ 346708 h 3120373"/>
              <a:gd name="connsiteX25" fmla="*/ 2195098 w 2195098"/>
              <a:gd name="connsiteY25" fmla="*/ 693417 h 3120373"/>
              <a:gd name="connsiteX26" fmla="*/ 2195098 w 2195098"/>
              <a:gd name="connsiteY26" fmla="*/ 1040125 h 3120373"/>
              <a:gd name="connsiteX27" fmla="*/ 2195098 w 2195098"/>
              <a:gd name="connsiteY27" fmla="*/ 1386833 h 3120373"/>
              <a:gd name="connsiteX28" fmla="*/ 2195098 w 2195098"/>
              <a:gd name="connsiteY28" fmla="*/ 1733541 h 3120373"/>
              <a:gd name="connsiteX29" fmla="*/ 2195098 w 2195098"/>
              <a:gd name="connsiteY29" fmla="*/ 2080249 h 3120373"/>
              <a:gd name="connsiteX30" fmla="*/ 2195098 w 2195098"/>
              <a:gd name="connsiteY30" fmla="*/ 2426957 h 3120373"/>
              <a:gd name="connsiteX31" fmla="*/ 2195098 w 2195098"/>
              <a:gd name="connsiteY31" fmla="*/ 2773665 h 3120373"/>
              <a:gd name="connsiteX32" fmla="*/ 2195098 w 2195098"/>
              <a:gd name="connsiteY32" fmla="*/ 3120373 h 3120373"/>
              <a:gd name="connsiteX33" fmla="*/ 1951198 w 2195098"/>
              <a:gd name="connsiteY33" fmla="*/ 3120373 h 3120373"/>
              <a:gd name="connsiteX34" fmla="*/ 1707299 w 2195098"/>
              <a:gd name="connsiteY34" fmla="*/ 3120373 h 3120373"/>
              <a:gd name="connsiteX35" fmla="*/ 1463399 w 2195098"/>
              <a:gd name="connsiteY35" fmla="*/ 3120373 h 3120373"/>
              <a:gd name="connsiteX36" fmla="*/ 1219499 w 2195098"/>
              <a:gd name="connsiteY36" fmla="*/ 3120373 h 3120373"/>
              <a:gd name="connsiteX37" fmla="*/ 975599 w 2195098"/>
              <a:gd name="connsiteY37" fmla="*/ 3120373 h 3120373"/>
              <a:gd name="connsiteX38" fmla="*/ 731699 w 2195098"/>
              <a:gd name="connsiteY38" fmla="*/ 3120373 h 3120373"/>
              <a:gd name="connsiteX39" fmla="*/ 487799 w 2195098"/>
              <a:gd name="connsiteY39" fmla="*/ 3120373 h 3120373"/>
              <a:gd name="connsiteX40" fmla="*/ 2439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2773665 h 3120373"/>
              <a:gd name="connsiteX43" fmla="*/ 0 w 2195098"/>
              <a:gd name="connsiteY43" fmla="*/ 2426957 h 3120373"/>
              <a:gd name="connsiteX44" fmla="*/ 0 w 2195098"/>
              <a:gd name="connsiteY44" fmla="*/ 2080249 h 3120373"/>
              <a:gd name="connsiteX45" fmla="*/ 0 w 2195098"/>
              <a:gd name="connsiteY45" fmla="*/ 1733541 h 3120373"/>
              <a:gd name="connsiteX46" fmla="*/ 0 w 2195098"/>
              <a:gd name="connsiteY46" fmla="*/ 1386832 h 3120373"/>
              <a:gd name="connsiteX47" fmla="*/ 0 w 2195098"/>
              <a:gd name="connsiteY47" fmla="*/ 1040124 h 3120373"/>
              <a:gd name="connsiteX48" fmla="*/ 0 w 2195098"/>
              <a:gd name="connsiteY48" fmla="*/ 693416 h 3120373"/>
              <a:gd name="connsiteX49" fmla="*/ 0 w 2195098"/>
              <a:gd name="connsiteY49" fmla="*/ 346708 h 3120373"/>
              <a:gd name="connsiteX50" fmla="*/ 0 w 2195098"/>
              <a:gd name="connsiteY5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869898 w 2195098"/>
              <a:gd name="connsiteY22" fmla="*/ 0 h 3120373"/>
              <a:gd name="connsiteX23" fmla="*/ 1951198 w 2195098"/>
              <a:gd name="connsiteY23" fmla="*/ 0 h 3120373"/>
              <a:gd name="connsiteX24" fmla="*/ 2195098 w 2195098"/>
              <a:gd name="connsiteY24" fmla="*/ 0 h 3120373"/>
              <a:gd name="connsiteX25" fmla="*/ 2195098 w 2195098"/>
              <a:gd name="connsiteY25" fmla="*/ 346708 h 3120373"/>
              <a:gd name="connsiteX26" fmla="*/ 2195098 w 2195098"/>
              <a:gd name="connsiteY26" fmla="*/ 693417 h 3120373"/>
              <a:gd name="connsiteX27" fmla="*/ 2195098 w 2195098"/>
              <a:gd name="connsiteY27" fmla="*/ 1040125 h 3120373"/>
              <a:gd name="connsiteX28" fmla="*/ 2195098 w 2195098"/>
              <a:gd name="connsiteY28" fmla="*/ 1386833 h 3120373"/>
              <a:gd name="connsiteX29" fmla="*/ 2195098 w 2195098"/>
              <a:gd name="connsiteY29" fmla="*/ 1733541 h 3120373"/>
              <a:gd name="connsiteX30" fmla="*/ 2195098 w 2195098"/>
              <a:gd name="connsiteY30" fmla="*/ 2080249 h 3120373"/>
              <a:gd name="connsiteX31" fmla="*/ 2195098 w 2195098"/>
              <a:gd name="connsiteY31" fmla="*/ 2426957 h 3120373"/>
              <a:gd name="connsiteX32" fmla="*/ 2195098 w 2195098"/>
              <a:gd name="connsiteY32" fmla="*/ 2773665 h 3120373"/>
              <a:gd name="connsiteX33" fmla="*/ 2195098 w 2195098"/>
              <a:gd name="connsiteY33" fmla="*/ 3120373 h 3120373"/>
              <a:gd name="connsiteX34" fmla="*/ 1951198 w 2195098"/>
              <a:gd name="connsiteY34" fmla="*/ 3120373 h 3120373"/>
              <a:gd name="connsiteX35" fmla="*/ 1707299 w 2195098"/>
              <a:gd name="connsiteY35" fmla="*/ 3120373 h 3120373"/>
              <a:gd name="connsiteX36" fmla="*/ 1463399 w 2195098"/>
              <a:gd name="connsiteY36" fmla="*/ 3120373 h 3120373"/>
              <a:gd name="connsiteX37" fmla="*/ 1219499 w 2195098"/>
              <a:gd name="connsiteY37" fmla="*/ 3120373 h 3120373"/>
              <a:gd name="connsiteX38" fmla="*/ 975599 w 2195098"/>
              <a:gd name="connsiteY38" fmla="*/ 3120373 h 3120373"/>
              <a:gd name="connsiteX39" fmla="*/ 731699 w 2195098"/>
              <a:gd name="connsiteY39" fmla="*/ 3120373 h 3120373"/>
              <a:gd name="connsiteX40" fmla="*/ 487799 w 2195098"/>
              <a:gd name="connsiteY40" fmla="*/ 3120373 h 3120373"/>
              <a:gd name="connsiteX41" fmla="*/ 2439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2773665 h 3120373"/>
              <a:gd name="connsiteX44" fmla="*/ 0 w 2195098"/>
              <a:gd name="connsiteY44" fmla="*/ 2426957 h 3120373"/>
              <a:gd name="connsiteX45" fmla="*/ 0 w 2195098"/>
              <a:gd name="connsiteY45" fmla="*/ 2080249 h 3120373"/>
              <a:gd name="connsiteX46" fmla="*/ 0 w 2195098"/>
              <a:gd name="connsiteY46" fmla="*/ 1733541 h 3120373"/>
              <a:gd name="connsiteX47" fmla="*/ 0 w 2195098"/>
              <a:gd name="connsiteY47" fmla="*/ 1386832 h 3120373"/>
              <a:gd name="connsiteX48" fmla="*/ 0 w 2195098"/>
              <a:gd name="connsiteY48" fmla="*/ 1040124 h 3120373"/>
              <a:gd name="connsiteX49" fmla="*/ 0 w 2195098"/>
              <a:gd name="connsiteY49" fmla="*/ 693416 h 3120373"/>
              <a:gd name="connsiteX50" fmla="*/ 0 w 2195098"/>
              <a:gd name="connsiteY50" fmla="*/ 346708 h 3120373"/>
              <a:gd name="connsiteX51" fmla="*/ 0 w 2195098"/>
              <a:gd name="connsiteY5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95098 w 2195098"/>
              <a:gd name="connsiteY25" fmla="*/ 0 h 3120373"/>
              <a:gd name="connsiteX26" fmla="*/ 2195098 w 2195098"/>
              <a:gd name="connsiteY26" fmla="*/ 346708 h 3120373"/>
              <a:gd name="connsiteX27" fmla="*/ 2195098 w 2195098"/>
              <a:gd name="connsiteY27" fmla="*/ 693417 h 3120373"/>
              <a:gd name="connsiteX28" fmla="*/ 2195098 w 2195098"/>
              <a:gd name="connsiteY28" fmla="*/ 1040125 h 3120373"/>
              <a:gd name="connsiteX29" fmla="*/ 2195098 w 2195098"/>
              <a:gd name="connsiteY29" fmla="*/ 1386833 h 3120373"/>
              <a:gd name="connsiteX30" fmla="*/ 2195098 w 2195098"/>
              <a:gd name="connsiteY30" fmla="*/ 1733541 h 3120373"/>
              <a:gd name="connsiteX31" fmla="*/ 2195098 w 2195098"/>
              <a:gd name="connsiteY31" fmla="*/ 2080249 h 3120373"/>
              <a:gd name="connsiteX32" fmla="*/ 2195098 w 2195098"/>
              <a:gd name="connsiteY32" fmla="*/ 2426957 h 3120373"/>
              <a:gd name="connsiteX33" fmla="*/ 2195098 w 2195098"/>
              <a:gd name="connsiteY33" fmla="*/ 2773665 h 3120373"/>
              <a:gd name="connsiteX34" fmla="*/ 2195098 w 2195098"/>
              <a:gd name="connsiteY34" fmla="*/ 3120373 h 3120373"/>
              <a:gd name="connsiteX35" fmla="*/ 1951198 w 2195098"/>
              <a:gd name="connsiteY35" fmla="*/ 3120373 h 3120373"/>
              <a:gd name="connsiteX36" fmla="*/ 1707299 w 2195098"/>
              <a:gd name="connsiteY36" fmla="*/ 3120373 h 3120373"/>
              <a:gd name="connsiteX37" fmla="*/ 1463399 w 2195098"/>
              <a:gd name="connsiteY37" fmla="*/ 3120373 h 3120373"/>
              <a:gd name="connsiteX38" fmla="*/ 1219499 w 2195098"/>
              <a:gd name="connsiteY38" fmla="*/ 3120373 h 3120373"/>
              <a:gd name="connsiteX39" fmla="*/ 975599 w 2195098"/>
              <a:gd name="connsiteY39" fmla="*/ 3120373 h 3120373"/>
              <a:gd name="connsiteX40" fmla="*/ 731699 w 2195098"/>
              <a:gd name="connsiteY40" fmla="*/ 3120373 h 3120373"/>
              <a:gd name="connsiteX41" fmla="*/ 487799 w 2195098"/>
              <a:gd name="connsiteY41" fmla="*/ 3120373 h 3120373"/>
              <a:gd name="connsiteX42" fmla="*/ 2439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2773665 h 3120373"/>
              <a:gd name="connsiteX45" fmla="*/ 0 w 2195098"/>
              <a:gd name="connsiteY45" fmla="*/ 2426957 h 3120373"/>
              <a:gd name="connsiteX46" fmla="*/ 0 w 2195098"/>
              <a:gd name="connsiteY46" fmla="*/ 2080249 h 3120373"/>
              <a:gd name="connsiteX47" fmla="*/ 0 w 2195098"/>
              <a:gd name="connsiteY47" fmla="*/ 1733541 h 3120373"/>
              <a:gd name="connsiteX48" fmla="*/ 0 w 2195098"/>
              <a:gd name="connsiteY48" fmla="*/ 1386832 h 3120373"/>
              <a:gd name="connsiteX49" fmla="*/ 0 w 2195098"/>
              <a:gd name="connsiteY49" fmla="*/ 1040124 h 3120373"/>
              <a:gd name="connsiteX50" fmla="*/ 0 w 2195098"/>
              <a:gd name="connsiteY50" fmla="*/ 693416 h 3120373"/>
              <a:gd name="connsiteX51" fmla="*/ 0 w 2195098"/>
              <a:gd name="connsiteY51" fmla="*/ 346708 h 3120373"/>
              <a:gd name="connsiteX52" fmla="*/ 0 w 2195098"/>
              <a:gd name="connsiteY5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13798 w 2195098"/>
              <a:gd name="connsiteY25" fmla="*/ 0 h 3120373"/>
              <a:gd name="connsiteX26" fmla="*/ 2195098 w 2195098"/>
              <a:gd name="connsiteY26" fmla="*/ 0 h 3120373"/>
              <a:gd name="connsiteX27" fmla="*/ 2195098 w 2195098"/>
              <a:gd name="connsiteY27" fmla="*/ 346708 h 3120373"/>
              <a:gd name="connsiteX28" fmla="*/ 2195098 w 2195098"/>
              <a:gd name="connsiteY28" fmla="*/ 693417 h 3120373"/>
              <a:gd name="connsiteX29" fmla="*/ 2195098 w 2195098"/>
              <a:gd name="connsiteY29" fmla="*/ 1040125 h 3120373"/>
              <a:gd name="connsiteX30" fmla="*/ 2195098 w 2195098"/>
              <a:gd name="connsiteY30" fmla="*/ 1386833 h 3120373"/>
              <a:gd name="connsiteX31" fmla="*/ 2195098 w 2195098"/>
              <a:gd name="connsiteY31" fmla="*/ 1733541 h 3120373"/>
              <a:gd name="connsiteX32" fmla="*/ 2195098 w 2195098"/>
              <a:gd name="connsiteY32" fmla="*/ 2080249 h 3120373"/>
              <a:gd name="connsiteX33" fmla="*/ 2195098 w 2195098"/>
              <a:gd name="connsiteY33" fmla="*/ 2426957 h 3120373"/>
              <a:gd name="connsiteX34" fmla="*/ 2195098 w 2195098"/>
              <a:gd name="connsiteY34" fmla="*/ 2773665 h 3120373"/>
              <a:gd name="connsiteX35" fmla="*/ 2195098 w 2195098"/>
              <a:gd name="connsiteY35" fmla="*/ 3120373 h 3120373"/>
              <a:gd name="connsiteX36" fmla="*/ 1951198 w 2195098"/>
              <a:gd name="connsiteY36" fmla="*/ 3120373 h 3120373"/>
              <a:gd name="connsiteX37" fmla="*/ 1707299 w 2195098"/>
              <a:gd name="connsiteY37" fmla="*/ 3120373 h 3120373"/>
              <a:gd name="connsiteX38" fmla="*/ 1463399 w 2195098"/>
              <a:gd name="connsiteY38" fmla="*/ 3120373 h 3120373"/>
              <a:gd name="connsiteX39" fmla="*/ 1219499 w 2195098"/>
              <a:gd name="connsiteY39" fmla="*/ 3120373 h 3120373"/>
              <a:gd name="connsiteX40" fmla="*/ 975599 w 2195098"/>
              <a:gd name="connsiteY40" fmla="*/ 3120373 h 3120373"/>
              <a:gd name="connsiteX41" fmla="*/ 731699 w 2195098"/>
              <a:gd name="connsiteY41" fmla="*/ 3120373 h 3120373"/>
              <a:gd name="connsiteX42" fmla="*/ 487799 w 2195098"/>
              <a:gd name="connsiteY42" fmla="*/ 3120373 h 3120373"/>
              <a:gd name="connsiteX43" fmla="*/ 2439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2773665 h 3120373"/>
              <a:gd name="connsiteX46" fmla="*/ 0 w 2195098"/>
              <a:gd name="connsiteY46" fmla="*/ 2426957 h 3120373"/>
              <a:gd name="connsiteX47" fmla="*/ 0 w 2195098"/>
              <a:gd name="connsiteY47" fmla="*/ 2080249 h 3120373"/>
              <a:gd name="connsiteX48" fmla="*/ 0 w 2195098"/>
              <a:gd name="connsiteY48" fmla="*/ 1733541 h 3120373"/>
              <a:gd name="connsiteX49" fmla="*/ 0 w 2195098"/>
              <a:gd name="connsiteY49" fmla="*/ 1386832 h 3120373"/>
              <a:gd name="connsiteX50" fmla="*/ 0 w 2195098"/>
              <a:gd name="connsiteY50" fmla="*/ 1040124 h 3120373"/>
              <a:gd name="connsiteX51" fmla="*/ 0 w 2195098"/>
              <a:gd name="connsiteY51" fmla="*/ 693416 h 3120373"/>
              <a:gd name="connsiteX52" fmla="*/ 0 w 2195098"/>
              <a:gd name="connsiteY52" fmla="*/ 346708 h 3120373"/>
              <a:gd name="connsiteX53" fmla="*/ 0 w 2195098"/>
              <a:gd name="connsiteY5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346708 h 3120373"/>
              <a:gd name="connsiteX29" fmla="*/ 2195098 w 2195098"/>
              <a:gd name="connsiteY29" fmla="*/ 693417 h 3120373"/>
              <a:gd name="connsiteX30" fmla="*/ 2195098 w 2195098"/>
              <a:gd name="connsiteY30" fmla="*/ 1040125 h 3120373"/>
              <a:gd name="connsiteX31" fmla="*/ 2195098 w 2195098"/>
              <a:gd name="connsiteY31" fmla="*/ 1386833 h 3120373"/>
              <a:gd name="connsiteX32" fmla="*/ 2195098 w 2195098"/>
              <a:gd name="connsiteY32" fmla="*/ 1733541 h 3120373"/>
              <a:gd name="connsiteX33" fmla="*/ 2195098 w 2195098"/>
              <a:gd name="connsiteY33" fmla="*/ 2080249 h 3120373"/>
              <a:gd name="connsiteX34" fmla="*/ 2195098 w 2195098"/>
              <a:gd name="connsiteY34" fmla="*/ 2426957 h 3120373"/>
              <a:gd name="connsiteX35" fmla="*/ 2195098 w 2195098"/>
              <a:gd name="connsiteY35" fmla="*/ 2773665 h 3120373"/>
              <a:gd name="connsiteX36" fmla="*/ 2195098 w 2195098"/>
              <a:gd name="connsiteY36" fmla="*/ 3120373 h 3120373"/>
              <a:gd name="connsiteX37" fmla="*/ 1951198 w 2195098"/>
              <a:gd name="connsiteY37" fmla="*/ 3120373 h 3120373"/>
              <a:gd name="connsiteX38" fmla="*/ 1707299 w 2195098"/>
              <a:gd name="connsiteY38" fmla="*/ 3120373 h 3120373"/>
              <a:gd name="connsiteX39" fmla="*/ 1463399 w 2195098"/>
              <a:gd name="connsiteY39" fmla="*/ 3120373 h 3120373"/>
              <a:gd name="connsiteX40" fmla="*/ 1219499 w 2195098"/>
              <a:gd name="connsiteY40" fmla="*/ 3120373 h 3120373"/>
              <a:gd name="connsiteX41" fmla="*/ 975599 w 2195098"/>
              <a:gd name="connsiteY41" fmla="*/ 3120373 h 3120373"/>
              <a:gd name="connsiteX42" fmla="*/ 731699 w 2195098"/>
              <a:gd name="connsiteY42" fmla="*/ 3120373 h 3120373"/>
              <a:gd name="connsiteX43" fmla="*/ 487799 w 2195098"/>
              <a:gd name="connsiteY43" fmla="*/ 3120373 h 3120373"/>
              <a:gd name="connsiteX44" fmla="*/ 2439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2773665 h 3120373"/>
              <a:gd name="connsiteX47" fmla="*/ 0 w 2195098"/>
              <a:gd name="connsiteY47" fmla="*/ 2426957 h 3120373"/>
              <a:gd name="connsiteX48" fmla="*/ 0 w 2195098"/>
              <a:gd name="connsiteY48" fmla="*/ 2080249 h 3120373"/>
              <a:gd name="connsiteX49" fmla="*/ 0 w 2195098"/>
              <a:gd name="connsiteY49" fmla="*/ 1733541 h 3120373"/>
              <a:gd name="connsiteX50" fmla="*/ 0 w 2195098"/>
              <a:gd name="connsiteY50" fmla="*/ 1386832 h 3120373"/>
              <a:gd name="connsiteX51" fmla="*/ 0 w 2195098"/>
              <a:gd name="connsiteY51" fmla="*/ 1040124 h 3120373"/>
              <a:gd name="connsiteX52" fmla="*/ 0 w 2195098"/>
              <a:gd name="connsiteY52" fmla="*/ 693416 h 3120373"/>
              <a:gd name="connsiteX53" fmla="*/ 0 w 2195098"/>
              <a:gd name="connsiteY53" fmla="*/ 346708 h 3120373"/>
              <a:gd name="connsiteX54" fmla="*/ 0 w 2195098"/>
              <a:gd name="connsiteY5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231139 h 3120373"/>
              <a:gd name="connsiteX29" fmla="*/ 2195098 w 2195098"/>
              <a:gd name="connsiteY29" fmla="*/ 346708 h 3120373"/>
              <a:gd name="connsiteX30" fmla="*/ 2195098 w 2195098"/>
              <a:gd name="connsiteY30" fmla="*/ 693417 h 3120373"/>
              <a:gd name="connsiteX31" fmla="*/ 2195098 w 2195098"/>
              <a:gd name="connsiteY31" fmla="*/ 1040125 h 3120373"/>
              <a:gd name="connsiteX32" fmla="*/ 2195098 w 2195098"/>
              <a:gd name="connsiteY32" fmla="*/ 1386833 h 3120373"/>
              <a:gd name="connsiteX33" fmla="*/ 2195098 w 2195098"/>
              <a:gd name="connsiteY33" fmla="*/ 1733541 h 3120373"/>
              <a:gd name="connsiteX34" fmla="*/ 2195098 w 2195098"/>
              <a:gd name="connsiteY34" fmla="*/ 2080249 h 3120373"/>
              <a:gd name="connsiteX35" fmla="*/ 2195098 w 2195098"/>
              <a:gd name="connsiteY35" fmla="*/ 2426957 h 3120373"/>
              <a:gd name="connsiteX36" fmla="*/ 2195098 w 2195098"/>
              <a:gd name="connsiteY36" fmla="*/ 2773665 h 3120373"/>
              <a:gd name="connsiteX37" fmla="*/ 2195098 w 2195098"/>
              <a:gd name="connsiteY37" fmla="*/ 3120373 h 3120373"/>
              <a:gd name="connsiteX38" fmla="*/ 1951198 w 2195098"/>
              <a:gd name="connsiteY38" fmla="*/ 3120373 h 3120373"/>
              <a:gd name="connsiteX39" fmla="*/ 1707299 w 2195098"/>
              <a:gd name="connsiteY39" fmla="*/ 3120373 h 3120373"/>
              <a:gd name="connsiteX40" fmla="*/ 1463399 w 2195098"/>
              <a:gd name="connsiteY40" fmla="*/ 3120373 h 3120373"/>
              <a:gd name="connsiteX41" fmla="*/ 1219499 w 2195098"/>
              <a:gd name="connsiteY41" fmla="*/ 3120373 h 3120373"/>
              <a:gd name="connsiteX42" fmla="*/ 975599 w 2195098"/>
              <a:gd name="connsiteY42" fmla="*/ 3120373 h 3120373"/>
              <a:gd name="connsiteX43" fmla="*/ 731699 w 2195098"/>
              <a:gd name="connsiteY43" fmla="*/ 3120373 h 3120373"/>
              <a:gd name="connsiteX44" fmla="*/ 487799 w 2195098"/>
              <a:gd name="connsiteY44" fmla="*/ 3120373 h 3120373"/>
              <a:gd name="connsiteX45" fmla="*/ 2439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2773665 h 3120373"/>
              <a:gd name="connsiteX48" fmla="*/ 0 w 2195098"/>
              <a:gd name="connsiteY48" fmla="*/ 2426957 h 3120373"/>
              <a:gd name="connsiteX49" fmla="*/ 0 w 2195098"/>
              <a:gd name="connsiteY49" fmla="*/ 2080249 h 3120373"/>
              <a:gd name="connsiteX50" fmla="*/ 0 w 2195098"/>
              <a:gd name="connsiteY50" fmla="*/ 1733541 h 3120373"/>
              <a:gd name="connsiteX51" fmla="*/ 0 w 2195098"/>
              <a:gd name="connsiteY51" fmla="*/ 1386832 h 3120373"/>
              <a:gd name="connsiteX52" fmla="*/ 0 w 2195098"/>
              <a:gd name="connsiteY52" fmla="*/ 1040124 h 3120373"/>
              <a:gd name="connsiteX53" fmla="*/ 0 w 2195098"/>
              <a:gd name="connsiteY53" fmla="*/ 693416 h 3120373"/>
              <a:gd name="connsiteX54" fmla="*/ 0 w 2195098"/>
              <a:gd name="connsiteY54" fmla="*/ 346708 h 3120373"/>
              <a:gd name="connsiteX55" fmla="*/ 0 w 2195098"/>
              <a:gd name="connsiteY5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693417 h 3120373"/>
              <a:gd name="connsiteX32" fmla="*/ 2195098 w 2195098"/>
              <a:gd name="connsiteY32" fmla="*/ 1040125 h 3120373"/>
              <a:gd name="connsiteX33" fmla="*/ 2195098 w 2195098"/>
              <a:gd name="connsiteY33" fmla="*/ 1386833 h 3120373"/>
              <a:gd name="connsiteX34" fmla="*/ 2195098 w 2195098"/>
              <a:gd name="connsiteY34" fmla="*/ 1733541 h 3120373"/>
              <a:gd name="connsiteX35" fmla="*/ 2195098 w 2195098"/>
              <a:gd name="connsiteY35" fmla="*/ 2080249 h 3120373"/>
              <a:gd name="connsiteX36" fmla="*/ 2195098 w 2195098"/>
              <a:gd name="connsiteY36" fmla="*/ 2426957 h 3120373"/>
              <a:gd name="connsiteX37" fmla="*/ 2195098 w 2195098"/>
              <a:gd name="connsiteY37" fmla="*/ 2773665 h 3120373"/>
              <a:gd name="connsiteX38" fmla="*/ 2195098 w 2195098"/>
              <a:gd name="connsiteY38" fmla="*/ 3120373 h 3120373"/>
              <a:gd name="connsiteX39" fmla="*/ 1951198 w 2195098"/>
              <a:gd name="connsiteY39" fmla="*/ 3120373 h 3120373"/>
              <a:gd name="connsiteX40" fmla="*/ 1707299 w 2195098"/>
              <a:gd name="connsiteY40" fmla="*/ 3120373 h 3120373"/>
              <a:gd name="connsiteX41" fmla="*/ 1463399 w 2195098"/>
              <a:gd name="connsiteY41" fmla="*/ 3120373 h 3120373"/>
              <a:gd name="connsiteX42" fmla="*/ 1219499 w 2195098"/>
              <a:gd name="connsiteY42" fmla="*/ 3120373 h 3120373"/>
              <a:gd name="connsiteX43" fmla="*/ 975599 w 2195098"/>
              <a:gd name="connsiteY43" fmla="*/ 3120373 h 3120373"/>
              <a:gd name="connsiteX44" fmla="*/ 731699 w 2195098"/>
              <a:gd name="connsiteY44" fmla="*/ 3120373 h 3120373"/>
              <a:gd name="connsiteX45" fmla="*/ 487799 w 2195098"/>
              <a:gd name="connsiteY45" fmla="*/ 3120373 h 3120373"/>
              <a:gd name="connsiteX46" fmla="*/ 2439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2773665 h 3120373"/>
              <a:gd name="connsiteX49" fmla="*/ 0 w 2195098"/>
              <a:gd name="connsiteY49" fmla="*/ 2426957 h 3120373"/>
              <a:gd name="connsiteX50" fmla="*/ 0 w 2195098"/>
              <a:gd name="connsiteY50" fmla="*/ 2080249 h 3120373"/>
              <a:gd name="connsiteX51" fmla="*/ 0 w 2195098"/>
              <a:gd name="connsiteY51" fmla="*/ 1733541 h 3120373"/>
              <a:gd name="connsiteX52" fmla="*/ 0 w 2195098"/>
              <a:gd name="connsiteY52" fmla="*/ 1386832 h 3120373"/>
              <a:gd name="connsiteX53" fmla="*/ 0 w 2195098"/>
              <a:gd name="connsiteY53" fmla="*/ 1040124 h 3120373"/>
              <a:gd name="connsiteX54" fmla="*/ 0 w 2195098"/>
              <a:gd name="connsiteY54" fmla="*/ 693416 h 3120373"/>
              <a:gd name="connsiteX55" fmla="*/ 0 w 2195098"/>
              <a:gd name="connsiteY55" fmla="*/ 346708 h 3120373"/>
              <a:gd name="connsiteX56" fmla="*/ 0 w 2195098"/>
              <a:gd name="connsiteY5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577847 h 3120373"/>
              <a:gd name="connsiteX32" fmla="*/ 2195098 w 2195098"/>
              <a:gd name="connsiteY32" fmla="*/ 693417 h 3120373"/>
              <a:gd name="connsiteX33" fmla="*/ 2195098 w 2195098"/>
              <a:gd name="connsiteY33" fmla="*/ 1040125 h 3120373"/>
              <a:gd name="connsiteX34" fmla="*/ 2195098 w 2195098"/>
              <a:gd name="connsiteY34" fmla="*/ 1386833 h 3120373"/>
              <a:gd name="connsiteX35" fmla="*/ 2195098 w 2195098"/>
              <a:gd name="connsiteY35" fmla="*/ 1733541 h 3120373"/>
              <a:gd name="connsiteX36" fmla="*/ 2195098 w 2195098"/>
              <a:gd name="connsiteY36" fmla="*/ 2080249 h 3120373"/>
              <a:gd name="connsiteX37" fmla="*/ 2195098 w 2195098"/>
              <a:gd name="connsiteY37" fmla="*/ 2426957 h 3120373"/>
              <a:gd name="connsiteX38" fmla="*/ 2195098 w 2195098"/>
              <a:gd name="connsiteY38" fmla="*/ 2773665 h 3120373"/>
              <a:gd name="connsiteX39" fmla="*/ 2195098 w 2195098"/>
              <a:gd name="connsiteY39" fmla="*/ 3120373 h 3120373"/>
              <a:gd name="connsiteX40" fmla="*/ 1951198 w 2195098"/>
              <a:gd name="connsiteY40" fmla="*/ 3120373 h 3120373"/>
              <a:gd name="connsiteX41" fmla="*/ 1707299 w 2195098"/>
              <a:gd name="connsiteY41" fmla="*/ 3120373 h 3120373"/>
              <a:gd name="connsiteX42" fmla="*/ 1463399 w 2195098"/>
              <a:gd name="connsiteY42" fmla="*/ 3120373 h 3120373"/>
              <a:gd name="connsiteX43" fmla="*/ 1219499 w 2195098"/>
              <a:gd name="connsiteY43" fmla="*/ 3120373 h 3120373"/>
              <a:gd name="connsiteX44" fmla="*/ 975599 w 2195098"/>
              <a:gd name="connsiteY44" fmla="*/ 3120373 h 3120373"/>
              <a:gd name="connsiteX45" fmla="*/ 731699 w 2195098"/>
              <a:gd name="connsiteY45" fmla="*/ 3120373 h 3120373"/>
              <a:gd name="connsiteX46" fmla="*/ 487799 w 2195098"/>
              <a:gd name="connsiteY46" fmla="*/ 3120373 h 3120373"/>
              <a:gd name="connsiteX47" fmla="*/ 2439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2773665 h 3120373"/>
              <a:gd name="connsiteX50" fmla="*/ 0 w 2195098"/>
              <a:gd name="connsiteY50" fmla="*/ 2426957 h 3120373"/>
              <a:gd name="connsiteX51" fmla="*/ 0 w 2195098"/>
              <a:gd name="connsiteY51" fmla="*/ 2080249 h 3120373"/>
              <a:gd name="connsiteX52" fmla="*/ 0 w 2195098"/>
              <a:gd name="connsiteY52" fmla="*/ 1733541 h 3120373"/>
              <a:gd name="connsiteX53" fmla="*/ 0 w 2195098"/>
              <a:gd name="connsiteY53" fmla="*/ 1386832 h 3120373"/>
              <a:gd name="connsiteX54" fmla="*/ 0 w 2195098"/>
              <a:gd name="connsiteY54" fmla="*/ 1040124 h 3120373"/>
              <a:gd name="connsiteX55" fmla="*/ 0 w 2195098"/>
              <a:gd name="connsiteY55" fmla="*/ 693416 h 3120373"/>
              <a:gd name="connsiteX56" fmla="*/ 0 w 2195098"/>
              <a:gd name="connsiteY56" fmla="*/ 346708 h 3120373"/>
              <a:gd name="connsiteX57" fmla="*/ 0 w 2195098"/>
              <a:gd name="connsiteY5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1040125 h 3120373"/>
              <a:gd name="connsiteX35" fmla="*/ 2195098 w 2195098"/>
              <a:gd name="connsiteY35" fmla="*/ 1386833 h 3120373"/>
              <a:gd name="connsiteX36" fmla="*/ 2195098 w 2195098"/>
              <a:gd name="connsiteY36" fmla="*/ 1733541 h 3120373"/>
              <a:gd name="connsiteX37" fmla="*/ 2195098 w 2195098"/>
              <a:gd name="connsiteY37" fmla="*/ 2080249 h 3120373"/>
              <a:gd name="connsiteX38" fmla="*/ 2195098 w 2195098"/>
              <a:gd name="connsiteY38" fmla="*/ 2426957 h 3120373"/>
              <a:gd name="connsiteX39" fmla="*/ 2195098 w 2195098"/>
              <a:gd name="connsiteY39" fmla="*/ 2773665 h 3120373"/>
              <a:gd name="connsiteX40" fmla="*/ 2195098 w 2195098"/>
              <a:gd name="connsiteY40" fmla="*/ 3120373 h 3120373"/>
              <a:gd name="connsiteX41" fmla="*/ 1951198 w 2195098"/>
              <a:gd name="connsiteY41" fmla="*/ 3120373 h 3120373"/>
              <a:gd name="connsiteX42" fmla="*/ 1707299 w 2195098"/>
              <a:gd name="connsiteY42" fmla="*/ 3120373 h 3120373"/>
              <a:gd name="connsiteX43" fmla="*/ 1463399 w 2195098"/>
              <a:gd name="connsiteY43" fmla="*/ 3120373 h 3120373"/>
              <a:gd name="connsiteX44" fmla="*/ 1219499 w 2195098"/>
              <a:gd name="connsiteY44" fmla="*/ 3120373 h 3120373"/>
              <a:gd name="connsiteX45" fmla="*/ 975599 w 2195098"/>
              <a:gd name="connsiteY45" fmla="*/ 3120373 h 3120373"/>
              <a:gd name="connsiteX46" fmla="*/ 731699 w 2195098"/>
              <a:gd name="connsiteY46" fmla="*/ 3120373 h 3120373"/>
              <a:gd name="connsiteX47" fmla="*/ 487799 w 2195098"/>
              <a:gd name="connsiteY47" fmla="*/ 3120373 h 3120373"/>
              <a:gd name="connsiteX48" fmla="*/ 2439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2773665 h 3120373"/>
              <a:gd name="connsiteX51" fmla="*/ 0 w 2195098"/>
              <a:gd name="connsiteY51" fmla="*/ 2426957 h 3120373"/>
              <a:gd name="connsiteX52" fmla="*/ 0 w 2195098"/>
              <a:gd name="connsiteY52" fmla="*/ 2080249 h 3120373"/>
              <a:gd name="connsiteX53" fmla="*/ 0 w 2195098"/>
              <a:gd name="connsiteY53" fmla="*/ 1733541 h 3120373"/>
              <a:gd name="connsiteX54" fmla="*/ 0 w 2195098"/>
              <a:gd name="connsiteY54" fmla="*/ 1386832 h 3120373"/>
              <a:gd name="connsiteX55" fmla="*/ 0 w 2195098"/>
              <a:gd name="connsiteY55" fmla="*/ 1040124 h 3120373"/>
              <a:gd name="connsiteX56" fmla="*/ 0 w 2195098"/>
              <a:gd name="connsiteY56" fmla="*/ 693416 h 3120373"/>
              <a:gd name="connsiteX57" fmla="*/ 0 w 2195098"/>
              <a:gd name="connsiteY57" fmla="*/ 346708 h 3120373"/>
              <a:gd name="connsiteX58" fmla="*/ 0 w 2195098"/>
              <a:gd name="connsiteY5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924556 h 3120373"/>
              <a:gd name="connsiteX35" fmla="*/ 2195098 w 2195098"/>
              <a:gd name="connsiteY35" fmla="*/ 1040125 h 3120373"/>
              <a:gd name="connsiteX36" fmla="*/ 2195098 w 2195098"/>
              <a:gd name="connsiteY36" fmla="*/ 1386833 h 3120373"/>
              <a:gd name="connsiteX37" fmla="*/ 2195098 w 2195098"/>
              <a:gd name="connsiteY37" fmla="*/ 1733541 h 3120373"/>
              <a:gd name="connsiteX38" fmla="*/ 2195098 w 2195098"/>
              <a:gd name="connsiteY38" fmla="*/ 2080249 h 3120373"/>
              <a:gd name="connsiteX39" fmla="*/ 2195098 w 2195098"/>
              <a:gd name="connsiteY39" fmla="*/ 2426957 h 3120373"/>
              <a:gd name="connsiteX40" fmla="*/ 2195098 w 2195098"/>
              <a:gd name="connsiteY40" fmla="*/ 2773665 h 3120373"/>
              <a:gd name="connsiteX41" fmla="*/ 2195098 w 2195098"/>
              <a:gd name="connsiteY41" fmla="*/ 3120373 h 3120373"/>
              <a:gd name="connsiteX42" fmla="*/ 1951198 w 2195098"/>
              <a:gd name="connsiteY42" fmla="*/ 3120373 h 3120373"/>
              <a:gd name="connsiteX43" fmla="*/ 1707299 w 2195098"/>
              <a:gd name="connsiteY43" fmla="*/ 3120373 h 3120373"/>
              <a:gd name="connsiteX44" fmla="*/ 1463399 w 2195098"/>
              <a:gd name="connsiteY44" fmla="*/ 3120373 h 3120373"/>
              <a:gd name="connsiteX45" fmla="*/ 1219499 w 2195098"/>
              <a:gd name="connsiteY45" fmla="*/ 3120373 h 3120373"/>
              <a:gd name="connsiteX46" fmla="*/ 975599 w 2195098"/>
              <a:gd name="connsiteY46" fmla="*/ 3120373 h 3120373"/>
              <a:gd name="connsiteX47" fmla="*/ 731699 w 2195098"/>
              <a:gd name="connsiteY47" fmla="*/ 3120373 h 3120373"/>
              <a:gd name="connsiteX48" fmla="*/ 487799 w 2195098"/>
              <a:gd name="connsiteY48" fmla="*/ 3120373 h 3120373"/>
              <a:gd name="connsiteX49" fmla="*/ 243900 w 2195098"/>
              <a:gd name="connsiteY49" fmla="*/ 3120373 h 3120373"/>
              <a:gd name="connsiteX50" fmla="*/ 0 w 2195098"/>
              <a:gd name="connsiteY50" fmla="*/ 3120373 h 3120373"/>
              <a:gd name="connsiteX51" fmla="*/ 0 w 2195098"/>
              <a:gd name="connsiteY51" fmla="*/ 2773665 h 3120373"/>
              <a:gd name="connsiteX52" fmla="*/ 0 w 2195098"/>
              <a:gd name="connsiteY52" fmla="*/ 2426957 h 3120373"/>
              <a:gd name="connsiteX53" fmla="*/ 0 w 2195098"/>
              <a:gd name="connsiteY53" fmla="*/ 2080249 h 3120373"/>
              <a:gd name="connsiteX54" fmla="*/ 0 w 2195098"/>
              <a:gd name="connsiteY54" fmla="*/ 1733541 h 3120373"/>
              <a:gd name="connsiteX55" fmla="*/ 0 w 2195098"/>
              <a:gd name="connsiteY55" fmla="*/ 1386832 h 3120373"/>
              <a:gd name="connsiteX56" fmla="*/ 0 w 2195098"/>
              <a:gd name="connsiteY56" fmla="*/ 1040124 h 3120373"/>
              <a:gd name="connsiteX57" fmla="*/ 0 w 2195098"/>
              <a:gd name="connsiteY57" fmla="*/ 693416 h 3120373"/>
              <a:gd name="connsiteX58" fmla="*/ 0 w 2195098"/>
              <a:gd name="connsiteY58" fmla="*/ 346708 h 3120373"/>
              <a:gd name="connsiteX59" fmla="*/ 0 w 2195098"/>
              <a:gd name="connsiteY5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386833 h 3120373"/>
              <a:gd name="connsiteX38" fmla="*/ 2195098 w 2195098"/>
              <a:gd name="connsiteY38" fmla="*/ 1733541 h 3120373"/>
              <a:gd name="connsiteX39" fmla="*/ 2195098 w 2195098"/>
              <a:gd name="connsiteY39" fmla="*/ 2080249 h 3120373"/>
              <a:gd name="connsiteX40" fmla="*/ 2195098 w 2195098"/>
              <a:gd name="connsiteY40" fmla="*/ 2426957 h 3120373"/>
              <a:gd name="connsiteX41" fmla="*/ 2195098 w 2195098"/>
              <a:gd name="connsiteY41" fmla="*/ 2773665 h 3120373"/>
              <a:gd name="connsiteX42" fmla="*/ 2195098 w 2195098"/>
              <a:gd name="connsiteY42" fmla="*/ 3120373 h 3120373"/>
              <a:gd name="connsiteX43" fmla="*/ 1951198 w 2195098"/>
              <a:gd name="connsiteY43" fmla="*/ 3120373 h 3120373"/>
              <a:gd name="connsiteX44" fmla="*/ 1707299 w 2195098"/>
              <a:gd name="connsiteY44" fmla="*/ 3120373 h 3120373"/>
              <a:gd name="connsiteX45" fmla="*/ 1463399 w 2195098"/>
              <a:gd name="connsiteY45" fmla="*/ 3120373 h 3120373"/>
              <a:gd name="connsiteX46" fmla="*/ 1219499 w 2195098"/>
              <a:gd name="connsiteY46" fmla="*/ 3120373 h 3120373"/>
              <a:gd name="connsiteX47" fmla="*/ 975599 w 2195098"/>
              <a:gd name="connsiteY47" fmla="*/ 3120373 h 3120373"/>
              <a:gd name="connsiteX48" fmla="*/ 731699 w 2195098"/>
              <a:gd name="connsiteY48" fmla="*/ 3120373 h 3120373"/>
              <a:gd name="connsiteX49" fmla="*/ 487799 w 2195098"/>
              <a:gd name="connsiteY49" fmla="*/ 3120373 h 3120373"/>
              <a:gd name="connsiteX50" fmla="*/ 243900 w 2195098"/>
              <a:gd name="connsiteY50" fmla="*/ 3120373 h 3120373"/>
              <a:gd name="connsiteX51" fmla="*/ 0 w 2195098"/>
              <a:gd name="connsiteY51" fmla="*/ 3120373 h 3120373"/>
              <a:gd name="connsiteX52" fmla="*/ 0 w 2195098"/>
              <a:gd name="connsiteY52" fmla="*/ 2773665 h 3120373"/>
              <a:gd name="connsiteX53" fmla="*/ 0 w 2195098"/>
              <a:gd name="connsiteY53" fmla="*/ 2426957 h 3120373"/>
              <a:gd name="connsiteX54" fmla="*/ 0 w 2195098"/>
              <a:gd name="connsiteY54" fmla="*/ 2080249 h 3120373"/>
              <a:gd name="connsiteX55" fmla="*/ 0 w 2195098"/>
              <a:gd name="connsiteY55" fmla="*/ 1733541 h 3120373"/>
              <a:gd name="connsiteX56" fmla="*/ 0 w 2195098"/>
              <a:gd name="connsiteY56" fmla="*/ 1386832 h 3120373"/>
              <a:gd name="connsiteX57" fmla="*/ 0 w 2195098"/>
              <a:gd name="connsiteY57" fmla="*/ 1040124 h 3120373"/>
              <a:gd name="connsiteX58" fmla="*/ 0 w 2195098"/>
              <a:gd name="connsiteY58" fmla="*/ 693416 h 3120373"/>
              <a:gd name="connsiteX59" fmla="*/ 0 w 2195098"/>
              <a:gd name="connsiteY59" fmla="*/ 346708 h 3120373"/>
              <a:gd name="connsiteX60" fmla="*/ 0 w 2195098"/>
              <a:gd name="connsiteY6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271264 h 3120373"/>
              <a:gd name="connsiteX38" fmla="*/ 2195098 w 2195098"/>
              <a:gd name="connsiteY38" fmla="*/ 1386833 h 3120373"/>
              <a:gd name="connsiteX39" fmla="*/ 2195098 w 2195098"/>
              <a:gd name="connsiteY39" fmla="*/ 1733541 h 3120373"/>
              <a:gd name="connsiteX40" fmla="*/ 2195098 w 2195098"/>
              <a:gd name="connsiteY40" fmla="*/ 2080249 h 3120373"/>
              <a:gd name="connsiteX41" fmla="*/ 2195098 w 2195098"/>
              <a:gd name="connsiteY41" fmla="*/ 2426957 h 3120373"/>
              <a:gd name="connsiteX42" fmla="*/ 2195098 w 2195098"/>
              <a:gd name="connsiteY42" fmla="*/ 2773665 h 3120373"/>
              <a:gd name="connsiteX43" fmla="*/ 2195098 w 2195098"/>
              <a:gd name="connsiteY43" fmla="*/ 3120373 h 3120373"/>
              <a:gd name="connsiteX44" fmla="*/ 1951198 w 2195098"/>
              <a:gd name="connsiteY44" fmla="*/ 3120373 h 3120373"/>
              <a:gd name="connsiteX45" fmla="*/ 1707299 w 2195098"/>
              <a:gd name="connsiteY45" fmla="*/ 3120373 h 3120373"/>
              <a:gd name="connsiteX46" fmla="*/ 1463399 w 2195098"/>
              <a:gd name="connsiteY46" fmla="*/ 3120373 h 3120373"/>
              <a:gd name="connsiteX47" fmla="*/ 1219499 w 2195098"/>
              <a:gd name="connsiteY47" fmla="*/ 3120373 h 3120373"/>
              <a:gd name="connsiteX48" fmla="*/ 975599 w 2195098"/>
              <a:gd name="connsiteY48" fmla="*/ 3120373 h 3120373"/>
              <a:gd name="connsiteX49" fmla="*/ 731699 w 2195098"/>
              <a:gd name="connsiteY49" fmla="*/ 3120373 h 3120373"/>
              <a:gd name="connsiteX50" fmla="*/ 487799 w 2195098"/>
              <a:gd name="connsiteY50" fmla="*/ 3120373 h 3120373"/>
              <a:gd name="connsiteX51" fmla="*/ 243900 w 2195098"/>
              <a:gd name="connsiteY51" fmla="*/ 3120373 h 3120373"/>
              <a:gd name="connsiteX52" fmla="*/ 0 w 2195098"/>
              <a:gd name="connsiteY52" fmla="*/ 3120373 h 3120373"/>
              <a:gd name="connsiteX53" fmla="*/ 0 w 2195098"/>
              <a:gd name="connsiteY53" fmla="*/ 2773665 h 3120373"/>
              <a:gd name="connsiteX54" fmla="*/ 0 w 2195098"/>
              <a:gd name="connsiteY54" fmla="*/ 2426957 h 3120373"/>
              <a:gd name="connsiteX55" fmla="*/ 0 w 2195098"/>
              <a:gd name="connsiteY55" fmla="*/ 2080249 h 3120373"/>
              <a:gd name="connsiteX56" fmla="*/ 0 w 2195098"/>
              <a:gd name="connsiteY56" fmla="*/ 1733541 h 3120373"/>
              <a:gd name="connsiteX57" fmla="*/ 0 w 2195098"/>
              <a:gd name="connsiteY57" fmla="*/ 1386832 h 3120373"/>
              <a:gd name="connsiteX58" fmla="*/ 0 w 2195098"/>
              <a:gd name="connsiteY58" fmla="*/ 1040124 h 3120373"/>
              <a:gd name="connsiteX59" fmla="*/ 0 w 2195098"/>
              <a:gd name="connsiteY59" fmla="*/ 693416 h 3120373"/>
              <a:gd name="connsiteX60" fmla="*/ 0 w 2195098"/>
              <a:gd name="connsiteY60" fmla="*/ 346708 h 3120373"/>
              <a:gd name="connsiteX61" fmla="*/ 0 w 2195098"/>
              <a:gd name="connsiteY6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733541 h 3120373"/>
              <a:gd name="connsiteX41" fmla="*/ 2195098 w 2195098"/>
              <a:gd name="connsiteY41" fmla="*/ 2080249 h 3120373"/>
              <a:gd name="connsiteX42" fmla="*/ 2195098 w 2195098"/>
              <a:gd name="connsiteY42" fmla="*/ 2426957 h 3120373"/>
              <a:gd name="connsiteX43" fmla="*/ 2195098 w 2195098"/>
              <a:gd name="connsiteY43" fmla="*/ 2773665 h 3120373"/>
              <a:gd name="connsiteX44" fmla="*/ 2195098 w 2195098"/>
              <a:gd name="connsiteY44" fmla="*/ 3120373 h 3120373"/>
              <a:gd name="connsiteX45" fmla="*/ 1951198 w 2195098"/>
              <a:gd name="connsiteY45" fmla="*/ 3120373 h 3120373"/>
              <a:gd name="connsiteX46" fmla="*/ 1707299 w 2195098"/>
              <a:gd name="connsiteY46" fmla="*/ 3120373 h 3120373"/>
              <a:gd name="connsiteX47" fmla="*/ 1463399 w 2195098"/>
              <a:gd name="connsiteY47" fmla="*/ 3120373 h 3120373"/>
              <a:gd name="connsiteX48" fmla="*/ 1219499 w 2195098"/>
              <a:gd name="connsiteY48" fmla="*/ 3120373 h 3120373"/>
              <a:gd name="connsiteX49" fmla="*/ 975599 w 2195098"/>
              <a:gd name="connsiteY49" fmla="*/ 3120373 h 3120373"/>
              <a:gd name="connsiteX50" fmla="*/ 731699 w 2195098"/>
              <a:gd name="connsiteY50" fmla="*/ 3120373 h 3120373"/>
              <a:gd name="connsiteX51" fmla="*/ 487799 w 2195098"/>
              <a:gd name="connsiteY51" fmla="*/ 3120373 h 3120373"/>
              <a:gd name="connsiteX52" fmla="*/ 243900 w 2195098"/>
              <a:gd name="connsiteY52" fmla="*/ 3120373 h 3120373"/>
              <a:gd name="connsiteX53" fmla="*/ 0 w 2195098"/>
              <a:gd name="connsiteY53" fmla="*/ 3120373 h 3120373"/>
              <a:gd name="connsiteX54" fmla="*/ 0 w 2195098"/>
              <a:gd name="connsiteY54" fmla="*/ 2773665 h 3120373"/>
              <a:gd name="connsiteX55" fmla="*/ 0 w 2195098"/>
              <a:gd name="connsiteY55" fmla="*/ 2426957 h 3120373"/>
              <a:gd name="connsiteX56" fmla="*/ 0 w 2195098"/>
              <a:gd name="connsiteY56" fmla="*/ 2080249 h 3120373"/>
              <a:gd name="connsiteX57" fmla="*/ 0 w 2195098"/>
              <a:gd name="connsiteY57" fmla="*/ 1733541 h 3120373"/>
              <a:gd name="connsiteX58" fmla="*/ 0 w 2195098"/>
              <a:gd name="connsiteY58" fmla="*/ 1386832 h 3120373"/>
              <a:gd name="connsiteX59" fmla="*/ 0 w 2195098"/>
              <a:gd name="connsiteY59" fmla="*/ 1040124 h 3120373"/>
              <a:gd name="connsiteX60" fmla="*/ 0 w 2195098"/>
              <a:gd name="connsiteY60" fmla="*/ 693416 h 3120373"/>
              <a:gd name="connsiteX61" fmla="*/ 0 w 2195098"/>
              <a:gd name="connsiteY61" fmla="*/ 346708 h 3120373"/>
              <a:gd name="connsiteX62" fmla="*/ 0 w 2195098"/>
              <a:gd name="connsiteY6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617972 h 3120373"/>
              <a:gd name="connsiteX41" fmla="*/ 2195098 w 2195098"/>
              <a:gd name="connsiteY41" fmla="*/ 1733541 h 3120373"/>
              <a:gd name="connsiteX42" fmla="*/ 2195098 w 2195098"/>
              <a:gd name="connsiteY42" fmla="*/ 2080249 h 3120373"/>
              <a:gd name="connsiteX43" fmla="*/ 2195098 w 2195098"/>
              <a:gd name="connsiteY43" fmla="*/ 2426957 h 3120373"/>
              <a:gd name="connsiteX44" fmla="*/ 2195098 w 2195098"/>
              <a:gd name="connsiteY44" fmla="*/ 2773665 h 3120373"/>
              <a:gd name="connsiteX45" fmla="*/ 2195098 w 2195098"/>
              <a:gd name="connsiteY45" fmla="*/ 3120373 h 3120373"/>
              <a:gd name="connsiteX46" fmla="*/ 1951198 w 2195098"/>
              <a:gd name="connsiteY46" fmla="*/ 3120373 h 3120373"/>
              <a:gd name="connsiteX47" fmla="*/ 1707299 w 2195098"/>
              <a:gd name="connsiteY47" fmla="*/ 3120373 h 3120373"/>
              <a:gd name="connsiteX48" fmla="*/ 1463399 w 2195098"/>
              <a:gd name="connsiteY48" fmla="*/ 3120373 h 3120373"/>
              <a:gd name="connsiteX49" fmla="*/ 1219499 w 2195098"/>
              <a:gd name="connsiteY49" fmla="*/ 3120373 h 3120373"/>
              <a:gd name="connsiteX50" fmla="*/ 975599 w 2195098"/>
              <a:gd name="connsiteY50" fmla="*/ 3120373 h 3120373"/>
              <a:gd name="connsiteX51" fmla="*/ 731699 w 2195098"/>
              <a:gd name="connsiteY51" fmla="*/ 3120373 h 3120373"/>
              <a:gd name="connsiteX52" fmla="*/ 487799 w 2195098"/>
              <a:gd name="connsiteY52" fmla="*/ 3120373 h 3120373"/>
              <a:gd name="connsiteX53" fmla="*/ 243900 w 2195098"/>
              <a:gd name="connsiteY53" fmla="*/ 3120373 h 3120373"/>
              <a:gd name="connsiteX54" fmla="*/ 0 w 2195098"/>
              <a:gd name="connsiteY54" fmla="*/ 3120373 h 3120373"/>
              <a:gd name="connsiteX55" fmla="*/ 0 w 2195098"/>
              <a:gd name="connsiteY55" fmla="*/ 2773665 h 3120373"/>
              <a:gd name="connsiteX56" fmla="*/ 0 w 2195098"/>
              <a:gd name="connsiteY56" fmla="*/ 2426957 h 3120373"/>
              <a:gd name="connsiteX57" fmla="*/ 0 w 2195098"/>
              <a:gd name="connsiteY57" fmla="*/ 2080249 h 3120373"/>
              <a:gd name="connsiteX58" fmla="*/ 0 w 2195098"/>
              <a:gd name="connsiteY58" fmla="*/ 1733541 h 3120373"/>
              <a:gd name="connsiteX59" fmla="*/ 0 w 2195098"/>
              <a:gd name="connsiteY59" fmla="*/ 1386832 h 3120373"/>
              <a:gd name="connsiteX60" fmla="*/ 0 w 2195098"/>
              <a:gd name="connsiteY60" fmla="*/ 1040124 h 3120373"/>
              <a:gd name="connsiteX61" fmla="*/ 0 w 2195098"/>
              <a:gd name="connsiteY61" fmla="*/ 693416 h 3120373"/>
              <a:gd name="connsiteX62" fmla="*/ 0 w 2195098"/>
              <a:gd name="connsiteY62" fmla="*/ 346708 h 3120373"/>
              <a:gd name="connsiteX63" fmla="*/ 0 w 2195098"/>
              <a:gd name="connsiteY6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2080249 h 3120373"/>
              <a:gd name="connsiteX44" fmla="*/ 2195098 w 2195098"/>
              <a:gd name="connsiteY44" fmla="*/ 2426957 h 3120373"/>
              <a:gd name="connsiteX45" fmla="*/ 2195098 w 2195098"/>
              <a:gd name="connsiteY45" fmla="*/ 2773665 h 3120373"/>
              <a:gd name="connsiteX46" fmla="*/ 2195098 w 2195098"/>
              <a:gd name="connsiteY46" fmla="*/ 3120373 h 3120373"/>
              <a:gd name="connsiteX47" fmla="*/ 1951198 w 2195098"/>
              <a:gd name="connsiteY47" fmla="*/ 3120373 h 3120373"/>
              <a:gd name="connsiteX48" fmla="*/ 1707299 w 2195098"/>
              <a:gd name="connsiteY48" fmla="*/ 3120373 h 3120373"/>
              <a:gd name="connsiteX49" fmla="*/ 1463399 w 2195098"/>
              <a:gd name="connsiteY49" fmla="*/ 3120373 h 3120373"/>
              <a:gd name="connsiteX50" fmla="*/ 1219499 w 2195098"/>
              <a:gd name="connsiteY50" fmla="*/ 3120373 h 3120373"/>
              <a:gd name="connsiteX51" fmla="*/ 975599 w 2195098"/>
              <a:gd name="connsiteY51" fmla="*/ 3120373 h 3120373"/>
              <a:gd name="connsiteX52" fmla="*/ 731699 w 2195098"/>
              <a:gd name="connsiteY52" fmla="*/ 3120373 h 3120373"/>
              <a:gd name="connsiteX53" fmla="*/ 487799 w 2195098"/>
              <a:gd name="connsiteY53" fmla="*/ 3120373 h 3120373"/>
              <a:gd name="connsiteX54" fmla="*/ 243900 w 2195098"/>
              <a:gd name="connsiteY54" fmla="*/ 3120373 h 3120373"/>
              <a:gd name="connsiteX55" fmla="*/ 0 w 2195098"/>
              <a:gd name="connsiteY55" fmla="*/ 3120373 h 3120373"/>
              <a:gd name="connsiteX56" fmla="*/ 0 w 2195098"/>
              <a:gd name="connsiteY56" fmla="*/ 2773665 h 3120373"/>
              <a:gd name="connsiteX57" fmla="*/ 0 w 2195098"/>
              <a:gd name="connsiteY57" fmla="*/ 2426957 h 3120373"/>
              <a:gd name="connsiteX58" fmla="*/ 0 w 2195098"/>
              <a:gd name="connsiteY58" fmla="*/ 2080249 h 3120373"/>
              <a:gd name="connsiteX59" fmla="*/ 0 w 2195098"/>
              <a:gd name="connsiteY59" fmla="*/ 1733541 h 3120373"/>
              <a:gd name="connsiteX60" fmla="*/ 0 w 2195098"/>
              <a:gd name="connsiteY60" fmla="*/ 1386832 h 3120373"/>
              <a:gd name="connsiteX61" fmla="*/ 0 w 2195098"/>
              <a:gd name="connsiteY61" fmla="*/ 1040124 h 3120373"/>
              <a:gd name="connsiteX62" fmla="*/ 0 w 2195098"/>
              <a:gd name="connsiteY62" fmla="*/ 693416 h 3120373"/>
              <a:gd name="connsiteX63" fmla="*/ 0 w 2195098"/>
              <a:gd name="connsiteY63" fmla="*/ 346708 h 3120373"/>
              <a:gd name="connsiteX64" fmla="*/ 0 w 2195098"/>
              <a:gd name="connsiteY6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964680 h 3120373"/>
              <a:gd name="connsiteX44" fmla="*/ 2195098 w 2195098"/>
              <a:gd name="connsiteY44" fmla="*/ 2080249 h 3120373"/>
              <a:gd name="connsiteX45" fmla="*/ 2195098 w 2195098"/>
              <a:gd name="connsiteY45" fmla="*/ 2426957 h 3120373"/>
              <a:gd name="connsiteX46" fmla="*/ 2195098 w 2195098"/>
              <a:gd name="connsiteY46" fmla="*/ 2773665 h 3120373"/>
              <a:gd name="connsiteX47" fmla="*/ 2195098 w 2195098"/>
              <a:gd name="connsiteY47" fmla="*/ 3120373 h 3120373"/>
              <a:gd name="connsiteX48" fmla="*/ 1951198 w 2195098"/>
              <a:gd name="connsiteY48" fmla="*/ 3120373 h 3120373"/>
              <a:gd name="connsiteX49" fmla="*/ 1707299 w 2195098"/>
              <a:gd name="connsiteY49" fmla="*/ 3120373 h 3120373"/>
              <a:gd name="connsiteX50" fmla="*/ 1463399 w 2195098"/>
              <a:gd name="connsiteY50" fmla="*/ 3120373 h 3120373"/>
              <a:gd name="connsiteX51" fmla="*/ 1219499 w 2195098"/>
              <a:gd name="connsiteY51" fmla="*/ 3120373 h 3120373"/>
              <a:gd name="connsiteX52" fmla="*/ 975599 w 2195098"/>
              <a:gd name="connsiteY52" fmla="*/ 3120373 h 3120373"/>
              <a:gd name="connsiteX53" fmla="*/ 731699 w 2195098"/>
              <a:gd name="connsiteY53" fmla="*/ 3120373 h 3120373"/>
              <a:gd name="connsiteX54" fmla="*/ 487799 w 2195098"/>
              <a:gd name="connsiteY54" fmla="*/ 3120373 h 3120373"/>
              <a:gd name="connsiteX55" fmla="*/ 243900 w 2195098"/>
              <a:gd name="connsiteY55" fmla="*/ 3120373 h 3120373"/>
              <a:gd name="connsiteX56" fmla="*/ 0 w 2195098"/>
              <a:gd name="connsiteY56" fmla="*/ 3120373 h 3120373"/>
              <a:gd name="connsiteX57" fmla="*/ 0 w 2195098"/>
              <a:gd name="connsiteY57" fmla="*/ 2773665 h 3120373"/>
              <a:gd name="connsiteX58" fmla="*/ 0 w 2195098"/>
              <a:gd name="connsiteY58" fmla="*/ 2426957 h 3120373"/>
              <a:gd name="connsiteX59" fmla="*/ 0 w 2195098"/>
              <a:gd name="connsiteY59" fmla="*/ 2080249 h 3120373"/>
              <a:gd name="connsiteX60" fmla="*/ 0 w 2195098"/>
              <a:gd name="connsiteY60" fmla="*/ 1733541 h 3120373"/>
              <a:gd name="connsiteX61" fmla="*/ 0 w 2195098"/>
              <a:gd name="connsiteY61" fmla="*/ 1386832 h 3120373"/>
              <a:gd name="connsiteX62" fmla="*/ 0 w 2195098"/>
              <a:gd name="connsiteY62" fmla="*/ 1040124 h 3120373"/>
              <a:gd name="connsiteX63" fmla="*/ 0 w 2195098"/>
              <a:gd name="connsiteY63" fmla="*/ 693416 h 3120373"/>
              <a:gd name="connsiteX64" fmla="*/ 0 w 2195098"/>
              <a:gd name="connsiteY64" fmla="*/ 346708 h 3120373"/>
              <a:gd name="connsiteX65" fmla="*/ 0 w 2195098"/>
              <a:gd name="connsiteY6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426957 h 3120373"/>
              <a:gd name="connsiteX47" fmla="*/ 2195098 w 2195098"/>
              <a:gd name="connsiteY47" fmla="*/ 2773665 h 3120373"/>
              <a:gd name="connsiteX48" fmla="*/ 2195098 w 2195098"/>
              <a:gd name="connsiteY48" fmla="*/ 3120373 h 3120373"/>
              <a:gd name="connsiteX49" fmla="*/ 1951198 w 2195098"/>
              <a:gd name="connsiteY49" fmla="*/ 3120373 h 3120373"/>
              <a:gd name="connsiteX50" fmla="*/ 1707299 w 2195098"/>
              <a:gd name="connsiteY50" fmla="*/ 3120373 h 3120373"/>
              <a:gd name="connsiteX51" fmla="*/ 1463399 w 2195098"/>
              <a:gd name="connsiteY51" fmla="*/ 3120373 h 3120373"/>
              <a:gd name="connsiteX52" fmla="*/ 1219499 w 2195098"/>
              <a:gd name="connsiteY52" fmla="*/ 3120373 h 3120373"/>
              <a:gd name="connsiteX53" fmla="*/ 975599 w 2195098"/>
              <a:gd name="connsiteY53" fmla="*/ 3120373 h 3120373"/>
              <a:gd name="connsiteX54" fmla="*/ 731699 w 2195098"/>
              <a:gd name="connsiteY54" fmla="*/ 3120373 h 3120373"/>
              <a:gd name="connsiteX55" fmla="*/ 487799 w 2195098"/>
              <a:gd name="connsiteY55" fmla="*/ 3120373 h 3120373"/>
              <a:gd name="connsiteX56" fmla="*/ 243900 w 2195098"/>
              <a:gd name="connsiteY56" fmla="*/ 3120373 h 3120373"/>
              <a:gd name="connsiteX57" fmla="*/ 0 w 2195098"/>
              <a:gd name="connsiteY57" fmla="*/ 3120373 h 3120373"/>
              <a:gd name="connsiteX58" fmla="*/ 0 w 2195098"/>
              <a:gd name="connsiteY58" fmla="*/ 2773665 h 3120373"/>
              <a:gd name="connsiteX59" fmla="*/ 0 w 2195098"/>
              <a:gd name="connsiteY59" fmla="*/ 2426957 h 3120373"/>
              <a:gd name="connsiteX60" fmla="*/ 0 w 2195098"/>
              <a:gd name="connsiteY60" fmla="*/ 2080249 h 3120373"/>
              <a:gd name="connsiteX61" fmla="*/ 0 w 2195098"/>
              <a:gd name="connsiteY61" fmla="*/ 1733541 h 3120373"/>
              <a:gd name="connsiteX62" fmla="*/ 0 w 2195098"/>
              <a:gd name="connsiteY62" fmla="*/ 1386832 h 3120373"/>
              <a:gd name="connsiteX63" fmla="*/ 0 w 2195098"/>
              <a:gd name="connsiteY63" fmla="*/ 1040124 h 3120373"/>
              <a:gd name="connsiteX64" fmla="*/ 0 w 2195098"/>
              <a:gd name="connsiteY64" fmla="*/ 693416 h 3120373"/>
              <a:gd name="connsiteX65" fmla="*/ 0 w 2195098"/>
              <a:gd name="connsiteY65" fmla="*/ 346708 h 3120373"/>
              <a:gd name="connsiteX66" fmla="*/ 0 w 2195098"/>
              <a:gd name="connsiteY6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311388 h 3120373"/>
              <a:gd name="connsiteX47" fmla="*/ 2195098 w 2195098"/>
              <a:gd name="connsiteY47" fmla="*/ 2426957 h 3120373"/>
              <a:gd name="connsiteX48" fmla="*/ 2195098 w 2195098"/>
              <a:gd name="connsiteY48" fmla="*/ 2773665 h 3120373"/>
              <a:gd name="connsiteX49" fmla="*/ 2195098 w 2195098"/>
              <a:gd name="connsiteY49" fmla="*/ 3120373 h 3120373"/>
              <a:gd name="connsiteX50" fmla="*/ 1951198 w 2195098"/>
              <a:gd name="connsiteY50" fmla="*/ 3120373 h 3120373"/>
              <a:gd name="connsiteX51" fmla="*/ 1707299 w 2195098"/>
              <a:gd name="connsiteY51" fmla="*/ 3120373 h 3120373"/>
              <a:gd name="connsiteX52" fmla="*/ 1463399 w 2195098"/>
              <a:gd name="connsiteY52" fmla="*/ 3120373 h 3120373"/>
              <a:gd name="connsiteX53" fmla="*/ 1219499 w 2195098"/>
              <a:gd name="connsiteY53" fmla="*/ 3120373 h 3120373"/>
              <a:gd name="connsiteX54" fmla="*/ 975599 w 2195098"/>
              <a:gd name="connsiteY54" fmla="*/ 3120373 h 3120373"/>
              <a:gd name="connsiteX55" fmla="*/ 731699 w 2195098"/>
              <a:gd name="connsiteY55" fmla="*/ 3120373 h 3120373"/>
              <a:gd name="connsiteX56" fmla="*/ 487799 w 2195098"/>
              <a:gd name="connsiteY56" fmla="*/ 3120373 h 3120373"/>
              <a:gd name="connsiteX57" fmla="*/ 243900 w 2195098"/>
              <a:gd name="connsiteY57" fmla="*/ 3120373 h 3120373"/>
              <a:gd name="connsiteX58" fmla="*/ 0 w 2195098"/>
              <a:gd name="connsiteY58" fmla="*/ 3120373 h 3120373"/>
              <a:gd name="connsiteX59" fmla="*/ 0 w 2195098"/>
              <a:gd name="connsiteY59" fmla="*/ 2773665 h 3120373"/>
              <a:gd name="connsiteX60" fmla="*/ 0 w 2195098"/>
              <a:gd name="connsiteY60" fmla="*/ 2426957 h 3120373"/>
              <a:gd name="connsiteX61" fmla="*/ 0 w 2195098"/>
              <a:gd name="connsiteY61" fmla="*/ 2080249 h 3120373"/>
              <a:gd name="connsiteX62" fmla="*/ 0 w 2195098"/>
              <a:gd name="connsiteY62" fmla="*/ 1733541 h 3120373"/>
              <a:gd name="connsiteX63" fmla="*/ 0 w 2195098"/>
              <a:gd name="connsiteY63" fmla="*/ 1386832 h 3120373"/>
              <a:gd name="connsiteX64" fmla="*/ 0 w 2195098"/>
              <a:gd name="connsiteY64" fmla="*/ 1040124 h 3120373"/>
              <a:gd name="connsiteX65" fmla="*/ 0 w 2195098"/>
              <a:gd name="connsiteY65" fmla="*/ 693416 h 3120373"/>
              <a:gd name="connsiteX66" fmla="*/ 0 w 2195098"/>
              <a:gd name="connsiteY66" fmla="*/ 346708 h 3120373"/>
              <a:gd name="connsiteX67" fmla="*/ 0 w 2195098"/>
              <a:gd name="connsiteY6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773665 h 3120373"/>
              <a:gd name="connsiteX50" fmla="*/ 2195098 w 2195098"/>
              <a:gd name="connsiteY50" fmla="*/ 3120373 h 3120373"/>
              <a:gd name="connsiteX51" fmla="*/ 1951198 w 2195098"/>
              <a:gd name="connsiteY51" fmla="*/ 3120373 h 3120373"/>
              <a:gd name="connsiteX52" fmla="*/ 1707299 w 2195098"/>
              <a:gd name="connsiteY52" fmla="*/ 3120373 h 3120373"/>
              <a:gd name="connsiteX53" fmla="*/ 1463399 w 2195098"/>
              <a:gd name="connsiteY53" fmla="*/ 3120373 h 3120373"/>
              <a:gd name="connsiteX54" fmla="*/ 1219499 w 2195098"/>
              <a:gd name="connsiteY54" fmla="*/ 3120373 h 3120373"/>
              <a:gd name="connsiteX55" fmla="*/ 975599 w 2195098"/>
              <a:gd name="connsiteY55" fmla="*/ 3120373 h 3120373"/>
              <a:gd name="connsiteX56" fmla="*/ 731699 w 2195098"/>
              <a:gd name="connsiteY56" fmla="*/ 3120373 h 3120373"/>
              <a:gd name="connsiteX57" fmla="*/ 487799 w 2195098"/>
              <a:gd name="connsiteY57" fmla="*/ 3120373 h 3120373"/>
              <a:gd name="connsiteX58" fmla="*/ 243900 w 2195098"/>
              <a:gd name="connsiteY58" fmla="*/ 3120373 h 3120373"/>
              <a:gd name="connsiteX59" fmla="*/ 0 w 2195098"/>
              <a:gd name="connsiteY59" fmla="*/ 3120373 h 3120373"/>
              <a:gd name="connsiteX60" fmla="*/ 0 w 2195098"/>
              <a:gd name="connsiteY60" fmla="*/ 2773665 h 3120373"/>
              <a:gd name="connsiteX61" fmla="*/ 0 w 2195098"/>
              <a:gd name="connsiteY61" fmla="*/ 2426957 h 3120373"/>
              <a:gd name="connsiteX62" fmla="*/ 0 w 2195098"/>
              <a:gd name="connsiteY62" fmla="*/ 2080249 h 3120373"/>
              <a:gd name="connsiteX63" fmla="*/ 0 w 2195098"/>
              <a:gd name="connsiteY63" fmla="*/ 1733541 h 3120373"/>
              <a:gd name="connsiteX64" fmla="*/ 0 w 2195098"/>
              <a:gd name="connsiteY64" fmla="*/ 1386832 h 3120373"/>
              <a:gd name="connsiteX65" fmla="*/ 0 w 2195098"/>
              <a:gd name="connsiteY65" fmla="*/ 1040124 h 3120373"/>
              <a:gd name="connsiteX66" fmla="*/ 0 w 2195098"/>
              <a:gd name="connsiteY66" fmla="*/ 693416 h 3120373"/>
              <a:gd name="connsiteX67" fmla="*/ 0 w 2195098"/>
              <a:gd name="connsiteY67" fmla="*/ 346708 h 3120373"/>
              <a:gd name="connsiteX68" fmla="*/ 0 w 2195098"/>
              <a:gd name="connsiteY6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658096 h 3120373"/>
              <a:gd name="connsiteX50" fmla="*/ 2195098 w 2195098"/>
              <a:gd name="connsiteY50" fmla="*/ 2773665 h 3120373"/>
              <a:gd name="connsiteX51" fmla="*/ 2195098 w 2195098"/>
              <a:gd name="connsiteY51" fmla="*/ 3120373 h 3120373"/>
              <a:gd name="connsiteX52" fmla="*/ 1951198 w 2195098"/>
              <a:gd name="connsiteY52" fmla="*/ 3120373 h 3120373"/>
              <a:gd name="connsiteX53" fmla="*/ 1707299 w 2195098"/>
              <a:gd name="connsiteY53" fmla="*/ 3120373 h 3120373"/>
              <a:gd name="connsiteX54" fmla="*/ 1463399 w 2195098"/>
              <a:gd name="connsiteY54" fmla="*/ 3120373 h 3120373"/>
              <a:gd name="connsiteX55" fmla="*/ 1219499 w 2195098"/>
              <a:gd name="connsiteY55" fmla="*/ 3120373 h 3120373"/>
              <a:gd name="connsiteX56" fmla="*/ 975599 w 2195098"/>
              <a:gd name="connsiteY56" fmla="*/ 3120373 h 3120373"/>
              <a:gd name="connsiteX57" fmla="*/ 731699 w 2195098"/>
              <a:gd name="connsiteY57" fmla="*/ 3120373 h 3120373"/>
              <a:gd name="connsiteX58" fmla="*/ 487799 w 2195098"/>
              <a:gd name="connsiteY58" fmla="*/ 3120373 h 3120373"/>
              <a:gd name="connsiteX59" fmla="*/ 243900 w 2195098"/>
              <a:gd name="connsiteY59" fmla="*/ 3120373 h 3120373"/>
              <a:gd name="connsiteX60" fmla="*/ 0 w 2195098"/>
              <a:gd name="connsiteY60" fmla="*/ 3120373 h 3120373"/>
              <a:gd name="connsiteX61" fmla="*/ 0 w 2195098"/>
              <a:gd name="connsiteY61" fmla="*/ 2773665 h 3120373"/>
              <a:gd name="connsiteX62" fmla="*/ 0 w 2195098"/>
              <a:gd name="connsiteY62" fmla="*/ 2426957 h 3120373"/>
              <a:gd name="connsiteX63" fmla="*/ 0 w 2195098"/>
              <a:gd name="connsiteY63" fmla="*/ 2080249 h 3120373"/>
              <a:gd name="connsiteX64" fmla="*/ 0 w 2195098"/>
              <a:gd name="connsiteY64" fmla="*/ 1733541 h 3120373"/>
              <a:gd name="connsiteX65" fmla="*/ 0 w 2195098"/>
              <a:gd name="connsiteY65" fmla="*/ 1386832 h 3120373"/>
              <a:gd name="connsiteX66" fmla="*/ 0 w 2195098"/>
              <a:gd name="connsiteY66" fmla="*/ 1040124 h 3120373"/>
              <a:gd name="connsiteX67" fmla="*/ 0 w 2195098"/>
              <a:gd name="connsiteY67" fmla="*/ 693416 h 3120373"/>
              <a:gd name="connsiteX68" fmla="*/ 0 w 2195098"/>
              <a:gd name="connsiteY68" fmla="*/ 346708 h 3120373"/>
              <a:gd name="connsiteX69" fmla="*/ 0 w 2195098"/>
              <a:gd name="connsiteY6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120373 h 3120373"/>
              <a:gd name="connsiteX53" fmla="*/ 1951198 w 2195098"/>
              <a:gd name="connsiteY53" fmla="*/ 3120373 h 3120373"/>
              <a:gd name="connsiteX54" fmla="*/ 1707299 w 2195098"/>
              <a:gd name="connsiteY54" fmla="*/ 3120373 h 3120373"/>
              <a:gd name="connsiteX55" fmla="*/ 1463399 w 2195098"/>
              <a:gd name="connsiteY55" fmla="*/ 3120373 h 3120373"/>
              <a:gd name="connsiteX56" fmla="*/ 1219499 w 2195098"/>
              <a:gd name="connsiteY56" fmla="*/ 3120373 h 3120373"/>
              <a:gd name="connsiteX57" fmla="*/ 975599 w 2195098"/>
              <a:gd name="connsiteY57" fmla="*/ 3120373 h 3120373"/>
              <a:gd name="connsiteX58" fmla="*/ 731699 w 2195098"/>
              <a:gd name="connsiteY58" fmla="*/ 3120373 h 3120373"/>
              <a:gd name="connsiteX59" fmla="*/ 487799 w 2195098"/>
              <a:gd name="connsiteY59" fmla="*/ 3120373 h 3120373"/>
              <a:gd name="connsiteX60" fmla="*/ 243900 w 2195098"/>
              <a:gd name="connsiteY60" fmla="*/ 3120373 h 3120373"/>
              <a:gd name="connsiteX61" fmla="*/ 0 w 2195098"/>
              <a:gd name="connsiteY61" fmla="*/ 3120373 h 3120373"/>
              <a:gd name="connsiteX62" fmla="*/ 0 w 2195098"/>
              <a:gd name="connsiteY62" fmla="*/ 2773665 h 3120373"/>
              <a:gd name="connsiteX63" fmla="*/ 0 w 2195098"/>
              <a:gd name="connsiteY63" fmla="*/ 2426957 h 3120373"/>
              <a:gd name="connsiteX64" fmla="*/ 0 w 2195098"/>
              <a:gd name="connsiteY64" fmla="*/ 2080249 h 3120373"/>
              <a:gd name="connsiteX65" fmla="*/ 0 w 2195098"/>
              <a:gd name="connsiteY65" fmla="*/ 1733541 h 3120373"/>
              <a:gd name="connsiteX66" fmla="*/ 0 w 2195098"/>
              <a:gd name="connsiteY66" fmla="*/ 1386832 h 3120373"/>
              <a:gd name="connsiteX67" fmla="*/ 0 w 2195098"/>
              <a:gd name="connsiteY67" fmla="*/ 1040124 h 3120373"/>
              <a:gd name="connsiteX68" fmla="*/ 0 w 2195098"/>
              <a:gd name="connsiteY68" fmla="*/ 693416 h 3120373"/>
              <a:gd name="connsiteX69" fmla="*/ 0 w 2195098"/>
              <a:gd name="connsiteY69" fmla="*/ 346708 h 3120373"/>
              <a:gd name="connsiteX70" fmla="*/ 0 w 2195098"/>
              <a:gd name="connsiteY7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004804 h 3120373"/>
              <a:gd name="connsiteX53" fmla="*/ 2195098 w 2195098"/>
              <a:gd name="connsiteY53" fmla="*/ 3120373 h 3120373"/>
              <a:gd name="connsiteX54" fmla="*/ 1951198 w 2195098"/>
              <a:gd name="connsiteY54" fmla="*/ 3120373 h 3120373"/>
              <a:gd name="connsiteX55" fmla="*/ 1707299 w 2195098"/>
              <a:gd name="connsiteY55" fmla="*/ 3120373 h 3120373"/>
              <a:gd name="connsiteX56" fmla="*/ 1463399 w 2195098"/>
              <a:gd name="connsiteY56" fmla="*/ 3120373 h 3120373"/>
              <a:gd name="connsiteX57" fmla="*/ 1219499 w 2195098"/>
              <a:gd name="connsiteY57" fmla="*/ 3120373 h 3120373"/>
              <a:gd name="connsiteX58" fmla="*/ 975599 w 2195098"/>
              <a:gd name="connsiteY58" fmla="*/ 3120373 h 3120373"/>
              <a:gd name="connsiteX59" fmla="*/ 731699 w 2195098"/>
              <a:gd name="connsiteY59" fmla="*/ 3120373 h 3120373"/>
              <a:gd name="connsiteX60" fmla="*/ 487799 w 2195098"/>
              <a:gd name="connsiteY60" fmla="*/ 3120373 h 3120373"/>
              <a:gd name="connsiteX61" fmla="*/ 243900 w 2195098"/>
              <a:gd name="connsiteY61" fmla="*/ 3120373 h 3120373"/>
              <a:gd name="connsiteX62" fmla="*/ 0 w 2195098"/>
              <a:gd name="connsiteY62" fmla="*/ 3120373 h 3120373"/>
              <a:gd name="connsiteX63" fmla="*/ 0 w 2195098"/>
              <a:gd name="connsiteY63" fmla="*/ 2773665 h 3120373"/>
              <a:gd name="connsiteX64" fmla="*/ 0 w 2195098"/>
              <a:gd name="connsiteY64" fmla="*/ 2426957 h 3120373"/>
              <a:gd name="connsiteX65" fmla="*/ 0 w 2195098"/>
              <a:gd name="connsiteY65" fmla="*/ 2080249 h 3120373"/>
              <a:gd name="connsiteX66" fmla="*/ 0 w 2195098"/>
              <a:gd name="connsiteY66" fmla="*/ 1733541 h 3120373"/>
              <a:gd name="connsiteX67" fmla="*/ 0 w 2195098"/>
              <a:gd name="connsiteY67" fmla="*/ 1386832 h 3120373"/>
              <a:gd name="connsiteX68" fmla="*/ 0 w 2195098"/>
              <a:gd name="connsiteY68" fmla="*/ 1040124 h 3120373"/>
              <a:gd name="connsiteX69" fmla="*/ 0 w 2195098"/>
              <a:gd name="connsiteY69" fmla="*/ 693416 h 3120373"/>
              <a:gd name="connsiteX70" fmla="*/ 0 w 2195098"/>
              <a:gd name="connsiteY70" fmla="*/ 346708 h 3120373"/>
              <a:gd name="connsiteX71" fmla="*/ 0 w 2195098"/>
              <a:gd name="connsiteY7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1951198 w 2195098"/>
              <a:gd name="connsiteY55" fmla="*/ 3120373 h 3120373"/>
              <a:gd name="connsiteX56" fmla="*/ 1707299 w 2195098"/>
              <a:gd name="connsiteY56" fmla="*/ 3120373 h 3120373"/>
              <a:gd name="connsiteX57" fmla="*/ 1463399 w 2195098"/>
              <a:gd name="connsiteY57" fmla="*/ 3120373 h 3120373"/>
              <a:gd name="connsiteX58" fmla="*/ 1219499 w 2195098"/>
              <a:gd name="connsiteY58" fmla="*/ 3120373 h 3120373"/>
              <a:gd name="connsiteX59" fmla="*/ 975599 w 2195098"/>
              <a:gd name="connsiteY59" fmla="*/ 3120373 h 3120373"/>
              <a:gd name="connsiteX60" fmla="*/ 731699 w 2195098"/>
              <a:gd name="connsiteY60" fmla="*/ 3120373 h 3120373"/>
              <a:gd name="connsiteX61" fmla="*/ 487799 w 2195098"/>
              <a:gd name="connsiteY61" fmla="*/ 3120373 h 3120373"/>
              <a:gd name="connsiteX62" fmla="*/ 243900 w 2195098"/>
              <a:gd name="connsiteY62" fmla="*/ 3120373 h 3120373"/>
              <a:gd name="connsiteX63" fmla="*/ 0 w 2195098"/>
              <a:gd name="connsiteY63" fmla="*/ 3120373 h 3120373"/>
              <a:gd name="connsiteX64" fmla="*/ 0 w 2195098"/>
              <a:gd name="connsiteY64" fmla="*/ 2773665 h 3120373"/>
              <a:gd name="connsiteX65" fmla="*/ 0 w 2195098"/>
              <a:gd name="connsiteY65" fmla="*/ 2426957 h 3120373"/>
              <a:gd name="connsiteX66" fmla="*/ 0 w 2195098"/>
              <a:gd name="connsiteY66" fmla="*/ 2080249 h 3120373"/>
              <a:gd name="connsiteX67" fmla="*/ 0 w 2195098"/>
              <a:gd name="connsiteY67" fmla="*/ 1733541 h 3120373"/>
              <a:gd name="connsiteX68" fmla="*/ 0 w 2195098"/>
              <a:gd name="connsiteY68" fmla="*/ 1386832 h 3120373"/>
              <a:gd name="connsiteX69" fmla="*/ 0 w 2195098"/>
              <a:gd name="connsiteY69" fmla="*/ 1040124 h 3120373"/>
              <a:gd name="connsiteX70" fmla="*/ 0 w 2195098"/>
              <a:gd name="connsiteY70" fmla="*/ 693416 h 3120373"/>
              <a:gd name="connsiteX71" fmla="*/ 0 w 2195098"/>
              <a:gd name="connsiteY71" fmla="*/ 346708 h 3120373"/>
              <a:gd name="connsiteX72" fmla="*/ 0 w 2195098"/>
              <a:gd name="connsiteY7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032498 w 2195098"/>
              <a:gd name="connsiteY55" fmla="*/ 3120373 h 3120373"/>
              <a:gd name="connsiteX56" fmla="*/ 1951198 w 2195098"/>
              <a:gd name="connsiteY56" fmla="*/ 3120373 h 3120373"/>
              <a:gd name="connsiteX57" fmla="*/ 1707299 w 2195098"/>
              <a:gd name="connsiteY57" fmla="*/ 3120373 h 3120373"/>
              <a:gd name="connsiteX58" fmla="*/ 1463399 w 2195098"/>
              <a:gd name="connsiteY58" fmla="*/ 3120373 h 3120373"/>
              <a:gd name="connsiteX59" fmla="*/ 1219499 w 2195098"/>
              <a:gd name="connsiteY59" fmla="*/ 3120373 h 3120373"/>
              <a:gd name="connsiteX60" fmla="*/ 975599 w 2195098"/>
              <a:gd name="connsiteY60" fmla="*/ 3120373 h 3120373"/>
              <a:gd name="connsiteX61" fmla="*/ 731699 w 2195098"/>
              <a:gd name="connsiteY61" fmla="*/ 3120373 h 3120373"/>
              <a:gd name="connsiteX62" fmla="*/ 487799 w 2195098"/>
              <a:gd name="connsiteY62" fmla="*/ 3120373 h 3120373"/>
              <a:gd name="connsiteX63" fmla="*/ 243900 w 2195098"/>
              <a:gd name="connsiteY63" fmla="*/ 3120373 h 3120373"/>
              <a:gd name="connsiteX64" fmla="*/ 0 w 2195098"/>
              <a:gd name="connsiteY64" fmla="*/ 3120373 h 3120373"/>
              <a:gd name="connsiteX65" fmla="*/ 0 w 2195098"/>
              <a:gd name="connsiteY65" fmla="*/ 2773665 h 3120373"/>
              <a:gd name="connsiteX66" fmla="*/ 0 w 2195098"/>
              <a:gd name="connsiteY66" fmla="*/ 2426957 h 3120373"/>
              <a:gd name="connsiteX67" fmla="*/ 0 w 2195098"/>
              <a:gd name="connsiteY67" fmla="*/ 2080249 h 3120373"/>
              <a:gd name="connsiteX68" fmla="*/ 0 w 2195098"/>
              <a:gd name="connsiteY68" fmla="*/ 1733541 h 3120373"/>
              <a:gd name="connsiteX69" fmla="*/ 0 w 2195098"/>
              <a:gd name="connsiteY69" fmla="*/ 1386832 h 3120373"/>
              <a:gd name="connsiteX70" fmla="*/ 0 w 2195098"/>
              <a:gd name="connsiteY70" fmla="*/ 1040124 h 3120373"/>
              <a:gd name="connsiteX71" fmla="*/ 0 w 2195098"/>
              <a:gd name="connsiteY71" fmla="*/ 693416 h 3120373"/>
              <a:gd name="connsiteX72" fmla="*/ 0 w 2195098"/>
              <a:gd name="connsiteY72" fmla="*/ 346708 h 3120373"/>
              <a:gd name="connsiteX73" fmla="*/ 0 w 2195098"/>
              <a:gd name="connsiteY7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07299 w 2195098"/>
              <a:gd name="connsiteY58" fmla="*/ 3120373 h 3120373"/>
              <a:gd name="connsiteX59" fmla="*/ 1463399 w 2195098"/>
              <a:gd name="connsiteY59" fmla="*/ 3120373 h 3120373"/>
              <a:gd name="connsiteX60" fmla="*/ 1219499 w 2195098"/>
              <a:gd name="connsiteY60" fmla="*/ 3120373 h 3120373"/>
              <a:gd name="connsiteX61" fmla="*/ 975599 w 2195098"/>
              <a:gd name="connsiteY61" fmla="*/ 3120373 h 3120373"/>
              <a:gd name="connsiteX62" fmla="*/ 731699 w 2195098"/>
              <a:gd name="connsiteY62" fmla="*/ 3120373 h 3120373"/>
              <a:gd name="connsiteX63" fmla="*/ 487799 w 2195098"/>
              <a:gd name="connsiteY63" fmla="*/ 3120373 h 3120373"/>
              <a:gd name="connsiteX64" fmla="*/ 243900 w 2195098"/>
              <a:gd name="connsiteY64" fmla="*/ 3120373 h 3120373"/>
              <a:gd name="connsiteX65" fmla="*/ 0 w 2195098"/>
              <a:gd name="connsiteY65" fmla="*/ 3120373 h 3120373"/>
              <a:gd name="connsiteX66" fmla="*/ 0 w 2195098"/>
              <a:gd name="connsiteY66" fmla="*/ 2773665 h 3120373"/>
              <a:gd name="connsiteX67" fmla="*/ 0 w 2195098"/>
              <a:gd name="connsiteY67" fmla="*/ 2426957 h 3120373"/>
              <a:gd name="connsiteX68" fmla="*/ 0 w 2195098"/>
              <a:gd name="connsiteY68" fmla="*/ 2080249 h 3120373"/>
              <a:gd name="connsiteX69" fmla="*/ 0 w 2195098"/>
              <a:gd name="connsiteY69" fmla="*/ 1733541 h 3120373"/>
              <a:gd name="connsiteX70" fmla="*/ 0 w 2195098"/>
              <a:gd name="connsiteY70" fmla="*/ 1386832 h 3120373"/>
              <a:gd name="connsiteX71" fmla="*/ 0 w 2195098"/>
              <a:gd name="connsiteY71" fmla="*/ 1040124 h 3120373"/>
              <a:gd name="connsiteX72" fmla="*/ 0 w 2195098"/>
              <a:gd name="connsiteY72" fmla="*/ 693416 h 3120373"/>
              <a:gd name="connsiteX73" fmla="*/ 0 w 2195098"/>
              <a:gd name="connsiteY73" fmla="*/ 346708 h 3120373"/>
              <a:gd name="connsiteX74" fmla="*/ 0 w 2195098"/>
              <a:gd name="connsiteY7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88599 w 2195098"/>
              <a:gd name="connsiteY58" fmla="*/ 3120373 h 3120373"/>
              <a:gd name="connsiteX59" fmla="*/ 1707299 w 2195098"/>
              <a:gd name="connsiteY59" fmla="*/ 3120373 h 3120373"/>
              <a:gd name="connsiteX60" fmla="*/ 1463399 w 2195098"/>
              <a:gd name="connsiteY60" fmla="*/ 3120373 h 3120373"/>
              <a:gd name="connsiteX61" fmla="*/ 1219499 w 2195098"/>
              <a:gd name="connsiteY61" fmla="*/ 3120373 h 3120373"/>
              <a:gd name="connsiteX62" fmla="*/ 975599 w 2195098"/>
              <a:gd name="connsiteY62" fmla="*/ 3120373 h 3120373"/>
              <a:gd name="connsiteX63" fmla="*/ 731699 w 2195098"/>
              <a:gd name="connsiteY63" fmla="*/ 3120373 h 3120373"/>
              <a:gd name="connsiteX64" fmla="*/ 487799 w 2195098"/>
              <a:gd name="connsiteY64" fmla="*/ 3120373 h 3120373"/>
              <a:gd name="connsiteX65" fmla="*/ 243900 w 2195098"/>
              <a:gd name="connsiteY65" fmla="*/ 3120373 h 3120373"/>
              <a:gd name="connsiteX66" fmla="*/ 0 w 2195098"/>
              <a:gd name="connsiteY66" fmla="*/ 3120373 h 3120373"/>
              <a:gd name="connsiteX67" fmla="*/ 0 w 2195098"/>
              <a:gd name="connsiteY67" fmla="*/ 2773665 h 3120373"/>
              <a:gd name="connsiteX68" fmla="*/ 0 w 2195098"/>
              <a:gd name="connsiteY68" fmla="*/ 2426957 h 3120373"/>
              <a:gd name="connsiteX69" fmla="*/ 0 w 2195098"/>
              <a:gd name="connsiteY69" fmla="*/ 2080249 h 3120373"/>
              <a:gd name="connsiteX70" fmla="*/ 0 w 2195098"/>
              <a:gd name="connsiteY70" fmla="*/ 1733541 h 3120373"/>
              <a:gd name="connsiteX71" fmla="*/ 0 w 2195098"/>
              <a:gd name="connsiteY71" fmla="*/ 1386832 h 3120373"/>
              <a:gd name="connsiteX72" fmla="*/ 0 w 2195098"/>
              <a:gd name="connsiteY72" fmla="*/ 1040124 h 3120373"/>
              <a:gd name="connsiteX73" fmla="*/ 0 w 2195098"/>
              <a:gd name="connsiteY73" fmla="*/ 693416 h 3120373"/>
              <a:gd name="connsiteX74" fmla="*/ 0 w 2195098"/>
              <a:gd name="connsiteY74" fmla="*/ 346708 h 3120373"/>
              <a:gd name="connsiteX75" fmla="*/ 0 w 2195098"/>
              <a:gd name="connsiteY7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463399 w 2195098"/>
              <a:gd name="connsiteY61" fmla="*/ 3120373 h 3120373"/>
              <a:gd name="connsiteX62" fmla="*/ 1219499 w 2195098"/>
              <a:gd name="connsiteY62" fmla="*/ 3120373 h 3120373"/>
              <a:gd name="connsiteX63" fmla="*/ 975599 w 2195098"/>
              <a:gd name="connsiteY63" fmla="*/ 3120373 h 3120373"/>
              <a:gd name="connsiteX64" fmla="*/ 731699 w 2195098"/>
              <a:gd name="connsiteY64" fmla="*/ 3120373 h 3120373"/>
              <a:gd name="connsiteX65" fmla="*/ 487799 w 2195098"/>
              <a:gd name="connsiteY65" fmla="*/ 3120373 h 3120373"/>
              <a:gd name="connsiteX66" fmla="*/ 243900 w 2195098"/>
              <a:gd name="connsiteY66" fmla="*/ 3120373 h 3120373"/>
              <a:gd name="connsiteX67" fmla="*/ 0 w 2195098"/>
              <a:gd name="connsiteY67" fmla="*/ 3120373 h 3120373"/>
              <a:gd name="connsiteX68" fmla="*/ 0 w 2195098"/>
              <a:gd name="connsiteY68" fmla="*/ 2773665 h 3120373"/>
              <a:gd name="connsiteX69" fmla="*/ 0 w 2195098"/>
              <a:gd name="connsiteY69" fmla="*/ 2426957 h 3120373"/>
              <a:gd name="connsiteX70" fmla="*/ 0 w 2195098"/>
              <a:gd name="connsiteY70" fmla="*/ 2080249 h 3120373"/>
              <a:gd name="connsiteX71" fmla="*/ 0 w 2195098"/>
              <a:gd name="connsiteY71" fmla="*/ 1733541 h 3120373"/>
              <a:gd name="connsiteX72" fmla="*/ 0 w 2195098"/>
              <a:gd name="connsiteY72" fmla="*/ 1386832 h 3120373"/>
              <a:gd name="connsiteX73" fmla="*/ 0 w 2195098"/>
              <a:gd name="connsiteY73" fmla="*/ 1040124 h 3120373"/>
              <a:gd name="connsiteX74" fmla="*/ 0 w 2195098"/>
              <a:gd name="connsiteY74" fmla="*/ 693416 h 3120373"/>
              <a:gd name="connsiteX75" fmla="*/ 0 w 2195098"/>
              <a:gd name="connsiteY75" fmla="*/ 346708 h 3120373"/>
              <a:gd name="connsiteX76" fmla="*/ 0 w 2195098"/>
              <a:gd name="connsiteY7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544699 w 2195098"/>
              <a:gd name="connsiteY61" fmla="*/ 3120373 h 3120373"/>
              <a:gd name="connsiteX62" fmla="*/ 1463399 w 2195098"/>
              <a:gd name="connsiteY62" fmla="*/ 3120373 h 3120373"/>
              <a:gd name="connsiteX63" fmla="*/ 1219499 w 2195098"/>
              <a:gd name="connsiteY63" fmla="*/ 3120373 h 3120373"/>
              <a:gd name="connsiteX64" fmla="*/ 975599 w 2195098"/>
              <a:gd name="connsiteY64" fmla="*/ 3120373 h 3120373"/>
              <a:gd name="connsiteX65" fmla="*/ 731699 w 2195098"/>
              <a:gd name="connsiteY65" fmla="*/ 3120373 h 3120373"/>
              <a:gd name="connsiteX66" fmla="*/ 487799 w 2195098"/>
              <a:gd name="connsiteY66" fmla="*/ 3120373 h 3120373"/>
              <a:gd name="connsiteX67" fmla="*/ 243900 w 2195098"/>
              <a:gd name="connsiteY67" fmla="*/ 3120373 h 3120373"/>
              <a:gd name="connsiteX68" fmla="*/ 0 w 2195098"/>
              <a:gd name="connsiteY68" fmla="*/ 3120373 h 3120373"/>
              <a:gd name="connsiteX69" fmla="*/ 0 w 2195098"/>
              <a:gd name="connsiteY69" fmla="*/ 2773665 h 3120373"/>
              <a:gd name="connsiteX70" fmla="*/ 0 w 2195098"/>
              <a:gd name="connsiteY70" fmla="*/ 2426957 h 3120373"/>
              <a:gd name="connsiteX71" fmla="*/ 0 w 2195098"/>
              <a:gd name="connsiteY71" fmla="*/ 2080249 h 3120373"/>
              <a:gd name="connsiteX72" fmla="*/ 0 w 2195098"/>
              <a:gd name="connsiteY72" fmla="*/ 1733541 h 3120373"/>
              <a:gd name="connsiteX73" fmla="*/ 0 w 2195098"/>
              <a:gd name="connsiteY73" fmla="*/ 1386832 h 3120373"/>
              <a:gd name="connsiteX74" fmla="*/ 0 w 2195098"/>
              <a:gd name="connsiteY74" fmla="*/ 1040124 h 3120373"/>
              <a:gd name="connsiteX75" fmla="*/ 0 w 2195098"/>
              <a:gd name="connsiteY75" fmla="*/ 693416 h 3120373"/>
              <a:gd name="connsiteX76" fmla="*/ 0 w 2195098"/>
              <a:gd name="connsiteY76" fmla="*/ 346708 h 3120373"/>
              <a:gd name="connsiteX77" fmla="*/ 0 w 2195098"/>
              <a:gd name="connsiteY7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219499 w 2195098"/>
              <a:gd name="connsiteY64" fmla="*/ 3120373 h 3120373"/>
              <a:gd name="connsiteX65" fmla="*/ 975599 w 2195098"/>
              <a:gd name="connsiteY65" fmla="*/ 3120373 h 3120373"/>
              <a:gd name="connsiteX66" fmla="*/ 731699 w 2195098"/>
              <a:gd name="connsiteY66" fmla="*/ 3120373 h 3120373"/>
              <a:gd name="connsiteX67" fmla="*/ 487799 w 2195098"/>
              <a:gd name="connsiteY67" fmla="*/ 3120373 h 3120373"/>
              <a:gd name="connsiteX68" fmla="*/ 243900 w 2195098"/>
              <a:gd name="connsiteY68" fmla="*/ 3120373 h 3120373"/>
              <a:gd name="connsiteX69" fmla="*/ 0 w 2195098"/>
              <a:gd name="connsiteY69" fmla="*/ 3120373 h 3120373"/>
              <a:gd name="connsiteX70" fmla="*/ 0 w 2195098"/>
              <a:gd name="connsiteY70" fmla="*/ 2773665 h 3120373"/>
              <a:gd name="connsiteX71" fmla="*/ 0 w 2195098"/>
              <a:gd name="connsiteY71" fmla="*/ 2426957 h 3120373"/>
              <a:gd name="connsiteX72" fmla="*/ 0 w 2195098"/>
              <a:gd name="connsiteY72" fmla="*/ 2080249 h 3120373"/>
              <a:gd name="connsiteX73" fmla="*/ 0 w 2195098"/>
              <a:gd name="connsiteY73" fmla="*/ 1733541 h 3120373"/>
              <a:gd name="connsiteX74" fmla="*/ 0 w 2195098"/>
              <a:gd name="connsiteY74" fmla="*/ 1386832 h 3120373"/>
              <a:gd name="connsiteX75" fmla="*/ 0 w 2195098"/>
              <a:gd name="connsiteY75" fmla="*/ 1040124 h 3120373"/>
              <a:gd name="connsiteX76" fmla="*/ 0 w 2195098"/>
              <a:gd name="connsiteY76" fmla="*/ 693416 h 3120373"/>
              <a:gd name="connsiteX77" fmla="*/ 0 w 2195098"/>
              <a:gd name="connsiteY77" fmla="*/ 346708 h 3120373"/>
              <a:gd name="connsiteX78" fmla="*/ 0 w 2195098"/>
              <a:gd name="connsiteY7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00799 w 2195098"/>
              <a:gd name="connsiteY64" fmla="*/ 3120373 h 3120373"/>
              <a:gd name="connsiteX65" fmla="*/ 1219499 w 2195098"/>
              <a:gd name="connsiteY65" fmla="*/ 3120373 h 3120373"/>
              <a:gd name="connsiteX66" fmla="*/ 975599 w 2195098"/>
              <a:gd name="connsiteY66" fmla="*/ 3120373 h 3120373"/>
              <a:gd name="connsiteX67" fmla="*/ 731699 w 2195098"/>
              <a:gd name="connsiteY67" fmla="*/ 3120373 h 3120373"/>
              <a:gd name="connsiteX68" fmla="*/ 487799 w 2195098"/>
              <a:gd name="connsiteY68" fmla="*/ 3120373 h 3120373"/>
              <a:gd name="connsiteX69" fmla="*/ 243900 w 2195098"/>
              <a:gd name="connsiteY69" fmla="*/ 3120373 h 3120373"/>
              <a:gd name="connsiteX70" fmla="*/ 0 w 2195098"/>
              <a:gd name="connsiteY70" fmla="*/ 3120373 h 3120373"/>
              <a:gd name="connsiteX71" fmla="*/ 0 w 2195098"/>
              <a:gd name="connsiteY71" fmla="*/ 2773665 h 3120373"/>
              <a:gd name="connsiteX72" fmla="*/ 0 w 2195098"/>
              <a:gd name="connsiteY72" fmla="*/ 2426957 h 3120373"/>
              <a:gd name="connsiteX73" fmla="*/ 0 w 2195098"/>
              <a:gd name="connsiteY73" fmla="*/ 2080249 h 3120373"/>
              <a:gd name="connsiteX74" fmla="*/ 0 w 2195098"/>
              <a:gd name="connsiteY74" fmla="*/ 1733541 h 3120373"/>
              <a:gd name="connsiteX75" fmla="*/ 0 w 2195098"/>
              <a:gd name="connsiteY75" fmla="*/ 1386832 h 3120373"/>
              <a:gd name="connsiteX76" fmla="*/ 0 w 2195098"/>
              <a:gd name="connsiteY76" fmla="*/ 1040124 h 3120373"/>
              <a:gd name="connsiteX77" fmla="*/ 0 w 2195098"/>
              <a:gd name="connsiteY77" fmla="*/ 693416 h 3120373"/>
              <a:gd name="connsiteX78" fmla="*/ 0 w 2195098"/>
              <a:gd name="connsiteY78" fmla="*/ 346708 h 3120373"/>
              <a:gd name="connsiteX79" fmla="*/ 0 w 2195098"/>
              <a:gd name="connsiteY7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975599 w 2195098"/>
              <a:gd name="connsiteY67" fmla="*/ 3120373 h 3120373"/>
              <a:gd name="connsiteX68" fmla="*/ 731699 w 2195098"/>
              <a:gd name="connsiteY68" fmla="*/ 3120373 h 3120373"/>
              <a:gd name="connsiteX69" fmla="*/ 487799 w 2195098"/>
              <a:gd name="connsiteY69" fmla="*/ 3120373 h 3120373"/>
              <a:gd name="connsiteX70" fmla="*/ 243900 w 2195098"/>
              <a:gd name="connsiteY70" fmla="*/ 3120373 h 3120373"/>
              <a:gd name="connsiteX71" fmla="*/ 0 w 2195098"/>
              <a:gd name="connsiteY71" fmla="*/ 3120373 h 3120373"/>
              <a:gd name="connsiteX72" fmla="*/ 0 w 2195098"/>
              <a:gd name="connsiteY72" fmla="*/ 2773665 h 3120373"/>
              <a:gd name="connsiteX73" fmla="*/ 0 w 2195098"/>
              <a:gd name="connsiteY73" fmla="*/ 2426957 h 3120373"/>
              <a:gd name="connsiteX74" fmla="*/ 0 w 2195098"/>
              <a:gd name="connsiteY74" fmla="*/ 2080249 h 3120373"/>
              <a:gd name="connsiteX75" fmla="*/ 0 w 2195098"/>
              <a:gd name="connsiteY75" fmla="*/ 1733541 h 3120373"/>
              <a:gd name="connsiteX76" fmla="*/ 0 w 2195098"/>
              <a:gd name="connsiteY76" fmla="*/ 1386832 h 3120373"/>
              <a:gd name="connsiteX77" fmla="*/ 0 w 2195098"/>
              <a:gd name="connsiteY77" fmla="*/ 1040124 h 3120373"/>
              <a:gd name="connsiteX78" fmla="*/ 0 w 2195098"/>
              <a:gd name="connsiteY78" fmla="*/ 693416 h 3120373"/>
              <a:gd name="connsiteX79" fmla="*/ 0 w 2195098"/>
              <a:gd name="connsiteY79" fmla="*/ 346708 h 3120373"/>
              <a:gd name="connsiteX80" fmla="*/ 0 w 2195098"/>
              <a:gd name="connsiteY8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056899 w 2195098"/>
              <a:gd name="connsiteY67" fmla="*/ 3120373 h 3120373"/>
              <a:gd name="connsiteX68" fmla="*/ 975599 w 2195098"/>
              <a:gd name="connsiteY68" fmla="*/ 3120373 h 3120373"/>
              <a:gd name="connsiteX69" fmla="*/ 731699 w 2195098"/>
              <a:gd name="connsiteY69" fmla="*/ 3120373 h 3120373"/>
              <a:gd name="connsiteX70" fmla="*/ 487799 w 2195098"/>
              <a:gd name="connsiteY70" fmla="*/ 3120373 h 3120373"/>
              <a:gd name="connsiteX71" fmla="*/ 243900 w 2195098"/>
              <a:gd name="connsiteY71" fmla="*/ 3120373 h 3120373"/>
              <a:gd name="connsiteX72" fmla="*/ 0 w 2195098"/>
              <a:gd name="connsiteY72" fmla="*/ 3120373 h 3120373"/>
              <a:gd name="connsiteX73" fmla="*/ 0 w 2195098"/>
              <a:gd name="connsiteY73" fmla="*/ 2773665 h 3120373"/>
              <a:gd name="connsiteX74" fmla="*/ 0 w 2195098"/>
              <a:gd name="connsiteY74" fmla="*/ 2426957 h 3120373"/>
              <a:gd name="connsiteX75" fmla="*/ 0 w 2195098"/>
              <a:gd name="connsiteY75" fmla="*/ 2080249 h 3120373"/>
              <a:gd name="connsiteX76" fmla="*/ 0 w 2195098"/>
              <a:gd name="connsiteY76" fmla="*/ 1733541 h 3120373"/>
              <a:gd name="connsiteX77" fmla="*/ 0 w 2195098"/>
              <a:gd name="connsiteY77" fmla="*/ 1386832 h 3120373"/>
              <a:gd name="connsiteX78" fmla="*/ 0 w 2195098"/>
              <a:gd name="connsiteY78" fmla="*/ 1040124 h 3120373"/>
              <a:gd name="connsiteX79" fmla="*/ 0 w 2195098"/>
              <a:gd name="connsiteY79" fmla="*/ 693416 h 3120373"/>
              <a:gd name="connsiteX80" fmla="*/ 0 w 2195098"/>
              <a:gd name="connsiteY80" fmla="*/ 346708 h 3120373"/>
              <a:gd name="connsiteX81" fmla="*/ 0 w 2195098"/>
              <a:gd name="connsiteY8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731699 w 2195098"/>
              <a:gd name="connsiteY70" fmla="*/ 3120373 h 3120373"/>
              <a:gd name="connsiteX71" fmla="*/ 487799 w 2195098"/>
              <a:gd name="connsiteY71" fmla="*/ 3120373 h 3120373"/>
              <a:gd name="connsiteX72" fmla="*/ 243900 w 2195098"/>
              <a:gd name="connsiteY72" fmla="*/ 3120373 h 3120373"/>
              <a:gd name="connsiteX73" fmla="*/ 0 w 2195098"/>
              <a:gd name="connsiteY73" fmla="*/ 3120373 h 3120373"/>
              <a:gd name="connsiteX74" fmla="*/ 0 w 2195098"/>
              <a:gd name="connsiteY74" fmla="*/ 2773665 h 3120373"/>
              <a:gd name="connsiteX75" fmla="*/ 0 w 2195098"/>
              <a:gd name="connsiteY75" fmla="*/ 2426957 h 3120373"/>
              <a:gd name="connsiteX76" fmla="*/ 0 w 2195098"/>
              <a:gd name="connsiteY76" fmla="*/ 2080249 h 3120373"/>
              <a:gd name="connsiteX77" fmla="*/ 0 w 2195098"/>
              <a:gd name="connsiteY77" fmla="*/ 1733541 h 3120373"/>
              <a:gd name="connsiteX78" fmla="*/ 0 w 2195098"/>
              <a:gd name="connsiteY78" fmla="*/ 1386832 h 3120373"/>
              <a:gd name="connsiteX79" fmla="*/ 0 w 2195098"/>
              <a:gd name="connsiteY79" fmla="*/ 1040124 h 3120373"/>
              <a:gd name="connsiteX80" fmla="*/ 0 w 2195098"/>
              <a:gd name="connsiteY80" fmla="*/ 693416 h 3120373"/>
              <a:gd name="connsiteX81" fmla="*/ 0 w 2195098"/>
              <a:gd name="connsiteY81" fmla="*/ 346708 h 3120373"/>
              <a:gd name="connsiteX82" fmla="*/ 0 w 2195098"/>
              <a:gd name="connsiteY8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12999 w 2195098"/>
              <a:gd name="connsiteY70" fmla="*/ 3120373 h 3120373"/>
              <a:gd name="connsiteX71" fmla="*/ 731699 w 2195098"/>
              <a:gd name="connsiteY71" fmla="*/ 3120373 h 3120373"/>
              <a:gd name="connsiteX72" fmla="*/ 487799 w 2195098"/>
              <a:gd name="connsiteY72" fmla="*/ 3120373 h 3120373"/>
              <a:gd name="connsiteX73" fmla="*/ 243900 w 2195098"/>
              <a:gd name="connsiteY73" fmla="*/ 3120373 h 3120373"/>
              <a:gd name="connsiteX74" fmla="*/ 0 w 2195098"/>
              <a:gd name="connsiteY74" fmla="*/ 3120373 h 3120373"/>
              <a:gd name="connsiteX75" fmla="*/ 0 w 2195098"/>
              <a:gd name="connsiteY75" fmla="*/ 2773665 h 3120373"/>
              <a:gd name="connsiteX76" fmla="*/ 0 w 2195098"/>
              <a:gd name="connsiteY76" fmla="*/ 2426957 h 3120373"/>
              <a:gd name="connsiteX77" fmla="*/ 0 w 2195098"/>
              <a:gd name="connsiteY77" fmla="*/ 2080249 h 3120373"/>
              <a:gd name="connsiteX78" fmla="*/ 0 w 2195098"/>
              <a:gd name="connsiteY78" fmla="*/ 1733541 h 3120373"/>
              <a:gd name="connsiteX79" fmla="*/ 0 w 2195098"/>
              <a:gd name="connsiteY79" fmla="*/ 1386832 h 3120373"/>
              <a:gd name="connsiteX80" fmla="*/ 0 w 2195098"/>
              <a:gd name="connsiteY80" fmla="*/ 1040124 h 3120373"/>
              <a:gd name="connsiteX81" fmla="*/ 0 w 2195098"/>
              <a:gd name="connsiteY81" fmla="*/ 693416 h 3120373"/>
              <a:gd name="connsiteX82" fmla="*/ 0 w 2195098"/>
              <a:gd name="connsiteY82" fmla="*/ 346708 h 3120373"/>
              <a:gd name="connsiteX83" fmla="*/ 0 w 2195098"/>
              <a:gd name="connsiteY8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487799 w 2195098"/>
              <a:gd name="connsiteY73" fmla="*/ 3120373 h 3120373"/>
              <a:gd name="connsiteX74" fmla="*/ 243900 w 2195098"/>
              <a:gd name="connsiteY74" fmla="*/ 3120373 h 3120373"/>
              <a:gd name="connsiteX75" fmla="*/ 0 w 2195098"/>
              <a:gd name="connsiteY75" fmla="*/ 3120373 h 3120373"/>
              <a:gd name="connsiteX76" fmla="*/ 0 w 2195098"/>
              <a:gd name="connsiteY76" fmla="*/ 2773665 h 3120373"/>
              <a:gd name="connsiteX77" fmla="*/ 0 w 2195098"/>
              <a:gd name="connsiteY77" fmla="*/ 2426957 h 3120373"/>
              <a:gd name="connsiteX78" fmla="*/ 0 w 2195098"/>
              <a:gd name="connsiteY78" fmla="*/ 2080249 h 3120373"/>
              <a:gd name="connsiteX79" fmla="*/ 0 w 2195098"/>
              <a:gd name="connsiteY79" fmla="*/ 1733541 h 3120373"/>
              <a:gd name="connsiteX80" fmla="*/ 0 w 2195098"/>
              <a:gd name="connsiteY80" fmla="*/ 1386832 h 3120373"/>
              <a:gd name="connsiteX81" fmla="*/ 0 w 2195098"/>
              <a:gd name="connsiteY81" fmla="*/ 1040124 h 3120373"/>
              <a:gd name="connsiteX82" fmla="*/ 0 w 2195098"/>
              <a:gd name="connsiteY82" fmla="*/ 693416 h 3120373"/>
              <a:gd name="connsiteX83" fmla="*/ 0 w 2195098"/>
              <a:gd name="connsiteY83" fmla="*/ 346708 h 3120373"/>
              <a:gd name="connsiteX84" fmla="*/ 0 w 2195098"/>
              <a:gd name="connsiteY8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569099 w 2195098"/>
              <a:gd name="connsiteY73" fmla="*/ 3120373 h 3120373"/>
              <a:gd name="connsiteX74" fmla="*/ 487799 w 2195098"/>
              <a:gd name="connsiteY74" fmla="*/ 3120373 h 3120373"/>
              <a:gd name="connsiteX75" fmla="*/ 243900 w 2195098"/>
              <a:gd name="connsiteY75" fmla="*/ 3120373 h 3120373"/>
              <a:gd name="connsiteX76" fmla="*/ 0 w 2195098"/>
              <a:gd name="connsiteY76" fmla="*/ 3120373 h 3120373"/>
              <a:gd name="connsiteX77" fmla="*/ 0 w 2195098"/>
              <a:gd name="connsiteY77" fmla="*/ 2773665 h 3120373"/>
              <a:gd name="connsiteX78" fmla="*/ 0 w 2195098"/>
              <a:gd name="connsiteY78" fmla="*/ 2426957 h 3120373"/>
              <a:gd name="connsiteX79" fmla="*/ 0 w 2195098"/>
              <a:gd name="connsiteY79" fmla="*/ 2080249 h 3120373"/>
              <a:gd name="connsiteX80" fmla="*/ 0 w 2195098"/>
              <a:gd name="connsiteY80" fmla="*/ 1733541 h 3120373"/>
              <a:gd name="connsiteX81" fmla="*/ 0 w 2195098"/>
              <a:gd name="connsiteY81" fmla="*/ 1386832 h 3120373"/>
              <a:gd name="connsiteX82" fmla="*/ 0 w 2195098"/>
              <a:gd name="connsiteY82" fmla="*/ 1040124 h 3120373"/>
              <a:gd name="connsiteX83" fmla="*/ 0 w 2195098"/>
              <a:gd name="connsiteY83" fmla="*/ 693416 h 3120373"/>
              <a:gd name="connsiteX84" fmla="*/ 0 w 2195098"/>
              <a:gd name="connsiteY84" fmla="*/ 346708 h 3120373"/>
              <a:gd name="connsiteX85" fmla="*/ 0 w 2195098"/>
              <a:gd name="connsiteY8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243900 w 2195098"/>
              <a:gd name="connsiteY76" fmla="*/ 3120373 h 3120373"/>
              <a:gd name="connsiteX77" fmla="*/ 0 w 2195098"/>
              <a:gd name="connsiteY77" fmla="*/ 3120373 h 3120373"/>
              <a:gd name="connsiteX78" fmla="*/ 0 w 2195098"/>
              <a:gd name="connsiteY78" fmla="*/ 2773665 h 3120373"/>
              <a:gd name="connsiteX79" fmla="*/ 0 w 2195098"/>
              <a:gd name="connsiteY79" fmla="*/ 2426957 h 3120373"/>
              <a:gd name="connsiteX80" fmla="*/ 0 w 2195098"/>
              <a:gd name="connsiteY80" fmla="*/ 2080249 h 3120373"/>
              <a:gd name="connsiteX81" fmla="*/ 0 w 2195098"/>
              <a:gd name="connsiteY81" fmla="*/ 1733541 h 3120373"/>
              <a:gd name="connsiteX82" fmla="*/ 0 w 2195098"/>
              <a:gd name="connsiteY82" fmla="*/ 1386832 h 3120373"/>
              <a:gd name="connsiteX83" fmla="*/ 0 w 2195098"/>
              <a:gd name="connsiteY83" fmla="*/ 1040124 h 3120373"/>
              <a:gd name="connsiteX84" fmla="*/ 0 w 2195098"/>
              <a:gd name="connsiteY84" fmla="*/ 693416 h 3120373"/>
              <a:gd name="connsiteX85" fmla="*/ 0 w 2195098"/>
              <a:gd name="connsiteY85" fmla="*/ 346708 h 3120373"/>
              <a:gd name="connsiteX86" fmla="*/ 0 w 2195098"/>
              <a:gd name="connsiteY8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325199 w 2195098"/>
              <a:gd name="connsiteY76" fmla="*/ 3120373 h 3120373"/>
              <a:gd name="connsiteX77" fmla="*/ 243900 w 2195098"/>
              <a:gd name="connsiteY77" fmla="*/ 3120373 h 3120373"/>
              <a:gd name="connsiteX78" fmla="*/ 0 w 2195098"/>
              <a:gd name="connsiteY78" fmla="*/ 3120373 h 3120373"/>
              <a:gd name="connsiteX79" fmla="*/ 0 w 2195098"/>
              <a:gd name="connsiteY79" fmla="*/ 2773665 h 3120373"/>
              <a:gd name="connsiteX80" fmla="*/ 0 w 2195098"/>
              <a:gd name="connsiteY80" fmla="*/ 2426957 h 3120373"/>
              <a:gd name="connsiteX81" fmla="*/ 0 w 2195098"/>
              <a:gd name="connsiteY81" fmla="*/ 2080249 h 3120373"/>
              <a:gd name="connsiteX82" fmla="*/ 0 w 2195098"/>
              <a:gd name="connsiteY82" fmla="*/ 1733541 h 3120373"/>
              <a:gd name="connsiteX83" fmla="*/ 0 w 2195098"/>
              <a:gd name="connsiteY83" fmla="*/ 1386832 h 3120373"/>
              <a:gd name="connsiteX84" fmla="*/ 0 w 2195098"/>
              <a:gd name="connsiteY84" fmla="*/ 1040124 h 3120373"/>
              <a:gd name="connsiteX85" fmla="*/ 0 w 2195098"/>
              <a:gd name="connsiteY85" fmla="*/ 693416 h 3120373"/>
              <a:gd name="connsiteX86" fmla="*/ 0 w 2195098"/>
              <a:gd name="connsiteY86" fmla="*/ 346708 h 3120373"/>
              <a:gd name="connsiteX87" fmla="*/ 0 w 2195098"/>
              <a:gd name="connsiteY8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0 w 2195098"/>
              <a:gd name="connsiteY79" fmla="*/ 3120373 h 3120373"/>
              <a:gd name="connsiteX80" fmla="*/ 0 w 2195098"/>
              <a:gd name="connsiteY80" fmla="*/ 2773665 h 3120373"/>
              <a:gd name="connsiteX81" fmla="*/ 0 w 2195098"/>
              <a:gd name="connsiteY81" fmla="*/ 2426957 h 3120373"/>
              <a:gd name="connsiteX82" fmla="*/ 0 w 2195098"/>
              <a:gd name="connsiteY82" fmla="*/ 2080249 h 3120373"/>
              <a:gd name="connsiteX83" fmla="*/ 0 w 2195098"/>
              <a:gd name="connsiteY83" fmla="*/ 1733541 h 3120373"/>
              <a:gd name="connsiteX84" fmla="*/ 0 w 2195098"/>
              <a:gd name="connsiteY84" fmla="*/ 1386832 h 3120373"/>
              <a:gd name="connsiteX85" fmla="*/ 0 w 2195098"/>
              <a:gd name="connsiteY85" fmla="*/ 1040124 h 3120373"/>
              <a:gd name="connsiteX86" fmla="*/ 0 w 2195098"/>
              <a:gd name="connsiteY86" fmla="*/ 693416 h 3120373"/>
              <a:gd name="connsiteX87" fmla="*/ 0 w 2195098"/>
              <a:gd name="connsiteY87" fmla="*/ 346708 h 3120373"/>
              <a:gd name="connsiteX88" fmla="*/ 0 w 2195098"/>
              <a:gd name="connsiteY8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81300 w 2195098"/>
              <a:gd name="connsiteY79" fmla="*/ 3120373 h 3120373"/>
              <a:gd name="connsiteX80" fmla="*/ 0 w 2195098"/>
              <a:gd name="connsiteY80" fmla="*/ 3120373 h 3120373"/>
              <a:gd name="connsiteX81" fmla="*/ 0 w 2195098"/>
              <a:gd name="connsiteY81" fmla="*/ 2773665 h 3120373"/>
              <a:gd name="connsiteX82" fmla="*/ 0 w 2195098"/>
              <a:gd name="connsiteY82" fmla="*/ 2426957 h 3120373"/>
              <a:gd name="connsiteX83" fmla="*/ 0 w 2195098"/>
              <a:gd name="connsiteY83" fmla="*/ 2080249 h 3120373"/>
              <a:gd name="connsiteX84" fmla="*/ 0 w 2195098"/>
              <a:gd name="connsiteY84" fmla="*/ 1733541 h 3120373"/>
              <a:gd name="connsiteX85" fmla="*/ 0 w 2195098"/>
              <a:gd name="connsiteY85" fmla="*/ 1386832 h 3120373"/>
              <a:gd name="connsiteX86" fmla="*/ 0 w 2195098"/>
              <a:gd name="connsiteY86" fmla="*/ 1040124 h 3120373"/>
              <a:gd name="connsiteX87" fmla="*/ 0 w 2195098"/>
              <a:gd name="connsiteY87" fmla="*/ 693416 h 3120373"/>
              <a:gd name="connsiteX88" fmla="*/ 0 w 2195098"/>
              <a:gd name="connsiteY88" fmla="*/ 346708 h 3120373"/>
              <a:gd name="connsiteX89" fmla="*/ 0 w 2195098"/>
              <a:gd name="connsiteY8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773665 h 3120373"/>
              <a:gd name="connsiteX83" fmla="*/ 0 w 2195098"/>
              <a:gd name="connsiteY83" fmla="*/ 2426957 h 3120373"/>
              <a:gd name="connsiteX84" fmla="*/ 0 w 2195098"/>
              <a:gd name="connsiteY84" fmla="*/ 2080249 h 3120373"/>
              <a:gd name="connsiteX85" fmla="*/ 0 w 2195098"/>
              <a:gd name="connsiteY85" fmla="*/ 1733541 h 3120373"/>
              <a:gd name="connsiteX86" fmla="*/ 0 w 2195098"/>
              <a:gd name="connsiteY86" fmla="*/ 1386832 h 3120373"/>
              <a:gd name="connsiteX87" fmla="*/ 0 w 2195098"/>
              <a:gd name="connsiteY87" fmla="*/ 1040124 h 3120373"/>
              <a:gd name="connsiteX88" fmla="*/ 0 w 2195098"/>
              <a:gd name="connsiteY88" fmla="*/ 693416 h 3120373"/>
              <a:gd name="connsiteX89" fmla="*/ 0 w 2195098"/>
              <a:gd name="connsiteY89" fmla="*/ 346708 h 3120373"/>
              <a:gd name="connsiteX90" fmla="*/ 0 w 2195098"/>
              <a:gd name="connsiteY9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889234 h 3120373"/>
              <a:gd name="connsiteX83" fmla="*/ 0 w 2195098"/>
              <a:gd name="connsiteY83" fmla="*/ 2773665 h 3120373"/>
              <a:gd name="connsiteX84" fmla="*/ 0 w 2195098"/>
              <a:gd name="connsiteY84" fmla="*/ 2426957 h 3120373"/>
              <a:gd name="connsiteX85" fmla="*/ 0 w 2195098"/>
              <a:gd name="connsiteY85" fmla="*/ 2080249 h 3120373"/>
              <a:gd name="connsiteX86" fmla="*/ 0 w 2195098"/>
              <a:gd name="connsiteY86" fmla="*/ 1733541 h 3120373"/>
              <a:gd name="connsiteX87" fmla="*/ 0 w 2195098"/>
              <a:gd name="connsiteY87" fmla="*/ 1386832 h 3120373"/>
              <a:gd name="connsiteX88" fmla="*/ 0 w 2195098"/>
              <a:gd name="connsiteY88" fmla="*/ 1040124 h 3120373"/>
              <a:gd name="connsiteX89" fmla="*/ 0 w 2195098"/>
              <a:gd name="connsiteY89" fmla="*/ 693416 h 3120373"/>
              <a:gd name="connsiteX90" fmla="*/ 0 w 2195098"/>
              <a:gd name="connsiteY90" fmla="*/ 346708 h 3120373"/>
              <a:gd name="connsiteX91" fmla="*/ 0 w 2195098"/>
              <a:gd name="connsiteY9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426957 h 3120373"/>
              <a:gd name="connsiteX86" fmla="*/ 0 w 2195098"/>
              <a:gd name="connsiteY86" fmla="*/ 2080249 h 3120373"/>
              <a:gd name="connsiteX87" fmla="*/ 0 w 2195098"/>
              <a:gd name="connsiteY87" fmla="*/ 1733541 h 3120373"/>
              <a:gd name="connsiteX88" fmla="*/ 0 w 2195098"/>
              <a:gd name="connsiteY88" fmla="*/ 1386832 h 3120373"/>
              <a:gd name="connsiteX89" fmla="*/ 0 w 2195098"/>
              <a:gd name="connsiteY89" fmla="*/ 1040124 h 3120373"/>
              <a:gd name="connsiteX90" fmla="*/ 0 w 2195098"/>
              <a:gd name="connsiteY90" fmla="*/ 693416 h 3120373"/>
              <a:gd name="connsiteX91" fmla="*/ 0 w 2195098"/>
              <a:gd name="connsiteY91" fmla="*/ 346708 h 3120373"/>
              <a:gd name="connsiteX92" fmla="*/ 0 w 2195098"/>
              <a:gd name="connsiteY9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542526 h 3120373"/>
              <a:gd name="connsiteX86" fmla="*/ 0 w 2195098"/>
              <a:gd name="connsiteY86" fmla="*/ 2426957 h 3120373"/>
              <a:gd name="connsiteX87" fmla="*/ 0 w 2195098"/>
              <a:gd name="connsiteY87" fmla="*/ 2080249 h 3120373"/>
              <a:gd name="connsiteX88" fmla="*/ 0 w 2195098"/>
              <a:gd name="connsiteY88" fmla="*/ 1733541 h 3120373"/>
              <a:gd name="connsiteX89" fmla="*/ 0 w 2195098"/>
              <a:gd name="connsiteY89" fmla="*/ 1386832 h 3120373"/>
              <a:gd name="connsiteX90" fmla="*/ 0 w 2195098"/>
              <a:gd name="connsiteY90" fmla="*/ 1040124 h 3120373"/>
              <a:gd name="connsiteX91" fmla="*/ 0 w 2195098"/>
              <a:gd name="connsiteY91" fmla="*/ 693416 h 3120373"/>
              <a:gd name="connsiteX92" fmla="*/ 0 w 2195098"/>
              <a:gd name="connsiteY92" fmla="*/ 346708 h 3120373"/>
              <a:gd name="connsiteX93" fmla="*/ 0 w 2195098"/>
              <a:gd name="connsiteY9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080249 h 3120373"/>
              <a:gd name="connsiteX89" fmla="*/ 0 w 2195098"/>
              <a:gd name="connsiteY89" fmla="*/ 1733541 h 3120373"/>
              <a:gd name="connsiteX90" fmla="*/ 0 w 2195098"/>
              <a:gd name="connsiteY90" fmla="*/ 1386832 h 3120373"/>
              <a:gd name="connsiteX91" fmla="*/ 0 w 2195098"/>
              <a:gd name="connsiteY91" fmla="*/ 1040124 h 3120373"/>
              <a:gd name="connsiteX92" fmla="*/ 0 w 2195098"/>
              <a:gd name="connsiteY92" fmla="*/ 693416 h 3120373"/>
              <a:gd name="connsiteX93" fmla="*/ 0 w 2195098"/>
              <a:gd name="connsiteY93" fmla="*/ 346708 h 3120373"/>
              <a:gd name="connsiteX94" fmla="*/ 0 w 2195098"/>
              <a:gd name="connsiteY9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195818 h 3120373"/>
              <a:gd name="connsiteX89" fmla="*/ 0 w 2195098"/>
              <a:gd name="connsiteY89" fmla="*/ 2080249 h 3120373"/>
              <a:gd name="connsiteX90" fmla="*/ 0 w 2195098"/>
              <a:gd name="connsiteY90" fmla="*/ 1733541 h 3120373"/>
              <a:gd name="connsiteX91" fmla="*/ 0 w 2195098"/>
              <a:gd name="connsiteY91" fmla="*/ 1386832 h 3120373"/>
              <a:gd name="connsiteX92" fmla="*/ 0 w 2195098"/>
              <a:gd name="connsiteY92" fmla="*/ 1040124 h 3120373"/>
              <a:gd name="connsiteX93" fmla="*/ 0 w 2195098"/>
              <a:gd name="connsiteY93" fmla="*/ 693416 h 3120373"/>
              <a:gd name="connsiteX94" fmla="*/ 0 w 2195098"/>
              <a:gd name="connsiteY94" fmla="*/ 346708 h 3120373"/>
              <a:gd name="connsiteX95" fmla="*/ 0 w 2195098"/>
              <a:gd name="connsiteY9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733541 h 3120373"/>
              <a:gd name="connsiteX92" fmla="*/ 0 w 2195098"/>
              <a:gd name="connsiteY92" fmla="*/ 1386832 h 3120373"/>
              <a:gd name="connsiteX93" fmla="*/ 0 w 2195098"/>
              <a:gd name="connsiteY93" fmla="*/ 1040124 h 3120373"/>
              <a:gd name="connsiteX94" fmla="*/ 0 w 2195098"/>
              <a:gd name="connsiteY94" fmla="*/ 693416 h 3120373"/>
              <a:gd name="connsiteX95" fmla="*/ 0 w 2195098"/>
              <a:gd name="connsiteY95" fmla="*/ 346708 h 3120373"/>
              <a:gd name="connsiteX96" fmla="*/ 0 w 2195098"/>
              <a:gd name="connsiteY9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849110 h 3120373"/>
              <a:gd name="connsiteX92" fmla="*/ 0 w 2195098"/>
              <a:gd name="connsiteY92" fmla="*/ 1733541 h 3120373"/>
              <a:gd name="connsiteX93" fmla="*/ 0 w 2195098"/>
              <a:gd name="connsiteY93" fmla="*/ 1386832 h 3120373"/>
              <a:gd name="connsiteX94" fmla="*/ 0 w 2195098"/>
              <a:gd name="connsiteY94" fmla="*/ 1040124 h 3120373"/>
              <a:gd name="connsiteX95" fmla="*/ 0 w 2195098"/>
              <a:gd name="connsiteY95" fmla="*/ 693416 h 3120373"/>
              <a:gd name="connsiteX96" fmla="*/ 0 w 2195098"/>
              <a:gd name="connsiteY96" fmla="*/ 346708 h 3120373"/>
              <a:gd name="connsiteX97" fmla="*/ 0 w 2195098"/>
              <a:gd name="connsiteY9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386832 h 3120373"/>
              <a:gd name="connsiteX95" fmla="*/ 0 w 2195098"/>
              <a:gd name="connsiteY95" fmla="*/ 1040124 h 3120373"/>
              <a:gd name="connsiteX96" fmla="*/ 0 w 2195098"/>
              <a:gd name="connsiteY96" fmla="*/ 693416 h 3120373"/>
              <a:gd name="connsiteX97" fmla="*/ 0 w 2195098"/>
              <a:gd name="connsiteY97" fmla="*/ 346708 h 3120373"/>
              <a:gd name="connsiteX98" fmla="*/ 0 w 2195098"/>
              <a:gd name="connsiteY9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502402 h 3120373"/>
              <a:gd name="connsiteX95" fmla="*/ 0 w 2195098"/>
              <a:gd name="connsiteY95" fmla="*/ 1386832 h 3120373"/>
              <a:gd name="connsiteX96" fmla="*/ 0 w 2195098"/>
              <a:gd name="connsiteY96" fmla="*/ 1040124 h 3120373"/>
              <a:gd name="connsiteX97" fmla="*/ 0 w 2195098"/>
              <a:gd name="connsiteY97" fmla="*/ 693416 h 3120373"/>
              <a:gd name="connsiteX98" fmla="*/ 0 w 2195098"/>
              <a:gd name="connsiteY98" fmla="*/ 346708 h 3120373"/>
              <a:gd name="connsiteX99" fmla="*/ 0 w 2195098"/>
              <a:gd name="connsiteY9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040124 h 3120373"/>
              <a:gd name="connsiteX98" fmla="*/ 0 w 2195098"/>
              <a:gd name="connsiteY98" fmla="*/ 693416 h 3120373"/>
              <a:gd name="connsiteX99" fmla="*/ 0 w 2195098"/>
              <a:gd name="connsiteY99" fmla="*/ 346708 h 3120373"/>
              <a:gd name="connsiteX100" fmla="*/ 0 w 2195098"/>
              <a:gd name="connsiteY10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155693 h 3120373"/>
              <a:gd name="connsiteX98" fmla="*/ 0 w 2195098"/>
              <a:gd name="connsiteY98" fmla="*/ 1040124 h 3120373"/>
              <a:gd name="connsiteX99" fmla="*/ 0 w 2195098"/>
              <a:gd name="connsiteY99" fmla="*/ 693416 h 3120373"/>
              <a:gd name="connsiteX100" fmla="*/ 0 w 2195098"/>
              <a:gd name="connsiteY100" fmla="*/ 346708 h 3120373"/>
              <a:gd name="connsiteX101" fmla="*/ 0 w 2195098"/>
              <a:gd name="connsiteY10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693416 h 3120373"/>
              <a:gd name="connsiteX101" fmla="*/ 0 w 2195098"/>
              <a:gd name="connsiteY101" fmla="*/ 346708 h 3120373"/>
              <a:gd name="connsiteX102" fmla="*/ 0 w 2195098"/>
              <a:gd name="connsiteY10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808985 h 3120373"/>
              <a:gd name="connsiteX101" fmla="*/ 0 w 2195098"/>
              <a:gd name="connsiteY101" fmla="*/ 693416 h 3120373"/>
              <a:gd name="connsiteX102" fmla="*/ 0 w 2195098"/>
              <a:gd name="connsiteY102" fmla="*/ 346708 h 3120373"/>
              <a:gd name="connsiteX103" fmla="*/ 0 w 2195098"/>
              <a:gd name="connsiteY10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346708 h 3120373"/>
              <a:gd name="connsiteX104" fmla="*/ 0 w 2195098"/>
              <a:gd name="connsiteY10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462277 h 3120373"/>
              <a:gd name="connsiteX104" fmla="*/ 0 w 2195098"/>
              <a:gd name="connsiteY104" fmla="*/ 346708 h 3120373"/>
              <a:gd name="connsiteX105" fmla="*/ 0 w 2195098"/>
              <a:gd name="connsiteY10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115569 h 3120373"/>
              <a:gd name="connsiteX107" fmla="*/ 0 w 2195098"/>
              <a:gd name="connsiteY10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231139 h 3120373"/>
              <a:gd name="connsiteX107" fmla="*/ 0 w 2195098"/>
              <a:gd name="connsiteY107" fmla="*/ 115569 h 3120373"/>
              <a:gd name="connsiteX108" fmla="*/ 0 w 2195098"/>
              <a:gd name="connsiteY108" fmla="*/ 0 h 3120373"/>
              <a:gd name="connsiteX0" fmla="*/ 2195098 w 2286538"/>
              <a:gd name="connsiteY0" fmla="*/ 577847 h 3120373"/>
              <a:gd name="connsiteX1" fmla="*/ 2195098 w 2286538"/>
              <a:gd name="connsiteY1" fmla="*/ 693417 h 3120373"/>
              <a:gd name="connsiteX2" fmla="*/ 2195098 w 2286538"/>
              <a:gd name="connsiteY2" fmla="*/ 808986 h 3120373"/>
              <a:gd name="connsiteX3" fmla="*/ 2195098 w 2286538"/>
              <a:gd name="connsiteY3" fmla="*/ 924556 h 3120373"/>
              <a:gd name="connsiteX4" fmla="*/ 2195098 w 2286538"/>
              <a:gd name="connsiteY4" fmla="*/ 1040125 h 3120373"/>
              <a:gd name="connsiteX5" fmla="*/ 2195098 w 2286538"/>
              <a:gd name="connsiteY5" fmla="*/ 1155694 h 3120373"/>
              <a:gd name="connsiteX6" fmla="*/ 2195098 w 2286538"/>
              <a:gd name="connsiteY6" fmla="*/ 1271264 h 3120373"/>
              <a:gd name="connsiteX7" fmla="*/ 2195098 w 2286538"/>
              <a:gd name="connsiteY7" fmla="*/ 1386833 h 3120373"/>
              <a:gd name="connsiteX8" fmla="*/ 2195098 w 2286538"/>
              <a:gd name="connsiteY8" fmla="*/ 1502402 h 3120373"/>
              <a:gd name="connsiteX9" fmla="*/ 2195098 w 2286538"/>
              <a:gd name="connsiteY9" fmla="*/ 1617972 h 3120373"/>
              <a:gd name="connsiteX10" fmla="*/ 2195098 w 2286538"/>
              <a:gd name="connsiteY10" fmla="*/ 1733541 h 3120373"/>
              <a:gd name="connsiteX11" fmla="*/ 2195098 w 2286538"/>
              <a:gd name="connsiteY11" fmla="*/ 1849110 h 3120373"/>
              <a:gd name="connsiteX12" fmla="*/ 2195098 w 2286538"/>
              <a:gd name="connsiteY12" fmla="*/ 1964680 h 3120373"/>
              <a:gd name="connsiteX13" fmla="*/ 2195098 w 2286538"/>
              <a:gd name="connsiteY13" fmla="*/ 2080249 h 3120373"/>
              <a:gd name="connsiteX14" fmla="*/ 2195098 w 2286538"/>
              <a:gd name="connsiteY14" fmla="*/ 2195818 h 3120373"/>
              <a:gd name="connsiteX15" fmla="*/ 2195098 w 2286538"/>
              <a:gd name="connsiteY15" fmla="*/ 2311388 h 3120373"/>
              <a:gd name="connsiteX16" fmla="*/ 2195098 w 2286538"/>
              <a:gd name="connsiteY16" fmla="*/ 2426957 h 3120373"/>
              <a:gd name="connsiteX17" fmla="*/ 2195098 w 2286538"/>
              <a:gd name="connsiteY17" fmla="*/ 2542526 h 3120373"/>
              <a:gd name="connsiteX18" fmla="*/ 2195098 w 2286538"/>
              <a:gd name="connsiteY18" fmla="*/ 2658096 h 3120373"/>
              <a:gd name="connsiteX19" fmla="*/ 2195098 w 2286538"/>
              <a:gd name="connsiteY19" fmla="*/ 2773665 h 3120373"/>
              <a:gd name="connsiteX20" fmla="*/ 2195098 w 2286538"/>
              <a:gd name="connsiteY20" fmla="*/ 2889234 h 3120373"/>
              <a:gd name="connsiteX21" fmla="*/ 2195098 w 2286538"/>
              <a:gd name="connsiteY21" fmla="*/ 3004804 h 3120373"/>
              <a:gd name="connsiteX22" fmla="*/ 2195098 w 2286538"/>
              <a:gd name="connsiteY22" fmla="*/ 3120373 h 3120373"/>
              <a:gd name="connsiteX23" fmla="*/ 2113798 w 2286538"/>
              <a:gd name="connsiteY23" fmla="*/ 3120373 h 3120373"/>
              <a:gd name="connsiteX24" fmla="*/ 2032498 w 2286538"/>
              <a:gd name="connsiteY24" fmla="*/ 3120373 h 3120373"/>
              <a:gd name="connsiteX25" fmla="*/ 1951198 w 2286538"/>
              <a:gd name="connsiteY25" fmla="*/ 3120373 h 3120373"/>
              <a:gd name="connsiteX26" fmla="*/ 1869898 w 2286538"/>
              <a:gd name="connsiteY26" fmla="*/ 3120373 h 3120373"/>
              <a:gd name="connsiteX27" fmla="*/ 1788599 w 2286538"/>
              <a:gd name="connsiteY27" fmla="*/ 3120373 h 3120373"/>
              <a:gd name="connsiteX28" fmla="*/ 1707299 w 2286538"/>
              <a:gd name="connsiteY28" fmla="*/ 3120373 h 3120373"/>
              <a:gd name="connsiteX29" fmla="*/ 1625999 w 2286538"/>
              <a:gd name="connsiteY29" fmla="*/ 3120373 h 3120373"/>
              <a:gd name="connsiteX30" fmla="*/ 1544699 w 2286538"/>
              <a:gd name="connsiteY30" fmla="*/ 3120373 h 3120373"/>
              <a:gd name="connsiteX31" fmla="*/ 1463399 w 2286538"/>
              <a:gd name="connsiteY31" fmla="*/ 3120373 h 3120373"/>
              <a:gd name="connsiteX32" fmla="*/ 1382099 w 2286538"/>
              <a:gd name="connsiteY32" fmla="*/ 3120373 h 3120373"/>
              <a:gd name="connsiteX33" fmla="*/ 1300799 w 2286538"/>
              <a:gd name="connsiteY33" fmla="*/ 3120373 h 3120373"/>
              <a:gd name="connsiteX34" fmla="*/ 1219499 w 2286538"/>
              <a:gd name="connsiteY34" fmla="*/ 3120373 h 3120373"/>
              <a:gd name="connsiteX35" fmla="*/ 1138199 w 2286538"/>
              <a:gd name="connsiteY35" fmla="*/ 3120373 h 3120373"/>
              <a:gd name="connsiteX36" fmla="*/ 1056899 w 2286538"/>
              <a:gd name="connsiteY36" fmla="*/ 3120373 h 3120373"/>
              <a:gd name="connsiteX37" fmla="*/ 975599 w 2286538"/>
              <a:gd name="connsiteY37" fmla="*/ 3120373 h 3120373"/>
              <a:gd name="connsiteX38" fmla="*/ 894299 w 2286538"/>
              <a:gd name="connsiteY38" fmla="*/ 3120373 h 3120373"/>
              <a:gd name="connsiteX39" fmla="*/ 812999 w 2286538"/>
              <a:gd name="connsiteY39" fmla="*/ 3120373 h 3120373"/>
              <a:gd name="connsiteX40" fmla="*/ 731699 w 2286538"/>
              <a:gd name="connsiteY40" fmla="*/ 3120373 h 3120373"/>
              <a:gd name="connsiteX41" fmla="*/ 650399 w 2286538"/>
              <a:gd name="connsiteY41" fmla="*/ 3120373 h 3120373"/>
              <a:gd name="connsiteX42" fmla="*/ 569099 w 2286538"/>
              <a:gd name="connsiteY42" fmla="*/ 3120373 h 3120373"/>
              <a:gd name="connsiteX43" fmla="*/ 487799 w 2286538"/>
              <a:gd name="connsiteY43" fmla="*/ 3120373 h 3120373"/>
              <a:gd name="connsiteX44" fmla="*/ 406499 w 2286538"/>
              <a:gd name="connsiteY44" fmla="*/ 3120373 h 3120373"/>
              <a:gd name="connsiteX45" fmla="*/ 325199 w 2286538"/>
              <a:gd name="connsiteY45" fmla="*/ 3120373 h 3120373"/>
              <a:gd name="connsiteX46" fmla="*/ 243900 w 2286538"/>
              <a:gd name="connsiteY46" fmla="*/ 3120373 h 3120373"/>
              <a:gd name="connsiteX47" fmla="*/ 162600 w 2286538"/>
              <a:gd name="connsiteY47" fmla="*/ 3120373 h 3120373"/>
              <a:gd name="connsiteX48" fmla="*/ 81300 w 2286538"/>
              <a:gd name="connsiteY48" fmla="*/ 3120373 h 3120373"/>
              <a:gd name="connsiteX49" fmla="*/ 0 w 2286538"/>
              <a:gd name="connsiteY49" fmla="*/ 3120373 h 3120373"/>
              <a:gd name="connsiteX50" fmla="*/ 0 w 2286538"/>
              <a:gd name="connsiteY50" fmla="*/ 3004804 h 3120373"/>
              <a:gd name="connsiteX51" fmla="*/ 0 w 2286538"/>
              <a:gd name="connsiteY51" fmla="*/ 2889234 h 3120373"/>
              <a:gd name="connsiteX52" fmla="*/ 0 w 2286538"/>
              <a:gd name="connsiteY52" fmla="*/ 2773665 h 3120373"/>
              <a:gd name="connsiteX53" fmla="*/ 0 w 2286538"/>
              <a:gd name="connsiteY53" fmla="*/ 2658096 h 3120373"/>
              <a:gd name="connsiteX54" fmla="*/ 0 w 2286538"/>
              <a:gd name="connsiteY54" fmla="*/ 2542526 h 3120373"/>
              <a:gd name="connsiteX55" fmla="*/ 0 w 2286538"/>
              <a:gd name="connsiteY55" fmla="*/ 2426957 h 3120373"/>
              <a:gd name="connsiteX56" fmla="*/ 0 w 2286538"/>
              <a:gd name="connsiteY56" fmla="*/ 2311388 h 3120373"/>
              <a:gd name="connsiteX57" fmla="*/ 0 w 2286538"/>
              <a:gd name="connsiteY57" fmla="*/ 2195818 h 3120373"/>
              <a:gd name="connsiteX58" fmla="*/ 0 w 2286538"/>
              <a:gd name="connsiteY58" fmla="*/ 2080249 h 3120373"/>
              <a:gd name="connsiteX59" fmla="*/ 0 w 2286538"/>
              <a:gd name="connsiteY59" fmla="*/ 1964680 h 3120373"/>
              <a:gd name="connsiteX60" fmla="*/ 0 w 2286538"/>
              <a:gd name="connsiteY60" fmla="*/ 1849110 h 3120373"/>
              <a:gd name="connsiteX61" fmla="*/ 0 w 2286538"/>
              <a:gd name="connsiteY61" fmla="*/ 1733541 h 3120373"/>
              <a:gd name="connsiteX62" fmla="*/ 0 w 2286538"/>
              <a:gd name="connsiteY62" fmla="*/ 1617971 h 3120373"/>
              <a:gd name="connsiteX63" fmla="*/ 0 w 2286538"/>
              <a:gd name="connsiteY63" fmla="*/ 1502402 h 3120373"/>
              <a:gd name="connsiteX64" fmla="*/ 0 w 2286538"/>
              <a:gd name="connsiteY64" fmla="*/ 1386832 h 3120373"/>
              <a:gd name="connsiteX65" fmla="*/ 0 w 2286538"/>
              <a:gd name="connsiteY65" fmla="*/ 1271263 h 3120373"/>
              <a:gd name="connsiteX66" fmla="*/ 0 w 2286538"/>
              <a:gd name="connsiteY66" fmla="*/ 1155693 h 3120373"/>
              <a:gd name="connsiteX67" fmla="*/ 0 w 2286538"/>
              <a:gd name="connsiteY67" fmla="*/ 1040124 h 3120373"/>
              <a:gd name="connsiteX68" fmla="*/ 0 w 2286538"/>
              <a:gd name="connsiteY68" fmla="*/ 924555 h 3120373"/>
              <a:gd name="connsiteX69" fmla="*/ 0 w 2286538"/>
              <a:gd name="connsiteY69" fmla="*/ 808985 h 3120373"/>
              <a:gd name="connsiteX70" fmla="*/ 0 w 2286538"/>
              <a:gd name="connsiteY70" fmla="*/ 693416 h 3120373"/>
              <a:gd name="connsiteX71" fmla="*/ 0 w 2286538"/>
              <a:gd name="connsiteY71" fmla="*/ 577847 h 3120373"/>
              <a:gd name="connsiteX72" fmla="*/ 0 w 2286538"/>
              <a:gd name="connsiteY72" fmla="*/ 462277 h 3120373"/>
              <a:gd name="connsiteX73" fmla="*/ 0 w 2286538"/>
              <a:gd name="connsiteY73" fmla="*/ 346708 h 3120373"/>
              <a:gd name="connsiteX74" fmla="*/ 0 w 2286538"/>
              <a:gd name="connsiteY74" fmla="*/ 231139 h 3120373"/>
              <a:gd name="connsiteX75" fmla="*/ 0 w 2286538"/>
              <a:gd name="connsiteY75" fmla="*/ 115569 h 3120373"/>
              <a:gd name="connsiteX76" fmla="*/ 0 w 2286538"/>
              <a:gd name="connsiteY76" fmla="*/ 0 h 3120373"/>
              <a:gd name="connsiteX77" fmla="*/ 81300 w 2286538"/>
              <a:gd name="connsiteY77" fmla="*/ 0 h 3120373"/>
              <a:gd name="connsiteX78" fmla="*/ 162600 w 2286538"/>
              <a:gd name="connsiteY78" fmla="*/ 0 h 3120373"/>
              <a:gd name="connsiteX79" fmla="*/ 243900 w 2286538"/>
              <a:gd name="connsiteY79" fmla="*/ 0 h 3120373"/>
              <a:gd name="connsiteX80" fmla="*/ 325199 w 2286538"/>
              <a:gd name="connsiteY80" fmla="*/ 0 h 3120373"/>
              <a:gd name="connsiteX81" fmla="*/ 406499 w 2286538"/>
              <a:gd name="connsiteY81" fmla="*/ 0 h 3120373"/>
              <a:gd name="connsiteX82" fmla="*/ 487799 w 2286538"/>
              <a:gd name="connsiteY82" fmla="*/ 0 h 3120373"/>
              <a:gd name="connsiteX83" fmla="*/ 569099 w 2286538"/>
              <a:gd name="connsiteY83" fmla="*/ 0 h 3120373"/>
              <a:gd name="connsiteX84" fmla="*/ 650399 w 2286538"/>
              <a:gd name="connsiteY84" fmla="*/ 0 h 3120373"/>
              <a:gd name="connsiteX85" fmla="*/ 731699 w 2286538"/>
              <a:gd name="connsiteY85" fmla="*/ 0 h 3120373"/>
              <a:gd name="connsiteX86" fmla="*/ 812999 w 2286538"/>
              <a:gd name="connsiteY86" fmla="*/ 0 h 3120373"/>
              <a:gd name="connsiteX87" fmla="*/ 894299 w 2286538"/>
              <a:gd name="connsiteY87" fmla="*/ 0 h 3120373"/>
              <a:gd name="connsiteX88" fmla="*/ 975599 w 2286538"/>
              <a:gd name="connsiteY88" fmla="*/ 0 h 3120373"/>
              <a:gd name="connsiteX89" fmla="*/ 1056899 w 2286538"/>
              <a:gd name="connsiteY89" fmla="*/ 0 h 3120373"/>
              <a:gd name="connsiteX90" fmla="*/ 1138199 w 2286538"/>
              <a:gd name="connsiteY90" fmla="*/ 0 h 3120373"/>
              <a:gd name="connsiteX91" fmla="*/ 1219499 w 2286538"/>
              <a:gd name="connsiteY91" fmla="*/ 0 h 3120373"/>
              <a:gd name="connsiteX92" fmla="*/ 1300799 w 2286538"/>
              <a:gd name="connsiteY92" fmla="*/ 0 h 3120373"/>
              <a:gd name="connsiteX93" fmla="*/ 1382099 w 2286538"/>
              <a:gd name="connsiteY93" fmla="*/ 0 h 3120373"/>
              <a:gd name="connsiteX94" fmla="*/ 1463399 w 2286538"/>
              <a:gd name="connsiteY94" fmla="*/ 0 h 3120373"/>
              <a:gd name="connsiteX95" fmla="*/ 1544699 w 2286538"/>
              <a:gd name="connsiteY95" fmla="*/ 0 h 3120373"/>
              <a:gd name="connsiteX96" fmla="*/ 1625999 w 2286538"/>
              <a:gd name="connsiteY96" fmla="*/ 0 h 3120373"/>
              <a:gd name="connsiteX97" fmla="*/ 1707299 w 2286538"/>
              <a:gd name="connsiteY97" fmla="*/ 0 h 3120373"/>
              <a:gd name="connsiteX98" fmla="*/ 1788599 w 2286538"/>
              <a:gd name="connsiteY98" fmla="*/ 0 h 3120373"/>
              <a:gd name="connsiteX99" fmla="*/ 1869898 w 2286538"/>
              <a:gd name="connsiteY99" fmla="*/ 0 h 3120373"/>
              <a:gd name="connsiteX100" fmla="*/ 1951198 w 2286538"/>
              <a:gd name="connsiteY100" fmla="*/ 0 h 3120373"/>
              <a:gd name="connsiteX101" fmla="*/ 2032498 w 2286538"/>
              <a:gd name="connsiteY101" fmla="*/ 0 h 3120373"/>
              <a:gd name="connsiteX102" fmla="*/ 2113798 w 2286538"/>
              <a:gd name="connsiteY102" fmla="*/ 0 h 3120373"/>
              <a:gd name="connsiteX103" fmla="*/ 2195098 w 2286538"/>
              <a:gd name="connsiteY103" fmla="*/ 0 h 3120373"/>
              <a:gd name="connsiteX104" fmla="*/ 2195098 w 2286538"/>
              <a:gd name="connsiteY104" fmla="*/ 115569 h 3120373"/>
              <a:gd name="connsiteX105" fmla="*/ 2195098 w 2286538"/>
              <a:gd name="connsiteY105" fmla="*/ 231139 h 3120373"/>
              <a:gd name="connsiteX106" fmla="*/ 2195098 w 2286538"/>
              <a:gd name="connsiteY106" fmla="*/ 346708 h 3120373"/>
              <a:gd name="connsiteX107" fmla="*/ 2195098 w 2286538"/>
              <a:gd name="connsiteY107" fmla="*/ 462278 h 3120373"/>
              <a:gd name="connsiteX108" fmla="*/ 2286538 w 2286538"/>
              <a:gd name="connsiteY108" fmla="*/ 669287 h 3120373"/>
              <a:gd name="connsiteX0" fmla="*/ 2195098 w 2195098"/>
              <a:gd name="connsiteY0" fmla="*/ 577847 h 3120373"/>
              <a:gd name="connsiteX1" fmla="*/ 2195098 w 2195098"/>
              <a:gd name="connsiteY1" fmla="*/ 693417 h 3120373"/>
              <a:gd name="connsiteX2" fmla="*/ 2195098 w 2195098"/>
              <a:gd name="connsiteY2" fmla="*/ 808986 h 3120373"/>
              <a:gd name="connsiteX3" fmla="*/ 2195098 w 2195098"/>
              <a:gd name="connsiteY3" fmla="*/ 924556 h 3120373"/>
              <a:gd name="connsiteX4" fmla="*/ 2195098 w 2195098"/>
              <a:gd name="connsiteY4" fmla="*/ 1040125 h 3120373"/>
              <a:gd name="connsiteX5" fmla="*/ 2195098 w 2195098"/>
              <a:gd name="connsiteY5" fmla="*/ 1155694 h 3120373"/>
              <a:gd name="connsiteX6" fmla="*/ 2195098 w 2195098"/>
              <a:gd name="connsiteY6" fmla="*/ 1271264 h 3120373"/>
              <a:gd name="connsiteX7" fmla="*/ 2195098 w 2195098"/>
              <a:gd name="connsiteY7" fmla="*/ 1386833 h 3120373"/>
              <a:gd name="connsiteX8" fmla="*/ 2195098 w 2195098"/>
              <a:gd name="connsiteY8" fmla="*/ 1502402 h 3120373"/>
              <a:gd name="connsiteX9" fmla="*/ 2195098 w 2195098"/>
              <a:gd name="connsiteY9" fmla="*/ 1617972 h 3120373"/>
              <a:gd name="connsiteX10" fmla="*/ 2195098 w 2195098"/>
              <a:gd name="connsiteY10" fmla="*/ 1733541 h 3120373"/>
              <a:gd name="connsiteX11" fmla="*/ 2195098 w 2195098"/>
              <a:gd name="connsiteY11" fmla="*/ 1849110 h 3120373"/>
              <a:gd name="connsiteX12" fmla="*/ 2195098 w 2195098"/>
              <a:gd name="connsiteY12" fmla="*/ 1964680 h 3120373"/>
              <a:gd name="connsiteX13" fmla="*/ 2195098 w 2195098"/>
              <a:gd name="connsiteY13" fmla="*/ 2080249 h 3120373"/>
              <a:gd name="connsiteX14" fmla="*/ 2195098 w 2195098"/>
              <a:gd name="connsiteY14" fmla="*/ 2195818 h 3120373"/>
              <a:gd name="connsiteX15" fmla="*/ 2195098 w 2195098"/>
              <a:gd name="connsiteY15" fmla="*/ 2311388 h 3120373"/>
              <a:gd name="connsiteX16" fmla="*/ 2195098 w 2195098"/>
              <a:gd name="connsiteY16" fmla="*/ 2426957 h 3120373"/>
              <a:gd name="connsiteX17" fmla="*/ 2195098 w 2195098"/>
              <a:gd name="connsiteY17" fmla="*/ 2542526 h 3120373"/>
              <a:gd name="connsiteX18" fmla="*/ 2195098 w 2195098"/>
              <a:gd name="connsiteY18" fmla="*/ 2658096 h 3120373"/>
              <a:gd name="connsiteX19" fmla="*/ 2195098 w 2195098"/>
              <a:gd name="connsiteY19" fmla="*/ 2773665 h 3120373"/>
              <a:gd name="connsiteX20" fmla="*/ 2195098 w 2195098"/>
              <a:gd name="connsiteY20" fmla="*/ 2889234 h 3120373"/>
              <a:gd name="connsiteX21" fmla="*/ 2195098 w 2195098"/>
              <a:gd name="connsiteY21" fmla="*/ 3004804 h 3120373"/>
              <a:gd name="connsiteX22" fmla="*/ 2195098 w 2195098"/>
              <a:gd name="connsiteY22" fmla="*/ 3120373 h 3120373"/>
              <a:gd name="connsiteX23" fmla="*/ 2113798 w 2195098"/>
              <a:gd name="connsiteY23" fmla="*/ 3120373 h 3120373"/>
              <a:gd name="connsiteX24" fmla="*/ 2032498 w 2195098"/>
              <a:gd name="connsiteY24" fmla="*/ 3120373 h 3120373"/>
              <a:gd name="connsiteX25" fmla="*/ 1951198 w 2195098"/>
              <a:gd name="connsiteY25" fmla="*/ 3120373 h 3120373"/>
              <a:gd name="connsiteX26" fmla="*/ 1869898 w 2195098"/>
              <a:gd name="connsiteY26" fmla="*/ 3120373 h 3120373"/>
              <a:gd name="connsiteX27" fmla="*/ 1788599 w 2195098"/>
              <a:gd name="connsiteY27" fmla="*/ 3120373 h 3120373"/>
              <a:gd name="connsiteX28" fmla="*/ 1707299 w 2195098"/>
              <a:gd name="connsiteY28" fmla="*/ 3120373 h 3120373"/>
              <a:gd name="connsiteX29" fmla="*/ 1625999 w 2195098"/>
              <a:gd name="connsiteY29" fmla="*/ 3120373 h 3120373"/>
              <a:gd name="connsiteX30" fmla="*/ 1544699 w 2195098"/>
              <a:gd name="connsiteY30" fmla="*/ 3120373 h 3120373"/>
              <a:gd name="connsiteX31" fmla="*/ 1463399 w 2195098"/>
              <a:gd name="connsiteY31" fmla="*/ 3120373 h 3120373"/>
              <a:gd name="connsiteX32" fmla="*/ 1382099 w 2195098"/>
              <a:gd name="connsiteY32" fmla="*/ 3120373 h 3120373"/>
              <a:gd name="connsiteX33" fmla="*/ 1300799 w 2195098"/>
              <a:gd name="connsiteY33" fmla="*/ 3120373 h 3120373"/>
              <a:gd name="connsiteX34" fmla="*/ 1219499 w 2195098"/>
              <a:gd name="connsiteY34" fmla="*/ 3120373 h 3120373"/>
              <a:gd name="connsiteX35" fmla="*/ 1138199 w 2195098"/>
              <a:gd name="connsiteY35" fmla="*/ 3120373 h 3120373"/>
              <a:gd name="connsiteX36" fmla="*/ 1056899 w 2195098"/>
              <a:gd name="connsiteY36" fmla="*/ 3120373 h 3120373"/>
              <a:gd name="connsiteX37" fmla="*/ 975599 w 2195098"/>
              <a:gd name="connsiteY37" fmla="*/ 3120373 h 3120373"/>
              <a:gd name="connsiteX38" fmla="*/ 894299 w 2195098"/>
              <a:gd name="connsiteY38" fmla="*/ 3120373 h 3120373"/>
              <a:gd name="connsiteX39" fmla="*/ 812999 w 2195098"/>
              <a:gd name="connsiteY39" fmla="*/ 3120373 h 3120373"/>
              <a:gd name="connsiteX40" fmla="*/ 731699 w 2195098"/>
              <a:gd name="connsiteY40" fmla="*/ 3120373 h 3120373"/>
              <a:gd name="connsiteX41" fmla="*/ 650399 w 2195098"/>
              <a:gd name="connsiteY41" fmla="*/ 3120373 h 3120373"/>
              <a:gd name="connsiteX42" fmla="*/ 569099 w 2195098"/>
              <a:gd name="connsiteY42" fmla="*/ 3120373 h 3120373"/>
              <a:gd name="connsiteX43" fmla="*/ 487799 w 2195098"/>
              <a:gd name="connsiteY43" fmla="*/ 3120373 h 3120373"/>
              <a:gd name="connsiteX44" fmla="*/ 406499 w 2195098"/>
              <a:gd name="connsiteY44" fmla="*/ 3120373 h 3120373"/>
              <a:gd name="connsiteX45" fmla="*/ 325199 w 2195098"/>
              <a:gd name="connsiteY45" fmla="*/ 3120373 h 3120373"/>
              <a:gd name="connsiteX46" fmla="*/ 243900 w 2195098"/>
              <a:gd name="connsiteY46" fmla="*/ 3120373 h 3120373"/>
              <a:gd name="connsiteX47" fmla="*/ 162600 w 2195098"/>
              <a:gd name="connsiteY47" fmla="*/ 3120373 h 3120373"/>
              <a:gd name="connsiteX48" fmla="*/ 813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3004804 h 3120373"/>
              <a:gd name="connsiteX51" fmla="*/ 0 w 2195098"/>
              <a:gd name="connsiteY51" fmla="*/ 2889234 h 3120373"/>
              <a:gd name="connsiteX52" fmla="*/ 0 w 2195098"/>
              <a:gd name="connsiteY52" fmla="*/ 2773665 h 3120373"/>
              <a:gd name="connsiteX53" fmla="*/ 0 w 2195098"/>
              <a:gd name="connsiteY53" fmla="*/ 2658096 h 3120373"/>
              <a:gd name="connsiteX54" fmla="*/ 0 w 2195098"/>
              <a:gd name="connsiteY54" fmla="*/ 2542526 h 3120373"/>
              <a:gd name="connsiteX55" fmla="*/ 0 w 2195098"/>
              <a:gd name="connsiteY55" fmla="*/ 2426957 h 3120373"/>
              <a:gd name="connsiteX56" fmla="*/ 0 w 2195098"/>
              <a:gd name="connsiteY56" fmla="*/ 2311388 h 3120373"/>
              <a:gd name="connsiteX57" fmla="*/ 0 w 2195098"/>
              <a:gd name="connsiteY57" fmla="*/ 2195818 h 3120373"/>
              <a:gd name="connsiteX58" fmla="*/ 0 w 2195098"/>
              <a:gd name="connsiteY58" fmla="*/ 2080249 h 3120373"/>
              <a:gd name="connsiteX59" fmla="*/ 0 w 2195098"/>
              <a:gd name="connsiteY59" fmla="*/ 1964680 h 3120373"/>
              <a:gd name="connsiteX60" fmla="*/ 0 w 2195098"/>
              <a:gd name="connsiteY60" fmla="*/ 1849110 h 3120373"/>
              <a:gd name="connsiteX61" fmla="*/ 0 w 2195098"/>
              <a:gd name="connsiteY61" fmla="*/ 1733541 h 3120373"/>
              <a:gd name="connsiteX62" fmla="*/ 0 w 2195098"/>
              <a:gd name="connsiteY62" fmla="*/ 1617971 h 3120373"/>
              <a:gd name="connsiteX63" fmla="*/ 0 w 2195098"/>
              <a:gd name="connsiteY63" fmla="*/ 1502402 h 3120373"/>
              <a:gd name="connsiteX64" fmla="*/ 0 w 2195098"/>
              <a:gd name="connsiteY64" fmla="*/ 1386832 h 3120373"/>
              <a:gd name="connsiteX65" fmla="*/ 0 w 2195098"/>
              <a:gd name="connsiteY65" fmla="*/ 1271263 h 3120373"/>
              <a:gd name="connsiteX66" fmla="*/ 0 w 2195098"/>
              <a:gd name="connsiteY66" fmla="*/ 1155693 h 3120373"/>
              <a:gd name="connsiteX67" fmla="*/ 0 w 2195098"/>
              <a:gd name="connsiteY67" fmla="*/ 1040124 h 3120373"/>
              <a:gd name="connsiteX68" fmla="*/ 0 w 2195098"/>
              <a:gd name="connsiteY68" fmla="*/ 924555 h 3120373"/>
              <a:gd name="connsiteX69" fmla="*/ 0 w 2195098"/>
              <a:gd name="connsiteY69" fmla="*/ 808985 h 3120373"/>
              <a:gd name="connsiteX70" fmla="*/ 0 w 2195098"/>
              <a:gd name="connsiteY70" fmla="*/ 693416 h 3120373"/>
              <a:gd name="connsiteX71" fmla="*/ 0 w 2195098"/>
              <a:gd name="connsiteY71" fmla="*/ 577847 h 3120373"/>
              <a:gd name="connsiteX72" fmla="*/ 0 w 2195098"/>
              <a:gd name="connsiteY72" fmla="*/ 462277 h 3120373"/>
              <a:gd name="connsiteX73" fmla="*/ 0 w 2195098"/>
              <a:gd name="connsiteY73" fmla="*/ 346708 h 3120373"/>
              <a:gd name="connsiteX74" fmla="*/ 0 w 2195098"/>
              <a:gd name="connsiteY74" fmla="*/ 231139 h 3120373"/>
              <a:gd name="connsiteX75" fmla="*/ 0 w 2195098"/>
              <a:gd name="connsiteY75" fmla="*/ 115569 h 3120373"/>
              <a:gd name="connsiteX76" fmla="*/ 0 w 2195098"/>
              <a:gd name="connsiteY76" fmla="*/ 0 h 3120373"/>
              <a:gd name="connsiteX77" fmla="*/ 81300 w 2195098"/>
              <a:gd name="connsiteY77" fmla="*/ 0 h 3120373"/>
              <a:gd name="connsiteX78" fmla="*/ 162600 w 2195098"/>
              <a:gd name="connsiteY78" fmla="*/ 0 h 3120373"/>
              <a:gd name="connsiteX79" fmla="*/ 243900 w 2195098"/>
              <a:gd name="connsiteY79" fmla="*/ 0 h 3120373"/>
              <a:gd name="connsiteX80" fmla="*/ 325199 w 2195098"/>
              <a:gd name="connsiteY80" fmla="*/ 0 h 3120373"/>
              <a:gd name="connsiteX81" fmla="*/ 406499 w 2195098"/>
              <a:gd name="connsiteY81" fmla="*/ 0 h 3120373"/>
              <a:gd name="connsiteX82" fmla="*/ 487799 w 2195098"/>
              <a:gd name="connsiteY82" fmla="*/ 0 h 3120373"/>
              <a:gd name="connsiteX83" fmla="*/ 569099 w 2195098"/>
              <a:gd name="connsiteY83" fmla="*/ 0 h 3120373"/>
              <a:gd name="connsiteX84" fmla="*/ 650399 w 2195098"/>
              <a:gd name="connsiteY84" fmla="*/ 0 h 3120373"/>
              <a:gd name="connsiteX85" fmla="*/ 731699 w 2195098"/>
              <a:gd name="connsiteY85" fmla="*/ 0 h 3120373"/>
              <a:gd name="connsiteX86" fmla="*/ 812999 w 2195098"/>
              <a:gd name="connsiteY86" fmla="*/ 0 h 3120373"/>
              <a:gd name="connsiteX87" fmla="*/ 894299 w 2195098"/>
              <a:gd name="connsiteY87" fmla="*/ 0 h 3120373"/>
              <a:gd name="connsiteX88" fmla="*/ 975599 w 2195098"/>
              <a:gd name="connsiteY88" fmla="*/ 0 h 3120373"/>
              <a:gd name="connsiteX89" fmla="*/ 1056899 w 2195098"/>
              <a:gd name="connsiteY89" fmla="*/ 0 h 3120373"/>
              <a:gd name="connsiteX90" fmla="*/ 1138199 w 2195098"/>
              <a:gd name="connsiteY90" fmla="*/ 0 h 3120373"/>
              <a:gd name="connsiteX91" fmla="*/ 1219499 w 2195098"/>
              <a:gd name="connsiteY91" fmla="*/ 0 h 3120373"/>
              <a:gd name="connsiteX92" fmla="*/ 1300799 w 2195098"/>
              <a:gd name="connsiteY92" fmla="*/ 0 h 3120373"/>
              <a:gd name="connsiteX93" fmla="*/ 1382099 w 2195098"/>
              <a:gd name="connsiteY93" fmla="*/ 0 h 3120373"/>
              <a:gd name="connsiteX94" fmla="*/ 1463399 w 2195098"/>
              <a:gd name="connsiteY94" fmla="*/ 0 h 3120373"/>
              <a:gd name="connsiteX95" fmla="*/ 1544699 w 2195098"/>
              <a:gd name="connsiteY95" fmla="*/ 0 h 3120373"/>
              <a:gd name="connsiteX96" fmla="*/ 1625999 w 2195098"/>
              <a:gd name="connsiteY96" fmla="*/ 0 h 3120373"/>
              <a:gd name="connsiteX97" fmla="*/ 1707299 w 2195098"/>
              <a:gd name="connsiteY97" fmla="*/ 0 h 3120373"/>
              <a:gd name="connsiteX98" fmla="*/ 1788599 w 2195098"/>
              <a:gd name="connsiteY98" fmla="*/ 0 h 3120373"/>
              <a:gd name="connsiteX99" fmla="*/ 1869898 w 2195098"/>
              <a:gd name="connsiteY99" fmla="*/ 0 h 3120373"/>
              <a:gd name="connsiteX100" fmla="*/ 1951198 w 2195098"/>
              <a:gd name="connsiteY100" fmla="*/ 0 h 3120373"/>
              <a:gd name="connsiteX101" fmla="*/ 2032498 w 2195098"/>
              <a:gd name="connsiteY101" fmla="*/ 0 h 3120373"/>
              <a:gd name="connsiteX102" fmla="*/ 2113798 w 2195098"/>
              <a:gd name="connsiteY102" fmla="*/ 0 h 3120373"/>
              <a:gd name="connsiteX103" fmla="*/ 2195098 w 2195098"/>
              <a:gd name="connsiteY103" fmla="*/ 0 h 3120373"/>
              <a:gd name="connsiteX104" fmla="*/ 2195098 w 2195098"/>
              <a:gd name="connsiteY104" fmla="*/ 115569 h 3120373"/>
              <a:gd name="connsiteX105" fmla="*/ 2195098 w 2195098"/>
              <a:gd name="connsiteY105" fmla="*/ 231139 h 3120373"/>
              <a:gd name="connsiteX106" fmla="*/ 2195098 w 2195098"/>
              <a:gd name="connsiteY106" fmla="*/ 346708 h 3120373"/>
              <a:gd name="connsiteX107" fmla="*/ 2195098 w 2195098"/>
              <a:gd name="connsiteY107" fmla="*/ 462278 h 3120373"/>
              <a:gd name="connsiteX0" fmla="*/ 2195098 w 2195098"/>
              <a:gd name="connsiteY0" fmla="*/ 693417 h 3120373"/>
              <a:gd name="connsiteX1" fmla="*/ 2195098 w 2195098"/>
              <a:gd name="connsiteY1" fmla="*/ 808986 h 3120373"/>
              <a:gd name="connsiteX2" fmla="*/ 2195098 w 2195098"/>
              <a:gd name="connsiteY2" fmla="*/ 924556 h 3120373"/>
              <a:gd name="connsiteX3" fmla="*/ 2195098 w 2195098"/>
              <a:gd name="connsiteY3" fmla="*/ 1040125 h 3120373"/>
              <a:gd name="connsiteX4" fmla="*/ 2195098 w 2195098"/>
              <a:gd name="connsiteY4" fmla="*/ 1155694 h 3120373"/>
              <a:gd name="connsiteX5" fmla="*/ 2195098 w 2195098"/>
              <a:gd name="connsiteY5" fmla="*/ 1271264 h 3120373"/>
              <a:gd name="connsiteX6" fmla="*/ 2195098 w 2195098"/>
              <a:gd name="connsiteY6" fmla="*/ 1386833 h 3120373"/>
              <a:gd name="connsiteX7" fmla="*/ 2195098 w 2195098"/>
              <a:gd name="connsiteY7" fmla="*/ 1502402 h 3120373"/>
              <a:gd name="connsiteX8" fmla="*/ 2195098 w 2195098"/>
              <a:gd name="connsiteY8" fmla="*/ 1617972 h 3120373"/>
              <a:gd name="connsiteX9" fmla="*/ 2195098 w 2195098"/>
              <a:gd name="connsiteY9" fmla="*/ 1733541 h 3120373"/>
              <a:gd name="connsiteX10" fmla="*/ 2195098 w 2195098"/>
              <a:gd name="connsiteY10" fmla="*/ 1849110 h 3120373"/>
              <a:gd name="connsiteX11" fmla="*/ 2195098 w 2195098"/>
              <a:gd name="connsiteY11" fmla="*/ 1964680 h 3120373"/>
              <a:gd name="connsiteX12" fmla="*/ 2195098 w 2195098"/>
              <a:gd name="connsiteY12" fmla="*/ 2080249 h 3120373"/>
              <a:gd name="connsiteX13" fmla="*/ 2195098 w 2195098"/>
              <a:gd name="connsiteY13" fmla="*/ 2195818 h 3120373"/>
              <a:gd name="connsiteX14" fmla="*/ 2195098 w 2195098"/>
              <a:gd name="connsiteY14" fmla="*/ 2311388 h 3120373"/>
              <a:gd name="connsiteX15" fmla="*/ 2195098 w 2195098"/>
              <a:gd name="connsiteY15" fmla="*/ 2426957 h 3120373"/>
              <a:gd name="connsiteX16" fmla="*/ 2195098 w 2195098"/>
              <a:gd name="connsiteY16" fmla="*/ 2542526 h 3120373"/>
              <a:gd name="connsiteX17" fmla="*/ 2195098 w 2195098"/>
              <a:gd name="connsiteY17" fmla="*/ 2658096 h 3120373"/>
              <a:gd name="connsiteX18" fmla="*/ 2195098 w 2195098"/>
              <a:gd name="connsiteY18" fmla="*/ 2773665 h 3120373"/>
              <a:gd name="connsiteX19" fmla="*/ 2195098 w 2195098"/>
              <a:gd name="connsiteY19" fmla="*/ 2889234 h 3120373"/>
              <a:gd name="connsiteX20" fmla="*/ 2195098 w 2195098"/>
              <a:gd name="connsiteY20" fmla="*/ 3004804 h 3120373"/>
              <a:gd name="connsiteX21" fmla="*/ 2195098 w 2195098"/>
              <a:gd name="connsiteY21" fmla="*/ 3120373 h 3120373"/>
              <a:gd name="connsiteX22" fmla="*/ 2113798 w 2195098"/>
              <a:gd name="connsiteY22" fmla="*/ 3120373 h 3120373"/>
              <a:gd name="connsiteX23" fmla="*/ 2032498 w 2195098"/>
              <a:gd name="connsiteY23" fmla="*/ 3120373 h 3120373"/>
              <a:gd name="connsiteX24" fmla="*/ 1951198 w 2195098"/>
              <a:gd name="connsiteY24" fmla="*/ 3120373 h 3120373"/>
              <a:gd name="connsiteX25" fmla="*/ 1869898 w 2195098"/>
              <a:gd name="connsiteY25" fmla="*/ 3120373 h 3120373"/>
              <a:gd name="connsiteX26" fmla="*/ 1788599 w 2195098"/>
              <a:gd name="connsiteY26" fmla="*/ 3120373 h 3120373"/>
              <a:gd name="connsiteX27" fmla="*/ 1707299 w 2195098"/>
              <a:gd name="connsiteY27" fmla="*/ 3120373 h 3120373"/>
              <a:gd name="connsiteX28" fmla="*/ 1625999 w 2195098"/>
              <a:gd name="connsiteY28" fmla="*/ 3120373 h 3120373"/>
              <a:gd name="connsiteX29" fmla="*/ 1544699 w 2195098"/>
              <a:gd name="connsiteY29" fmla="*/ 3120373 h 3120373"/>
              <a:gd name="connsiteX30" fmla="*/ 1463399 w 2195098"/>
              <a:gd name="connsiteY30" fmla="*/ 3120373 h 3120373"/>
              <a:gd name="connsiteX31" fmla="*/ 1382099 w 2195098"/>
              <a:gd name="connsiteY31" fmla="*/ 3120373 h 3120373"/>
              <a:gd name="connsiteX32" fmla="*/ 1300799 w 2195098"/>
              <a:gd name="connsiteY32" fmla="*/ 3120373 h 3120373"/>
              <a:gd name="connsiteX33" fmla="*/ 1219499 w 2195098"/>
              <a:gd name="connsiteY33" fmla="*/ 3120373 h 3120373"/>
              <a:gd name="connsiteX34" fmla="*/ 1138199 w 2195098"/>
              <a:gd name="connsiteY34" fmla="*/ 3120373 h 3120373"/>
              <a:gd name="connsiteX35" fmla="*/ 1056899 w 2195098"/>
              <a:gd name="connsiteY35" fmla="*/ 3120373 h 3120373"/>
              <a:gd name="connsiteX36" fmla="*/ 975599 w 2195098"/>
              <a:gd name="connsiteY36" fmla="*/ 3120373 h 3120373"/>
              <a:gd name="connsiteX37" fmla="*/ 894299 w 2195098"/>
              <a:gd name="connsiteY37" fmla="*/ 3120373 h 3120373"/>
              <a:gd name="connsiteX38" fmla="*/ 812999 w 2195098"/>
              <a:gd name="connsiteY38" fmla="*/ 3120373 h 3120373"/>
              <a:gd name="connsiteX39" fmla="*/ 731699 w 2195098"/>
              <a:gd name="connsiteY39" fmla="*/ 3120373 h 3120373"/>
              <a:gd name="connsiteX40" fmla="*/ 650399 w 2195098"/>
              <a:gd name="connsiteY40" fmla="*/ 3120373 h 3120373"/>
              <a:gd name="connsiteX41" fmla="*/ 569099 w 2195098"/>
              <a:gd name="connsiteY41" fmla="*/ 3120373 h 3120373"/>
              <a:gd name="connsiteX42" fmla="*/ 487799 w 2195098"/>
              <a:gd name="connsiteY42" fmla="*/ 3120373 h 3120373"/>
              <a:gd name="connsiteX43" fmla="*/ 406499 w 2195098"/>
              <a:gd name="connsiteY43" fmla="*/ 3120373 h 3120373"/>
              <a:gd name="connsiteX44" fmla="*/ 325199 w 2195098"/>
              <a:gd name="connsiteY44" fmla="*/ 3120373 h 3120373"/>
              <a:gd name="connsiteX45" fmla="*/ 243900 w 2195098"/>
              <a:gd name="connsiteY45" fmla="*/ 3120373 h 3120373"/>
              <a:gd name="connsiteX46" fmla="*/ 162600 w 2195098"/>
              <a:gd name="connsiteY46" fmla="*/ 3120373 h 3120373"/>
              <a:gd name="connsiteX47" fmla="*/ 813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3004804 h 3120373"/>
              <a:gd name="connsiteX50" fmla="*/ 0 w 2195098"/>
              <a:gd name="connsiteY50" fmla="*/ 2889234 h 3120373"/>
              <a:gd name="connsiteX51" fmla="*/ 0 w 2195098"/>
              <a:gd name="connsiteY51" fmla="*/ 2773665 h 3120373"/>
              <a:gd name="connsiteX52" fmla="*/ 0 w 2195098"/>
              <a:gd name="connsiteY52" fmla="*/ 2658096 h 3120373"/>
              <a:gd name="connsiteX53" fmla="*/ 0 w 2195098"/>
              <a:gd name="connsiteY53" fmla="*/ 2542526 h 3120373"/>
              <a:gd name="connsiteX54" fmla="*/ 0 w 2195098"/>
              <a:gd name="connsiteY54" fmla="*/ 2426957 h 3120373"/>
              <a:gd name="connsiteX55" fmla="*/ 0 w 2195098"/>
              <a:gd name="connsiteY55" fmla="*/ 2311388 h 3120373"/>
              <a:gd name="connsiteX56" fmla="*/ 0 w 2195098"/>
              <a:gd name="connsiteY56" fmla="*/ 2195818 h 3120373"/>
              <a:gd name="connsiteX57" fmla="*/ 0 w 2195098"/>
              <a:gd name="connsiteY57" fmla="*/ 2080249 h 3120373"/>
              <a:gd name="connsiteX58" fmla="*/ 0 w 2195098"/>
              <a:gd name="connsiteY58" fmla="*/ 1964680 h 3120373"/>
              <a:gd name="connsiteX59" fmla="*/ 0 w 2195098"/>
              <a:gd name="connsiteY59" fmla="*/ 1849110 h 3120373"/>
              <a:gd name="connsiteX60" fmla="*/ 0 w 2195098"/>
              <a:gd name="connsiteY60" fmla="*/ 1733541 h 3120373"/>
              <a:gd name="connsiteX61" fmla="*/ 0 w 2195098"/>
              <a:gd name="connsiteY61" fmla="*/ 1617971 h 3120373"/>
              <a:gd name="connsiteX62" fmla="*/ 0 w 2195098"/>
              <a:gd name="connsiteY62" fmla="*/ 1502402 h 3120373"/>
              <a:gd name="connsiteX63" fmla="*/ 0 w 2195098"/>
              <a:gd name="connsiteY63" fmla="*/ 1386832 h 3120373"/>
              <a:gd name="connsiteX64" fmla="*/ 0 w 2195098"/>
              <a:gd name="connsiteY64" fmla="*/ 1271263 h 3120373"/>
              <a:gd name="connsiteX65" fmla="*/ 0 w 2195098"/>
              <a:gd name="connsiteY65" fmla="*/ 1155693 h 3120373"/>
              <a:gd name="connsiteX66" fmla="*/ 0 w 2195098"/>
              <a:gd name="connsiteY66" fmla="*/ 1040124 h 3120373"/>
              <a:gd name="connsiteX67" fmla="*/ 0 w 2195098"/>
              <a:gd name="connsiteY67" fmla="*/ 924555 h 3120373"/>
              <a:gd name="connsiteX68" fmla="*/ 0 w 2195098"/>
              <a:gd name="connsiteY68" fmla="*/ 808985 h 3120373"/>
              <a:gd name="connsiteX69" fmla="*/ 0 w 2195098"/>
              <a:gd name="connsiteY69" fmla="*/ 693416 h 3120373"/>
              <a:gd name="connsiteX70" fmla="*/ 0 w 2195098"/>
              <a:gd name="connsiteY70" fmla="*/ 577847 h 3120373"/>
              <a:gd name="connsiteX71" fmla="*/ 0 w 2195098"/>
              <a:gd name="connsiteY71" fmla="*/ 462277 h 3120373"/>
              <a:gd name="connsiteX72" fmla="*/ 0 w 2195098"/>
              <a:gd name="connsiteY72" fmla="*/ 346708 h 3120373"/>
              <a:gd name="connsiteX73" fmla="*/ 0 w 2195098"/>
              <a:gd name="connsiteY73" fmla="*/ 231139 h 3120373"/>
              <a:gd name="connsiteX74" fmla="*/ 0 w 2195098"/>
              <a:gd name="connsiteY74" fmla="*/ 115569 h 3120373"/>
              <a:gd name="connsiteX75" fmla="*/ 0 w 2195098"/>
              <a:gd name="connsiteY75" fmla="*/ 0 h 3120373"/>
              <a:gd name="connsiteX76" fmla="*/ 81300 w 2195098"/>
              <a:gd name="connsiteY76" fmla="*/ 0 h 3120373"/>
              <a:gd name="connsiteX77" fmla="*/ 162600 w 2195098"/>
              <a:gd name="connsiteY77" fmla="*/ 0 h 3120373"/>
              <a:gd name="connsiteX78" fmla="*/ 243900 w 2195098"/>
              <a:gd name="connsiteY78" fmla="*/ 0 h 3120373"/>
              <a:gd name="connsiteX79" fmla="*/ 325199 w 2195098"/>
              <a:gd name="connsiteY79" fmla="*/ 0 h 3120373"/>
              <a:gd name="connsiteX80" fmla="*/ 406499 w 2195098"/>
              <a:gd name="connsiteY80" fmla="*/ 0 h 3120373"/>
              <a:gd name="connsiteX81" fmla="*/ 487799 w 2195098"/>
              <a:gd name="connsiteY81" fmla="*/ 0 h 3120373"/>
              <a:gd name="connsiteX82" fmla="*/ 569099 w 2195098"/>
              <a:gd name="connsiteY82" fmla="*/ 0 h 3120373"/>
              <a:gd name="connsiteX83" fmla="*/ 650399 w 2195098"/>
              <a:gd name="connsiteY83" fmla="*/ 0 h 3120373"/>
              <a:gd name="connsiteX84" fmla="*/ 731699 w 2195098"/>
              <a:gd name="connsiteY84" fmla="*/ 0 h 3120373"/>
              <a:gd name="connsiteX85" fmla="*/ 812999 w 2195098"/>
              <a:gd name="connsiteY85" fmla="*/ 0 h 3120373"/>
              <a:gd name="connsiteX86" fmla="*/ 894299 w 2195098"/>
              <a:gd name="connsiteY86" fmla="*/ 0 h 3120373"/>
              <a:gd name="connsiteX87" fmla="*/ 975599 w 2195098"/>
              <a:gd name="connsiteY87" fmla="*/ 0 h 3120373"/>
              <a:gd name="connsiteX88" fmla="*/ 1056899 w 2195098"/>
              <a:gd name="connsiteY88" fmla="*/ 0 h 3120373"/>
              <a:gd name="connsiteX89" fmla="*/ 1138199 w 2195098"/>
              <a:gd name="connsiteY89" fmla="*/ 0 h 3120373"/>
              <a:gd name="connsiteX90" fmla="*/ 1219499 w 2195098"/>
              <a:gd name="connsiteY90" fmla="*/ 0 h 3120373"/>
              <a:gd name="connsiteX91" fmla="*/ 1300799 w 2195098"/>
              <a:gd name="connsiteY91" fmla="*/ 0 h 3120373"/>
              <a:gd name="connsiteX92" fmla="*/ 1382099 w 2195098"/>
              <a:gd name="connsiteY92" fmla="*/ 0 h 3120373"/>
              <a:gd name="connsiteX93" fmla="*/ 1463399 w 2195098"/>
              <a:gd name="connsiteY93" fmla="*/ 0 h 3120373"/>
              <a:gd name="connsiteX94" fmla="*/ 1544699 w 2195098"/>
              <a:gd name="connsiteY94" fmla="*/ 0 h 3120373"/>
              <a:gd name="connsiteX95" fmla="*/ 1625999 w 2195098"/>
              <a:gd name="connsiteY95" fmla="*/ 0 h 3120373"/>
              <a:gd name="connsiteX96" fmla="*/ 1707299 w 2195098"/>
              <a:gd name="connsiteY96" fmla="*/ 0 h 3120373"/>
              <a:gd name="connsiteX97" fmla="*/ 1788599 w 2195098"/>
              <a:gd name="connsiteY97" fmla="*/ 0 h 3120373"/>
              <a:gd name="connsiteX98" fmla="*/ 1869898 w 2195098"/>
              <a:gd name="connsiteY98" fmla="*/ 0 h 3120373"/>
              <a:gd name="connsiteX99" fmla="*/ 1951198 w 2195098"/>
              <a:gd name="connsiteY99" fmla="*/ 0 h 3120373"/>
              <a:gd name="connsiteX100" fmla="*/ 2032498 w 2195098"/>
              <a:gd name="connsiteY100" fmla="*/ 0 h 3120373"/>
              <a:gd name="connsiteX101" fmla="*/ 2113798 w 2195098"/>
              <a:gd name="connsiteY101" fmla="*/ 0 h 3120373"/>
              <a:gd name="connsiteX102" fmla="*/ 2195098 w 2195098"/>
              <a:gd name="connsiteY102" fmla="*/ 0 h 3120373"/>
              <a:gd name="connsiteX103" fmla="*/ 2195098 w 2195098"/>
              <a:gd name="connsiteY103" fmla="*/ 115569 h 3120373"/>
              <a:gd name="connsiteX104" fmla="*/ 2195098 w 2195098"/>
              <a:gd name="connsiteY104" fmla="*/ 231139 h 3120373"/>
              <a:gd name="connsiteX105" fmla="*/ 2195098 w 2195098"/>
              <a:gd name="connsiteY105" fmla="*/ 346708 h 3120373"/>
              <a:gd name="connsiteX106" fmla="*/ 2195098 w 2195098"/>
              <a:gd name="connsiteY106" fmla="*/ 462278 h 3120373"/>
              <a:gd name="connsiteX0" fmla="*/ 2195098 w 2195098"/>
              <a:gd name="connsiteY0" fmla="*/ 808986 h 3120373"/>
              <a:gd name="connsiteX1" fmla="*/ 2195098 w 2195098"/>
              <a:gd name="connsiteY1" fmla="*/ 924556 h 3120373"/>
              <a:gd name="connsiteX2" fmla="*/ 2195098 w 2195098"/>
              <a:gd name="connsiteY2" fmla="*/ 1040125 h 3120373"/>
              <a:gd name="connsiteX3" fmla="*/ 2195098 w 2195098"/>
              <a:gd name="connsiteY3" fmla="*/ 1155694 h 3120373"/>
              <a:gd name="connsiteX4" fmla="*/ 2195098 w 2195098"/>
              <a:gd name="connsiteY4" fmla="*/ 1271264 h 3120373"/>
              <a:gd name="connsiteX5" fmla="*/ 2195098 w 2195098"/>
              <a:gd name="connsiteY5" fmla="*/ 1386833 h 3120373"/>
              <a:gd name="connsiteX6" fmla="*/ 2195098 w 2195098"/>
              <a:gd name="connsiteY6" fmla="*/ 1502402 h 3120373"/>
              <a:gd name="connsiteX7" fmla="*/ 2195098 w 2195098"/>
              <a:gd name="connsiteY7" fmla="*/ 1617972 h 3120373"/>
              <a:gd name="connsiteX8" fmla="*/ 2195098 w 2195098"/>
              <a:gd name="connsiteY8" fmla="*/ 1733541 h 3120373"/>
              <a:gd name="connsiteX9" fmla="*/ 2195098 w 2195098"/>
              <a:gd name="connsiteY9" fmla="*/ 1849110 h 3120373"/>
              <a:gd name="connsiteX10" fmla="*/ 2195098 w 2195098"/>
              <a:gd name="connsiteY10" fmla="*/ 1964680 h 3120373"/>
              <a:gd name="connsiteX11" fmla="*/ 2195098 w 2195098"/>
              <a:gd name="connsiteY11" fmla="*/ 2080249 h 3120373"/>
              <a:gd name="connsiteX12" fmla="*/ 2195098 w 2195098"/>
              <a:gd name="connsiteY12" fmla="*/ 2195818 h 3120373"/>
              <a:gd name="connsiteX13" fmla="*/ 2195098 w 2195098"/>
              <a:gd name="connsiteY13" fmla="*/ 2311388 h 3120373"/>
              <a:gd name="connsiteX14" fmla="*/ 2195098 w 2195098"/>
              <a:gd name="connsiteY14" fmla="*/ 2426957 h 3120373"/>
              <a:gd name="connsiteX15" fmla="*/ 2195098 w 2195098"/>
              <a:gd name="connsiteY15" fmla="*/ 2542526 h 3120373"/>
              <a:gd name="connsiteX16" fmla="*/ 2195098 w 2195098"/>
              <a:gd name="connsiteY16" fmla="*/ 2658096 h 3120373"/>
              <a:gd name="connsiteX17" fmla="*/ 2195098 w 2195098"/>
              <a:gd name="connsiteY17" fmla="*/ 2773665 h 3120373"/>
              <a:gd name="connsiteX18" fmla="*/ 2195098 w 2195098"/>
              <a:gd name="connsiteY18" fmla="*/ 2889234 h 3120373"/>
              <a:gd name="connsiteX19" fmla="*/ 2195098 w 2195098"/>
              <a:gd name="connsiteY19" fmla="*/ 3004804 h 3120373"/>
              <a:gd name="connsiteX20" fmla="*/ 2195098 w 2195098"/>
              <a:gd name="connsiteY20" fmla="*/ 3120373 h 3120373"/>
              <a:gd name="connsiteX21" fmla="*/ 2113798 w 2195098"/>
              <a:gd name="connsiteY21" fmla="*/ 3120373 h 3120373"/>
              <a:gd name="connsiteX22" fmla="*/ 2032498 w 2195098"/>
              <a:gd name="connsiteY22" fmla="*/ 3120373 h 3120373"/>
              <a:gd name="connsiteX23" fmla="*/ 1951198 w 2195098"/>
              <a:gd name="connsiteY23" fmla="*/ 3120373 h 3120373"/>
              <a:gd name="connsiteX24" fmla="*/ 1869898 w 2195098"/>
              <a:gd name="connsiteY24" fmla="*/ 3120373 h 3120373"/>
              <a:gd name="connsiteX25" fmla="*/ 1788599 w 2195098"/>
              <a:gd name="connsiteY25" fmla="*/ 3120373 h 3120373"/>
              <a:gd name="connsiteX26" fmla="*/ 1707299 w 2195098"/>
              <a:gd name="connsiteY26" fmla="*/ 3120373 h 3120373"/>
              <a:gd name="connsiteX27" fmla="*/ 1625999 w 2195098"/>
              <a:gd name="connsiteY27" fmla="*/ 3120373 h 3120373"/>
              <a:gd name="connsiteX28" fmla="*/ 1544699 w 2195098"/>
              <a:gd name="connsiteY28" fmla="*/ 3120373 h 3120373"/>
              <a:gd name="connsiteX29" fmla="*/ 1463399 w 2195098"/>
              <a:gd name="connsiteY29" fmla="*/ 3120373 h 3120373"/>
              <a:gd name="connsiteX30" fmla="*/ 1382099 w 2195098"/>
              <a:gd name="connsiteY30" fmla="*/ 3120373 h 3120373"/>
              <a:gd name="connsiteX31" fmla="*/ 1300799 w 2195098"/>
              <a:gd name="connsiteY31" fmla="*/ 3120373 h 3120373"/>
              <a:gd name="connsiteX32" fmla="*/ 1219499 w 2195098"/>
              <a:gd name="connsiteY32" fmla="*/ 3120373 h 3120373"/>
              <a:gd name="connsiteX33" fmla="*/ 1138199 w 2195098"/>
              <a:gd name="connsiteY33" fmla="*/ 3120373 h 3120373"/>
              <a:gd name="connsiteX34" fmla="*/ 1056899 w 2195098"/>
              <a:gd name="connsiteY34" fmla="*/ 3120373 h 3120373"/>
              <a:gd name="connsiteX35" fmla="*/ 975599 w 2195098"/>
              <a:gd name="connsiteY35" fmla="*/ 3120373 h 3120373"/>
              <a:gd name="connsiteX36" fmla="*/ 894299 w 2195098"/>
              <a:gd name="connsiteY36" fmla="*/ 3120373 h 3120373"/>
              <a:gd name="connsiteX37" fmla="*/ 812999 w 2195098"/>
              <a:gd name="connsiteY37" fmla="*/ 3120373 h 3120373"/>
              <a:gd name="connsiteX38" fmla="*/ 731699 w 2195098"/>
              <a:gd name="connsiteY38" fmla="*/ 3120373 h 3120373"/>
              <a:gd name="connsiteX39" fmla="*/ 650399 w 2195098"/>
              <a:gd name="connsiteY39" fmla="*/ 3120373 h 3120373"/>
              <a:gd name="connsiteX40" fmla="*/ 569099 w 2195098"/>
              <a:gd name="connsiteY40" fmla="*/ 3120373 h 3120373"/>
              <a:gd name="connsiteX41" fmla="*/ 487799 w 2195098"/>
              <a:gd name="connsiteY41" fmla="*/ 3120373 h 3120373"/>
              <a:gd name="connsiteX42" fmla="*/ 406499 w 2195098"/>
              <a:gd name="connsiteY42" fmla="*/ 3120373 h 3120373"/>
              <a:gd name="connsiteX43" fmla="*/ 325199 w 2195098"/>
              <a:gd name="connsiteY43" fmla="*/ 3120373 h 3120373"/>
              <a:gd name="connsiteX44" fmla="*/ 243900 w 2195098"/>
              <a:gd name="connsiteY44" fmla="*/ 3120373 h 3120373"/>
              <a:gd name="connsiteX45" fmla="*/ 162600 w 2195098"/>
              <a:gd name="connsiteY45" fmla="*/ 3120373 h 3120373"/>
              <a:gd name="connsiteX46" fmla="*/ 813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3004804 h 3120373"/>
              <a:gd name="connsiteX49" fmla="*/ 0 w 2195098"/>
              <a:gd name="connsiteY49" fmla="*/ 2889234 h 3120373"/>
              <a:gd name="connsiteX50" fmla="*/ 0 w 2195098"/>
              <a:gd name="connsiteY50" fmla="*/ 2773665 h 3120373"/>
              <a:gd name="connsiteX51" fmla="*/ 0 w 2195098"/>
              <a:gd name="connsiteY51" fmla="*/ 2658096 h 3120373"/>
              <a:gd name="connsiteX52" fmla="*/ 0 w 2195098"/>
              <a:gd name="connsiteY52" fmla="*/ 2542526 h 3120373"/>
              <a:gd name="connsiteX53" fmla="*/ 0 w 2195098"/>
              <a:gd name="connsiteY53" fmla="*/ 2426957 h 3120373"/>
              <a:gd name="connsiteX54" fmla="*/ 0 w 2195098"/>
              <a:gd name="connsiteY54" fmla="*/ 2311388 h 3120373"/>
              <a:gd name="connsiteX55" fmla="*/ 0 w 2195098"/>
              <a:gd name="connsiteY55" fmla="*/ 2195818 h 3120373"/>
              <a:gd name="connsiteX56" fmla="*/ 0 w 2195098"/>
              <a:gd name="connsiteY56" fmla="*/ 2080249 h 3120373"/>
              <a:gd name="connsiteX57" fmla="*/ 0 w 2195098"/>
              <a:gd name="connsiteY57" fmla="*/ 1964680 h 3120373"/>
              <a:gd name="connsiteX58" fmla="*/ 0 w 2195098"/>
              <a:gd name="connsiteY58" fmla="*/ 1849110 h 3120373"/>
              <a:gd name="connsiteX59" fmla="*/ 0 w 2195098"/>
              <a:gd name="connsiteY59" fmla="*/ 1733541 h 3120373"/>
              <a:gd name="connsiteX60" fmla="*/ 0 w 2195098"/>
              <a:gd name="connsiteY60" fmla="*/ 1617971 h 3120373"/>
              <a:gd name="connsiteX61" fmla="*/ 0 w 2195098"/>
              <a:gd name="connsiteY61" fmla="*/ 1502402 h 3120373"/>
              <a:gd name="connsiteX62" fmla="*/ 0 w 2195098"/>
              <a:gd name="connsiteY62" fmla="*/ 1386832 h 3120373"/>
              <a:gd name="connsiteX63" fmla="*/ 0 w 2195098"/>
              <a:gd name="connsiteY63" fmla="*/ 1271263 h 3120373"/>
              <a:gd name="connsiteX64" fmla="*/ 0 w 2195098"/>
              <a:gd name="connsiteY64" fmla="*/ 1155693 h 3120373"/>
              <a:gd name="connsiteX65" fmla="*/ 0 w 2195098"/>
              <a:gd name="connsiteY65" fmla="*/ 1040124 h 3120373"/>
              <a:gd name="connsiteX66" fmla="*/ 0 w 2195098"/>
              <a:gd name="connsiteY66" fmla="*/ 924555 h 3120373"/>
              <a:gd name="connsiteX67" fmla="*/ 0 w 2195098"/>
              <a:gd name="connsiteY67" fmla="*/ 808985 h 3120373"/>
              <a:gd name="connsiteX68" fmla="*/ 0 w 2195098"/>
              <a:gd name="connsiteY68" fmla="*/ 693416 h 3120373"/>
              <a:gd name="connsiteX69" fmla="*/ 0 w 2195098"/>
              <a:gd name="connsiteY69" fmla="*/ 577847 h 3120373"/>
              <a:gd name="connsiteX70" fmla="*/ 0 w 2195098"/>
              <a:gd name="connsiteY70" fmla="*/ 462277 h 3120373"/>
              <a:gd name="connsiteX71" fmla="*/ 0 w 2195098"/>
              <a:gd name="connsiteY71" fmla="*/ 346708 h 3120373"/>
              <a:gd name="connsiteX72" fmla="*/ 0 w 2195098"/>
              <a:gd name="connsiteY72" fmla="*/ 231139 h 3120373"/>
              <a:gd name="connsiteX73" fmla="*/ 0 w 2195098"/>
              <a:gd name="connsiteY73" fmla="*/ 115569 h 3120373"/>
              <a:gd name="connsiteX74" fmla="*/ 0 w 2195098"/>
              <a:gd name="connsiteY74" fmla="*/ 0 h 3120373"/>
              <a:gd name="connsiteX75" fmla="*/ 81300 w 2195098"/>
              <a:gd name="connsiteY75" fmla="*/ 0 h 3120373"/>
              <a:gd name="connsiteX76" fmla="*/ 162600 w 2195098"/>
              <a:gd name="connsiteY76" fmla="*/ 0 h 3120373"/>
              <a:gd name="connsiteX77" fmla="*/ 243900 w 2195098"/>
              <a:gd name="connsiteY77" fmla="*/ 0 h 3120373"/>
              <a:gd name="connsiteX78" fmla="*/ 325199 w 2195098"/>
              <a:gd name="connsiteY78" fmla="*/ 0 h 3120373"/>
              <a:gd name="connsiteX79" fmla="*/ 406499 w 2195098"/>
              <a:gd name="connsiteY79" fmla="*/ 0 h 3120373"/>
              <a:gd name="connsiteX80" fmla="*/ 487799 w 2195098"/>
              <a:gd name="connsiteY80" fmla="*/ 0 h 3120373"/>
              <a:gd name="connsiteX81" fmla="*/ 569099 w 2195098"/>
              <a:gd name="connsiteY81" fmla="*/ 0 h 3120373"/>
              <a:gd name="connsiteX82" fmla="*/ 650399 w 2195098"/>
              <a:gd name="connsiteY82" fmla="*/ 0 h 3120373"/>
              <a:gd name="connsiteX83" fmla="*/ 731699 w 2195098"/>
              <a:gd name="connsiteY83" fmla="*/ 0 h 3120373"/>
              <a:gd name="connsiteX84" fmla="*/ 812999 w 2195098"/>
              <a:gd name="connsiteY84" fmla="*/ 0 h 3120373"/>
              <a:gd name="connsiteX85" fmla="*/ 894299 w 2195098"/>
              <a:gd name="connsiteY85" fmla="*/ 0 h 3120373"/>
              <a:gd name="connsiteX86" fmla="*/ 975599 w 2195098"/>
              <a:gd name="connsiteY86" fmla="*/ 0 h 3120373"/>
              <a:gd name="connsiteX87" fmla="*/ 1056899 w 2195098"/>
              <a:gd name="connsiteY87" fmla="*/ 0 h 3120373"/>
              <a:gd name="connsiteX88" fmla="*/ 1138199 w 2195098"/>
              <a:gd name="connsiteY88" fmla="*/ 0 h 3120373"/>
              <a:gd name="connsiteX89" fmla="*/ 1219499 w 2195098"/>
              <a:gd name="connsiteY89" fmla="*/ 0 h 3120373"/>
              <a:gd name="connsiteX90" fmla="*/ 1300799 w 2195098"/>
              <a:gd name="connsiteY90" fmla="*/ 0 h 3120373"/>
              <a:gd name="connsiteX91" fmla="*/ 1382099 w 2195098"/>
              <a:gd name="connsiteY91" fmla="*/ 0 h 3120373"/>
              <a:gd name="connsiteX92" fmla="*/ 1463399 w 2195098"/>
              <a:gd name="connsiteY92" fmla="*/ 0 h 3120373"/>
              <a:gd name="connsiteX93" fmla="*/ 1544699 w 2195098"/>
              <a:gd name="connsiteY93" fmla="*/ 0 h 3120373"/>
              <a:gd name="connsiteX94" fmla="*/ 1625999 w 2195098"/>
              <a:gd name="connsiteY94" fmla="*/ 0 h 3120373"/>
              <a:gd name="connsiteX95" fmla="*/ 1707299 w 2195098"/>
              <a:gd name="connsiteY95" fmla="*/ 0 h 3120373"/>
              <a:gd name="connsiteX96" fmla="*/ 1788599 w 2195098"/>
              <a:gd name="connsiteY96" fmla="*/ 0 h 3120373"/>
              <a:gd name="connsiteX97" fmla="*/ 1869898 w 2195098"/>
              <a:gd name="connsiteY97" fmla="*/ 0 h 3120373"/>
              <a:gd name="connsiteX98" fmla="*/ 1951198 w 2195098"/>
              <a:gd name="connsiteY98" fmla="*/ 0 h 3120373"/>
              <a:gd name="connsiteX99" fmla="*/ 2032498 w 2195098"/>
              <a:gd name="connsiteY99" fmla="*/ 0 h 3120373"/>
              <a:gd name="connsiteX100" fmla="*/ 2113798 w 2195098"/>
              <a:gd name="connsiteY100" fmla="*/ 0 h 3120373"/>
              <a:gd name="connsiteX101" fmla="*/ 2195098 w 2195098"/>
              <a:gd name="connsiteY101" fmla="*/ 0 h 3120373"/>
              <a:gd name="connsiteX102" fmla="*/ 2195098 w 2195098"/>
              <a:gd name="connsiteY102" fmla="*/ 115569 h 3120373"/>
              <a:gd name="connsiteX103" fmla="*/ 2195098 w 2195098"/>
              <a:gd name="connsiteY103" fmla="*/ 231139 h 3120373"/>
              <a:gd name="connsiteX104" fmla="*/ 2195098 w 2195098"/>
              <a:gd name="connsiteY104" fmla="*/ 346708 h 3120373"/>
              <a:gd name="connsiteX105" fmla="*/ 2195098 w 2195098"/>
              <a:gd name="connsiteY105" fmla="*/ 462278 h 3120373"/>
              <a:gd name="connsiteX0" fmla="*/ 2195098 w 2195098"/>
              <a:gd name="connsiteY0" fmla="*/ 924556 h 3120373"/>
              <a:gd name="connsiteX1" fmla="*/ 2195098 w 2195098"/>
              <a:gd name="connsiteY1" fmla="*/ 1040125 h 3120373"/>
              <a:gd name="connsiteX2" fmla="*/ 2195098 w 2195098"/>
              <a:gd name="connsiteY2" fmla="*/ 1155694 h 3120373"/>
              <a:gd name="connsiteX3" fmla="*/ 2195098 w 2195098"/>
              <a:gd name="connsiteY3" fmla="*/ 1271264 h 3120373"/>
              <a:gd name="connsiteX4" fmla="*/ 2195098 w 2195098"/>
              <a:gd name="connsiteY4" fmla="*/ 1386833 h 3120373"/>
              <a:gd name="connsiteX5" fmla="*/ 2195098 w 2195098"/>
              <a:gd name="connsiteY5" fmla="*/ 1502402 h 3120373"/>
              <a:gd name="connsiteX6" fmla="*/ 2195098 w 2195098"/>
              <a:gd name="connsiteY6" fmla="*/ 1617972 h 3120373"/>
              <a:gd name="connsiteX7" fmla="*/ 2195098 w 2195098"/>
              <a:gd name="connsiteY7" fmla="*/ 1733541 h 3120373"/>
              <a:gd name="connsiteX8" fmla="*/ 2195098 w 2195098"/>
              <a:gd name="connsiteY8" fmla="*/ 1849110 h 3120373"/>
              <a:gd name="connsiteX9" fmla="*/ 2195098 w 2195098"/>
              <a:gd name="connsiteY9" fmla="*/ 1964680 h 3120373"/>
              <a:gd name="connsiteX10" fmla="*/ 2195098 w 2195098"/>
              <a:gd name="connsiteY10" fmla="*/ 2080249 h 3120373"/>
              <a:gd name="connsiteX11" fmla="*/ 2195098 w 2195098"/>
              <a:gd name="connsiteY11" fmla="*/ 2195818 h 3120373"/>
              <a:gd name="connsiteX12" fmla="*/ 2195098 w 2195098"/>
              <a:gd name="connsiteY12" fmla="*/ 2311388 h 3120373"/>
              <a:gd name="connsiteX13" fmla="*/ 2195098 w 2195098"/>
              <a:gd name="connsiteY13" fmla="*/ 2426957 h 3120373"/>
              <a:gd name="connsiteX14" fmla="*/ 2195098 w 2195098"/>
              <a:gd name="connsiteY14" fmla="*/ 2542526 h 3120373"/>
              <a:gd name="connsiteX15" fmla="*/ 2195098 w 2195098"/>
              <a:gd name="connsiteY15" fmla="*/ 2658096 h 3120373"/>
              <a:gd name="connsiteX16" fmla="*/ 2195098 w 2195098"/>
              <a:gd name="connsiteY16" fmla="*/ 2773665 h 3120373"/>
              <a:gd name="connsiteX17" fmla="*/ 2195098 w 2195098"/>
              <a:gd name="connsiteY17" fmla="*/ 2889234 h 3120373"/>
              <a:gd name="connsiteX18" fmla="*/ 2195098 w 2195098"/>
              <a:gd name="connsiteY18" fmla="*/ 3004804 h 3120373"/>
              <a:gd name="connsiteX19" fmla="*/ 2195098 w 2195098"/>
              <a:gd name="connsiteY19" fmla="*/ 3120373 h 3120373"/>
              <a:gd name="connsiteX20" fmla="*/ 2113798 w 2195098"/>
              <a:gd name="connsiteY20" fmla="*/ 3120373 h 3120373"/>
              <a:gd name="connsiteX21" fmla="*/ 2032498 w 2195098"/>
              <a:gd name="connsiteY21" fmla="*/ 3120373 h 3120373"/>
              <a:gd name="connsiteX22" fmla="*/ 1951198 w 2195098"/>
              <a:gd name="connsiteY22" fmla="*/ 3120373 h 3120373"/>
              <a:gd name="connsiteX23" fmla="*/ 1869898 w 2195098"/>
              <a:gd name="connsiteY23" fmla="*/ 3120373 h 3120373"/>
              <a:gd name="connsiteX24" fmla="*/ 1788599 w 2195098"/>
              <a:gd name="connsiteY24" fmla="*/ 3120373 h 3120373"/>
              <a:gd name="connsiteX25" fmla="*/ 1707299 w 2195098"/>
              <a:gd name="connsiteY25" fmla="*/ 3120373 h 3120373"/>
              <a:gd name="connsiteX26" fmla="*/ 1625999 w 2195098"/>
              <a:gd name="connsiteY26" fmla="*/ 3120373 h 3120373"/>
              <a:gd name="connsiteX27" fmla="*/ 1544699 w 2195098"/>
              <a:gd name="connsiteY27" fmla="*/ 3120373 h 3120373"/>
              <a:gd name="connsiteX28" fmla="*/ 1463399 w 2195098"/>
              <a:gd name="connsiteY28" fmla="*/ 3120373 h 3120373"/>
              <a:gd name="connsiteX29" fmla="*/ 1382099 w 2195098"/>
              <a:gd name="connsiteY29" fmla="*/ 3120373 h 3120373"/>
              <a:gd name="connsiteX30" fmla="*/ 1300799 w 2195098"/>
              <a:gd name="connsiteY30" fmla="*/ 3120373 h 3120373"/>
              <a:gd name="connsiteX31" fmla="*/ 1219499 w 2195098"/>
              <a:gd name="connsiteY31" fmla="*/ 3120373 h 3120373"/>
              <a:gd name="connsiteX32" fmla="*/ 1138199 w 2195098"/>
              <a:gd name="connsiteY32" fmla="*/ 3120373 h 3120373"/>
              <a:gd name="connsiteX33" fmla="*/ 1056899 w 2195098"/>
              <a:gd name="connsiteY33" fmla="*/ 3120373 h 3120373"/>
              <a:gd name="connsiteX34" fmla="*/ 975599 w 2195098"/>
              <a:gd name="connsiteY34" fmla="*/ 3120373 h 3120373"/>
              <a:gd name="connsiteX35" fmla="*/ 894299 w 2195098"/>
              <a:gd name="connsiteY35" fmla="*/ 3120373 h 3120373"/>
              <a:gd name="connsiteX36" fmla="*/ 812999 w 2195098"/>
              <a:gd name="connsiteY36" fmla="*/ 3120373 h 3120373"/>
              <a:gd name="connsiteX37" fmla="*/ 731699 w 2195098"/>
              <a:gd name="connsiteY37" fmla="*/ 3120373 h 3120373"/>
              <a:gd name="connsiteX38" fmla="*/ 650399 w 2195098"/>
              <a:gd name="connsiteY38" fmla="*/ 3120373 h 3120373"/>
              <a:gd name="connsiteX39" fmla="*/ 569099 w 2195098"/>
              <a:gd name="connsiteY39" fmla="*/ 3120373 h 3120373"/>
              <a:gd name="connsiteX40" fmla="*/ 487799 w 2195098"/>
              <a:gd name="connsiteY40" fmla="*/ 3120373 h 3120373"/>
              <a:gd name="connsiteX41" fmla="*/ 406499 w 2195098"/>
              <a:gd name="connsiteY41" fmla="*/ 3120373 h 3120373"/>
              <a:gd name="connsiteX42" fmla="*/ 325199 w 2195098"/>
              <a:gd name="connsiteY42" fmla="*/ 3120373 h 3120373"/>
              <a:gd name="connsiteX43" fmla="*/ 243900 w 2195098"/>
              <a:gd name="connsiteY43" fmla="*/ 3120373 h 3120373"/>
              <a:gd name="connsiteX44" fmla="*/ 162600 w 2195098"/>
              <a:gd name="connsiteY44" fmla="*/ 3120373 h 3120373"/>
              <a:gd name="connsiteX45" fmla="*/ 813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3004804 h 3120373"/>
              <a:gd name="connsiteX48" fmla="*/ 0 w 2195098"/>
              <a:gd name="connsiteY48" fmla="*/ 2889234 h 3120373"/>
              <a:gd name="connsiteX49" fmla="*/ 0 w 2195098"/>
              <a:gd name="connsiteY49" fmla="*/ 2773665 h 3120373"/>
              <a:gd name="connsiteX50" fmla="*/ 0 w 2195098"/>
              <a:gd name="connsiteY50" fmla="*/ 2658096 h 3120373"/>
              <a:gd name="connsiteX51" fmla="*/ 0 w 2195098"/>
              <a:gd name="connsiteY51" fmla="*/ 2542526 h 3120373"/>
              <a:gd name="connsiteX52" fmla="*/ 0 w 2195098"/>
              <a:gd name="connsiteY52" fmla="*/ 2426957 h 3120373"/>
              <a:gd name="connsiteX53" fmla="*/ 0 w 2195098"/>
              <a:gd name="connsiteY53" fmla="*/ 2311388 h 3120373"/>
              <a:gd name="connsiteX54" fmla="*/ 0 w 2195098"/>
              <a:gd name="connsiteY54" fmla="*/ 2195818 h 3120373"/>
              <a:gd name="connsiteX55" fmla="*/ 0 w 2195098"/>
              <a:gd name="connsiteY55" fmla="*/ 2080249 h 3120373"/>
              <a:gd name="connsiteX56" fmla="*/ 0 w 2195098"/>
              <a:gd name="connsiteY56" fmla="*/ 1964680 h 3120373"/>
              <a:gd name="connsiteX57" fmla="*/ 0 w 2195098"/>
              <a:gd name="connsiteY57" fmla="*/ 1849110 h 3120373"/>
              <a:gd name="connsiteX58" fmla="*/ 0 w 2195098"/>
              <a:gd name="connsiteY58" fmla="*/ 1733541 h 3120373"/>
              <a:gd name="connsiteX59" fmla="*/ 0 w 2195098"/>
              <a:gd name="connsiteY59" fmla="*/ 1617971 h 3120373"/>
              <a:gd name="connsiteX60" fmla="*/ 0 w 2195098"/>
              <a:gd name="connsiteY60" fmla="*/ 1502402 h 3120373"/>
              <a:gd name="connsiteX61" fmla="*/ 0 w 2195098"/>
              <a:gd name="connsiteY61" fmla="*/ 1386832 h 3120373"/>
              <a:gd name="connsiteX62" fmla="*/ 0 w 2195098"/>
              <a:gd name="connsiteY62" fmla="*/ 1271263 h 3120373"/>
              <a:gd name="connsiteX63" fmla="*/ 0 w 2195098"/>
              <a:gd name="connsiteY63" fmla="*/ 1155693 h 3120373"/>
              <a:gd name="connsiteX64" fmla="*/ 0 w 2195098"/>
              <a:gd name="connsiteY64" fmla="*/ 1040124 h 3120373"/>
              <a:gd name="connsiteX65" fmla="*/ 0 w 2195098"/>
              <a:gd name="connsiteY65" fmla="*/ 924555 h 3120373"/>
              <a:gd name="connsiteX66" fmla="*/ 0 w 2195098"/>
              <a:gd name="connsiteY66" fmla="*/ 808985 h 3120373"/>
              <a:gd name="connsiteX67" fmla="*/ 0 w 2195098"/>
              <a:gd name="connsiteY67" fmla="*/ 693416 h 3120373"/>
              <a:gd name="connsiteX68" fmla="*/ 0 w 2195098"/>
              <a:gd name="connsiteY68" fmla="*/ 577847 h 3120373"/>
              <a:gd name="connsiteX69" fmla="*/ 0 w 2195098"/>
              <a:gd name="connsiteY69" fmla="*/ 462277 h 3120373"/>
              <a:gd name="connsiteX70" fmla="*/ 0 w 2195098"/>
              <a:gd name="connsiteY70" fmla="*/ 346708 h 3120373"/>
              <a:gd name="connsiteX71" fmla="*/ 0 w 2195098"/>
              <a:gd name="connsiteY71" fmla="*/ 231139 h 3120373"/>
              <a:gd name="connsiteX72" fmla="*/ 0 w 2195098"/>
              <a:gd name="connsiteY72" fmla="*/ 115569 h 3120373"/>
              <a:gd name="connsiteX73" fmla="*/ 0 w 2195098"/>
              <a:gd name="connsiteY73" fmla="*/ 0 h 3120373"/>
              <a:gd name="connsiteX74" fmla="*/ 81300 w 2195098"/>
              <a:gd name="connsiteY74" fmla="*/ 0 h 3120373"/>
              <a:gd name="connsiteX75" fmla="*/ 162600 w 2195098"/>
              <a:gd name="connsiteY75" fmla="*/ 0 h 3120373"/>
              <a:gd name="connsiteX76" fmla="*/ 243900 w 2195098"/>
              <a:gd name="connsiteY76" fmla="*/ 0 h 3120373"/>
              <a:gd name="connsiteX77" fmla="*/ 325199 w 2195098"/>
              <a:gd name="connsiteY77" fmla="*/ 0 h 3120373"/>
              <a:gd name="connsiteX78" fmla="*/ 406499 w 2195098"/>
              <a:gd name="connsiteY78" fmla="*/ 0 h 3120373"/>
              <a:gd name="connsiteX79" fmla="*/ 487799 w 2195098"/>
              <a:gd name="connsiteY79" fmla="*/ 0 h 3120373"/>
              <a:gd name="connsiteX80" fmla="*/ 569099 w 2195098"/>
              <a:gd name="connsiteY80" fmla="*/ 0 h 3120373"/>
              <a:gd name="connsiteX81" fmla="*/ 650399 w 2195098"/>
              <a:gd name="connsiteY81" fmla="*/ 0 h 3120373"/>
              <a:gd name="connsiteX82" fmla="*/ 731699 w 2195098"/>
              <a:gd name="connsiteY82" fmla="*/ 0 h 3120373"/>
              <a:gd name="connsiteX83" fmla="*/ 812999 w 2195098"/>
              <a:gd name="connsiteY83" fmla="*/ 0 h 3120373"/>
              <a:gd name="connsiteX84" fmla="*/ 894299 w 2195098"/>
              <a:gd name="connsiteY84" fmla="*/ 0 h 3120373"/>
              <a:gd name="connsiteX85" fmla="*/ 975599 w 2195098"/>
              <a:gd name="connsiteY85" fmla="*/ 0 h 3120373"/>
              <a:gd name="connsiteX86" fmla="*/ 1056899 w 2195098"/>
              <a:gd name="connsiteY86" fmla="*/ 0 h 3120373"/>
              <a:gd name="connsiteX87" fmla="*/ 1138199 w 2195098"/>
              <a:gd name="connsiteY87" fmla="*/ 0 h 3120373"/>
              <a:gd name="connsiteX88" fmla="*/ 1219499 w 2195098"/>
              <a:gd name="connsiteY88" fmla="*/ 0 h 3120373"/>
              <a:gd name="connsiteX89" fmla="*/ 1300799 w 2195098"/>
              <a:gd name="connsiteY89" fmla="*/ 0 h 3120373"/>
              <a:gd name="connsiteX90" fmla="*/ 1382099 w 2195098"/>
              <a:gd name="connsiteY90" fmla="*/ 0 h 3120373"/>
              <a:gd name="connsiteX91" fmla="*/ 1463399 w 2195098"/>
              <a:gd name="connsiteY91" fmla="*/ 0 h 3120373"/>
              <a:gd name="connsiteX92" fmla="*/ 1544699 w 2195098"/>
              <a:gd name="connsiteY92" fmla="*/ 0 h 3120373"/>
              <a:gd name="connsiteX93" fmla="*/ 1625999 w 2195098"/>
              <a:gd name="connsiteY93" fmla="*/ 0 h 3120373"/>
              <a:gd name="connsiteX94" fmla="*/ 1707299 w 2195098"/>
              <a:gd name="connsiteY94" fmla="*/ 0 h 3120373"/>
              <a:gd name="connsiteX95" fmla="*/ 1788599 w 2195098"/>
              <a:gd name="connsiteY95" fmla="*/ 0 h 3120373"/>
              <a:gd name="connsiteX96" fmla="*/ 1869898 w 2195098"/>
              <a:gd name="connsiteY96" fmla="*/ 0 h 3120373"/>
              <a:gd name="connsiteX97" fmla="*/ 1951198 w 2195098"/>
              <a:gd name="connsiteY97" fmla="*/ 0 h 3120373"/>
              <a:gd name="connsiteX98" fmla="*/ 2032498 w 2195098"/>
              <a:gd name="connsiteY98" fmla="*/ 0 h 3120373"/>
              <a:gd name="connsiteX99" fmla="*/ 2113798 w 2195098"/>
              <a:gd name="connsiteY99" fmla="*/ 0 h 3120373"/>
              <a:gd name="connsiteX100" fmla="*/ 2195098 w 2195098"/>
              <a:gd name="connsiteY100" fmla="*/ 0 h 3120373"/>
              <a:gd name="connsiteX101" fmla="*/ 2195098 w 2195098"/>
              <a:gd name="connsiteY101" fmla="*/ 115569 h 3120373"/>
              <a:gd name="connsiteX102" fmla="*/ 2195098 w 2195098"/>
              <a:gd name="connsiteY102" fmla="*/ 231139 h 3120373"/>
              <a:gd name="connsiteX103" fmla="*/ 2195098 w 2195098"/>
              <a:gd name="connsiteY103" fmla="*/ 346708 h 3120373"/>
              <a:gd name="connsiteX104" fmla="*/ 2195098 w 2195098"/>
              <a:gd name="connsiteY104" fmla="*/ 462278 h 3120373"/>
              <a:gd name="connsiteX0" fmla="*/ 2195098 w 2195098"/>
              <a:gd name="connsiteY0" fmla="*/ 1040125 h 3120373"/>
              <a:gd name="connsiteX1" fmla="*/ 2195098 w 2195098"/>
              <a:gd name="connsiteY1" fmla="*/ 1155694 h 3120373"/>
              <a:gd name="connsiteX2" fmla="*/ 2195098 w 2195098"/>
              <a:gd name="connsiteY2" fmla="*/ 1271264 h 3120373"/>
              <a:gd name="connsiteX3" fmla="*/ 2195098 w 2195098"/>
              <a:gd name="connsiteY3" fmla="*/ 1386833 h 3120373"/>
              <a:gd name="connsiteX4" fmla="*/ 2195098 w 2195098"/>
              <a:gd name="connsiteY4" fmla="*/ 1502402 h 3120373"/>
              <a:gd name="connsiteX5" fmla="*/ 2195098 w 2195098"/>
              <a:gd name="connsiteY5" fmla="*/ 1617972 h 3120373"/>
              <a:gd name="connsiteX6" fmla="*/ 2195098 w 2195098"/>
              <a:gd name="connsiteY6" fmla="*/ 1733541 h 3120373"/>
              <a:gd name="connsiteX7" fmla="*/ 2195098 w 2195098"/>
              <a:gd name="connsiteY7" fmla="*/ 1849110 h 3120373"/>
              <a:gd name="connsiteX8" fmla="*/ 2195098 w 2195098"/>
              <a:gd name="connsiteY8" fmla="*/ 1964680 h 3120373"/>
              <a:gd name="connsiteX9" fmla="*/ 2195098 w 2195098"/>
              <a:gd name="connsiteY9" fmla="*/ 2080249 h 3120373"/>
              <a:gd name="connsiteX10" fmla="*/ 2195098 w 2195098"/>
              <a:gd name="connsiteY10" fmla="*/ 2195818 h 3120373"/>
              <a:gd name="connsiteX11" fmla="*/ 2195098 w 2195098"/>
              <a:gd name="connsiteY11" fmla="*/ 2311388 h 3120373"/>
              <a:gd name="connsiteX12" fmla="*/ 2195098 w 2195098"/>
              <a:gd name="connsiteY12" fmla="*/ 2426957 h 3120373"/>
              <a:gd name="connsiteX13" fmla="*/ 2195098 w 2195098"/>
              <a:gd name="connsiteY13" fmla="*/ 2542526 h 3120373"/>
              <a:gd name="connsiteX14" fmla="*/ 2195098 w 2195098"/>
              <a:gd name="connsiteY14" fmla="*/ 2658096 h 3120373"/>
              <a:gd name="connsiteX15" fmla="*/ 2195098 w 2195098"/>
              <a:gd name="connsiteY15" fmla="*/ 2773665 h 3120373"/>
              <a:gd name="connsiteX16" fmla="*/ 2195098 w 2195098"/>
              <a:gd name="connsiteY16" fmla="*/ 2889234 h 3120373"/>
              <a:gd name="connsiteX17" fmla="*/ 2195098 w 2195098"/>
              <a:gd name="connsiteY17" fmla="*/ 3004804 h 3120373"/>
              <a:gd name="connsiteX18" fmla="*/ 2195098 w 2195098"/>
              <a:gd name="connsiteY18" fmla="*/ 3120373 h 3120373"/>
              <a:gd name="connsiteX19" fmla="*/ 2113798 w 2195098"/>
              <a:gd name="connsiteY19" fmla="*/ 3120373 h 3120373"/>
              <a:gd name="connsiteX20" fmla="*/ 2032498 w 2195098"/>
              <a:gd name="connsiteY20" fmla="*/ 3120373 h 3120373"/>
              <a:gd name="connsiteX21" fmla="*/ 1951198 w 2195098"/>
              <a:gd name="connsiteY21" fmla="*/ 3120373 h 3120373"/>
              <a:gd name="connsiteX22" fmla="*/ 1869898 w 2195098"/>
              <a:gd name="connsiteY22" fmla="*/ 3120373 h 3120373"/>
              <a:gd name="connsiteX23" fmla="*/ 1788599 w 2195098"/>
              <a:gd name="connsiteY23" fmla="*/ 3120373 h 3120373"/>
              <a:gd name="connsiteX24" fmla="*/ 1707299 w 2195098"/>
              <a:gd name="connsiteY24" fmla="*/ 3120373 h 3120373"/>
              <a:gd name="connsiteX25" fmla="*/ 1625999 w 2195098"/>
              <a:gd name="connsiteY25" fmla="*/ 3120373 h 3120373"/>
              <a:gd name="connsiteX26" fmla="*/ 1544699 w 2195098"/>
              <a:gd name="connsiteY26" fmla="*/ 3120373 h 3120373"/>
              <a:gd name="connsiteX27" fmla="*/ 1463399 w 2195098"/>
              <a:gd name="connsiteY27" fmla="*/ 3120373 h 3120373"/>
              <a:gd name="connsiteX28" fmla="*/ 1382099 w 2195098"/>
              <a:gd name="connsiteY28" fmla="*/ 3120373 h 3120373"/>
              <a:gd name="connsiteX29" fmla="*/ 1300799 w 2195098"/>
              <a:gd name="connsiteY29" fmla="*/ 3120373 h 3120373"/>
              <a:gd name="connsiteX30" fmla="*/ 1219499 w 2195098"/>
              <a:gd name="connsiteY30" fmla="*/ 3120373 h 3120373"/>
              <a:gd name="connsiteX31" fmla="*/ 1138199 w 2195098"/>
              <a:gd name="connsiteY31" fmla="*/ 3120373 h 3120373"/>
              <a:gd name="connsiteX32" fmla="*/ 1056899 w 2195098"/>
              <a:gd name="connsiteY32" fmla="*/ 3120373 h 3120373"/>
              <a:gd name="connsiteX33" fmla="*/ 975599 w 2195098"/>
              <a:gd name="connsiteY33" fmla="*/ 3120373 h 3120373"/>
              <a:gd name="connsiteX34" fmla="*/ 894299 w 2195098"/>
              <a:gd name="connsiteY34" fmla="*/ 3120373 h 3120373"/>
              <a:gd name="connsiteX35" fmla="*/ 812999 w 2195098"/>
              <a:gd name="connsiteY35" fmla="*/ 3120373 h 3120373"/>
              <a:gd name="connsiteX36" fmla="*/ 731699 w 2195098"/>
              <a:gd name="connsiteY36" fmla="*/ 3120373 h 3120373"/>
              <a:gd name="connsiteX37" fmla="*/ 650399 w 2195098"/>
              <a:gd name="connsiteY37" fmla="*/ 3120373 h 3120373"/>
              <a:gd name="connsiteX38" fmla="*/ 569099 w 2195098"/>
              <a:gd name="connsiteY38" fmla="*/ 3120373 h 3120373"/>
              <a:gd name="connsiteX39" fmla="*/ 487799 w 2195098"/>
              <a:gd name="connsiteY39" fmla="*/ 3120373 h 3120373"/>
              <a:gd name="connsiteX40" fmla="*/ 406499 w 2195098"/>
              <a:gd name="connsiteY40" fmla="*/ 3120373 h 3120373"/>
              <a:gd name="connsiteX41" fmla="*/ 325199 w 2195098"/>
              <a:gd name="connsiteY41" fmla="*/ 3120373 h 3120373"/>
              <a:gd name="connsiteX42" fmla="*/ 243900 w 2195098"/>
              <a:gd name="connsiteY42" fmla="*/ 3120373 h 3120373"/>
              <a:gd name="connsiteX43" fmla="*/ 162600 w 2195098"/>
              <a:gd name="connsiteY43" fmla="*/ 3120373 h 3120373"/>
              <a:gd name="connsiteX44" fmla="*/ 813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3004804 h 3120373"/>
              <a:gd name="connsiteX47" fmla="*/ 0 w 2195098"/>
              <a:gd name="connsiteY47" fmla="*/ 2889234 h 3120373"/>
              <a:gd name="connsiteX48" fmla="*/ 0 w 2195098"/>
              <a:gd name="connsiteY48" fmla="*/ 2773665 h 3120373"/>
              <a:gd name="connsiteX49" fmla="*/ 0 w 2195098"/>
              <a:gd name="connsiteY49" fmla="*/ 2658096 h 3120373"/>
              <a:gd name="connsiteX50" fmla="*/ 0 w 2195098"/>
              <a:gd name="connsiteY50" fmla="*/ 2542526 h 3120373"/>
              <a:gd name="connsiteX51" fmla="*/ 0 w 2195098"/>
              <a:gd name="connsiteY51" fmla="*/ 2426957 h 3120373"/>
              <a:gd name="connsiteX52" fmla="*/ 0 w 2195098"/>
              <a:gd name="connsiteY52" fmla="*/ 2311388 h 3120373"/>
              <a:gd name="connsiteX53" fmla="*/ 0 w 2195098"/>
              <a:gd name="connsiteY53" fmla="*/ 2195818 h 3120373"/>
              <a:gd name="connsiteX54" fmla="*/ 0 w 2195098"/>
              <a:gd name="connsiteY54" fmla="*/ 2080249 h 3120373"/>
              <a:gd name="connsiteX55" fmla="*/ 0 w 2195098"/>
              <a:gd name="connsiteY55" fmla="*/ 1964680 h 3120373"/>
              <a:gd name="connsiteX56" fmla="*/ 0 w 2195098"/>
              <a:gd name="connsiteY56" fmla="*/ 1849110 h 3120373"/>
              <a:gd name="connsiteX57" fmla="*/ 0 w 2195098"/>
              <a:gd name="connsiteY57" fmla="*/ 1733541 h 3120373"/>
              <a:gd name="connsiteX58" fmla="*/ 0 w 2195098"/>
              <a:gd name="connsiteY58" fmla="*/ 1617971 h 3120373"/>
              <a:gd name="connsiteX59" fmla="*/ 0 w 2195098"/>
              <a:gd name="connsiteY59" fmla="*/ 1502402 h 3120373"/>
              <a:gd name="connsiteX60" fmla="*/ 0 w 2195098"/>
              <a:gd name="connsiteY60" fmla="*/ 1386832 h 3120373"/>
              <a:gd name="connsiteX61" fmla="*/ 0 w 2195098"/>
              <a:gd name="connsiteY61" fmla="*/ 1271263 h 3120373"/>
              <a:gd name="connsiteX62" fmla="*/ 0 w 2195098"/>
              <a:gd name="connsiteY62" fmla="*/ 1155693 h 3120373"/>
              <a:gd name="connsiteX63" fmla="*/ 0 w 2195098"/>
              <a:gd name="connsiteY63" fmla="*/ 1040124 h 3120373"/>
              <a:gd name="connsiteX64" fmla="*/ 0 w 2195098"/>
              <a:gd name="connsiteY64" fmla="*/ 924555 h 3120373"/>
              <a:gd name="connsiteX65" fmla="*/ 0 w 2195098"/>
              <a:gd name="connsiteY65" fmla="*/ 808985 h 3120373"/>
              <a:gd name="connsiteX66" fmla="*/ 0 w 2195098"/>
              <a:gd name="connsiteY66" fmla="*/ 693416 h 3120373"/>
              <a:gd name="connsiteX67" fmla="*/ 0 w 2195098"/>
              <a:gd name="connsiteY67" fmla="*/ 577847 h 3120373"/>
              <a:gd name="connsiteX68" fmla="*/ 0 w 2195098"/>
              <a:gd name="connsiteY68" fmla="*/ 462277 h 3120373"/>
              <a:gd name="connsiteX69" fmla="*/ 0 w 2195098"/>
              <a:gd name="connsiteY69" fmla="*/ 346708 h 3120373"/>
              <a:gd name="connsiteX70" fmla="*/ 0 w 2195098"/>
              <a:gd name="connsiteY70" fmla="*/ 231139 h 3120373"/>
              <a:gd name="connsiteX71" fmla="*/ 0 w 2195098"/>
              <a:gd name="connsiteY71" fmla="*/ 115569 h 3120373"/>
              <a:gd name="connsiteX72" fmla="*/ 0 w 2195098"/>
              <a:gd name="connsiteY72" fmla="*/ 0 h 3120373"/>
              <a:gd name="connsiteX73" fmla="*/ 81300 w 2195098"/>
              <a:gd name="connsiteY73" fmla="*/ 0 h 3120373"/>
              <a:gd name="connsiteX74" fmla="*/ 162600 w 2195098"/>
              <a:gd name="connsiteY74" fmla="*/ 0 h 3120373"/>
              <a:gd name="connsiteX75" fmla="*/ 243900 w 2195098"/>
              <a:gd name="connsiteY75" fmla="*/ 0 h 3120373"/>
              <a:gd name="connsiteX76" fmla="*/ 325199 w 2195098"/>
              <a:gd name="connsiteY76" fmla="*/ 0 h 3120373"/>
              <a:gd name="connsiteX77" fmla="*/ 406499 w 2195098"/>
              <a:gd name="connsiteY77" fmla="*/ 0 h 3120373"/>
              <a:gd name="connsiteX78" fmla="*/ 487799 w 2195098"/>
              <a:gd name="connsiteY78" fmla="*/ 0 h 3120373"/>
              <a:gd name="connsiteX79" fmla="*/ 569099 w 2195098"/>
              <a:gd name="connsiteY79" fmla="*/ 0 h 3120373"/>
              <a:gd name="connsiteX80" fmla="*/ 650399 w 2195098"/>
              <a:gd name="connsiteY80" fmla="*/ 0 h 3120373"/>
              <a:gd name="connsiteX81" fmla="*/ 731699 w 2195098"/>
              <a:gd name="connsiteY81" fmla="*/ 0 h 3120373"/>
              <a:gd name="connsiteX82" fmla="*/ 812999 w 2195098"/>
              <a:gd name="connsiteY82" fmla="*/ 0 h 3120373"/>
              <a:gd name="connsiteX83" fmla="*/ 894299 w 2195098"/>
              <a:gd name="connsiteY83" fmla="*/ 0 h 3120373"/>
              <a:gd name="connsiteX84" fmla="*/ 975599 w 2195098"/>
              <a:gd name="connsiteY84" fmla="*/ 0 h 3120373"/>
              <a:gd name="connsiteX85" fmla="*/ 1056899 w 2195098"/>
              <a:gd name="connsiteY85" fmla="*/ 0 h 3120373"/>
              <a:gd name="connsiteX86" fmla="*/ 1138199 w 2195098"/>
              <a:gd name="connsiteY86" fmla="*/ 0 h 3120373"/>
              <a:gd name="connsiteX87" fmla="*/ 1219499 w 2195098"/>
              <a:gd name="connsiteY87" fmla="*/ 0 h 3120373"/>
              <a:gd name="connsiteX88" fmla="*/ 1300799 w 2195098"/>
              <a:gd name="connsiteY88" fmla="*/ 0 h 3120373"/>
              <a:gd name="connsiteX89" fmla="*/ 1382099 w 2195098"/>
              <a:gd name="connsiteY89" fmla="*/ 0 h 3120373"/>
              <a:gd name="connsiteX90" fmla="*/ 1463399 w 2195098"/>
              <a:gd name="connsiteY90" fmla="*/ 0 h 3120373"/>
              <a:gd name="connsiteX91" fmla="*/ 1544699 w 2195098"/>
              <a:gd name="connsiteY91" fmla="*/ 0 h 3120373"/>
              <a:gd name="connsiteX92" fmla="*/ 1625999 w 2195098"/>
              <a:gd name="connsiteY92" fmla="*/ 0 h 3120373"/>
              <a:gd name="connsiteX93" fmla="*/ 1707299 w 2195098"/>
              <a:gd name="connsiteY93" fmla="*/ 0 h 3120373"/>
              <a:gd name="connsiteX94" fmla="*/ 1788599 w 2195098"/>
              <a:gd name="connsiteY94" fmla="*/ 0 h 3120373"/>
              <a:gd name="connsiteX95" fmla="*/ 1869898 w 2195098"/>
              <a:gd name="connsiteY95" fmla="*/ 0 h 3120373"/>
              <a:gd name="connsiteX96" fmla="*/ 1951198 w 2195098"/>
              <a:gd name="connsiteY96" fmla="*/ 0 h 3120373"/>
              <a:gd name="connsiteX97" fmla="*/ 2032498 w 2195098"/>
              <a:gd name="connsiteY97" fmla="*/ 0 h 3120373"/>
              <a:gd name="connsiteX98" fmla="*/ 2113798 w 2195098"/>
              <a:gd name="connsiteY98" fmla="*/ 0 h 3120373"/>
              <a:gd name="connsiteX99" fmla="*/ 2195098 w 2195098"/>
              <a:gd name="connsiteY99" fmla="*/ 0 h 3120373"/>
              <a:gd name="connsiteX100" fmla="*/ 2195098 w 2195098"/>
              <a:gd name="connsiteY100" fmla="*/ 115569 h 3120373"/>
              <a:gd name="connsiteX101" fmla="*/ 2195098 w 2195098"/>
              <a:gd name="connsiteY101" fmla="*/ 231139 h 3120373"/>
              <a:gd name="connsiteX102" fmla="*/ 2195098 w 2195098"/>
              <a:gd name="connsiteY102" fmla="*/ 346708 h 3120373"/>
              <a:gd name="connsiteX103" fmla="*/ 2195098 w 2195098"/>
              <a:gd name="connsiteY103" fmla="*/ 462278 h 3120373"/>
              <a:gd name="connsiteX0" fmla="*/ 2195098 w 2195098"/>
              <a:gd name="connsiteY0" fmla="*/ 1155694 h 3120373"/>
              <a:gd name="connsiteX1" fmla="*/ 2195098 w 2195098"/>
              <a:gd name="connsiteY1" fmla="*/ 1271264 h 3120373"/>
              <a:gd name="connsiteX2" fmla="*/ 2195098 w 2195098"/>
              <a:gd name="connsiteY2" fmla="*/ 1386833 h 3120373"/>
              <a:gd name="connsiteX3" fmla="*/ 2195098 w 2195098"/>
              <a:gd name="connsiteY3" fmla="*/ 1502402 h 3120373"/>
              <a:gd name="connsiteX4" fmla="*/ 2195098 w 2195098"/>
              <a:gd name="connsiteY4" fmla="*/ 1617972 h 3120373"/>
              <a:gd name="connsiteX5" fmla="*/ 2195098 w 2195098"/>
              <a:gd name="connsiteY5" fmla="*/ 1733541 h 3120373"/>
              <a:gd name="connsiteX6" fmla="*/ 2195098 w 2195098"/>
              <a:gd name="connsiteY6" fmla="*/ 1849110 h 3120373"/>
              <a:gd name="connsiteX7" fmla="*/ 2195098 w 2195098"/>
              <a:gd name="connsiteY7" fmla="*/ 1964680 h 3120373"/>
              <a:gd name="connsiteX8" fmla="*/ 2195098 w 2195098"/>
              <a:gd name="connsiteY8" fmla="*/ 2080249 h 3120373"/>
              <a:gd name="connsiteX9" fmla="*/ 2195098 w 2195098"/>
              <a:gd name="connsiteY9" fmla="*/ 2195818 h 3120373"/>
              <a:gd name="connsiteX10" fmla="*/ 2195098 w 2195098"/>
              <a:gd name="connsiteY10" fmla="*/ 2311388 h 3120373"/>
              <a:gd name="connsiteX11" fmla="*/ 2195098 w 2195098"/>
              <a:gd name="connsiteY11" fmla="*/ 2426957 h 3120373"/>
              <a:gd name="connsiteX12" fmla="*/ 2195098 w 2195098"/>
              <a:gd name="connsiteY12" fmla="*/ 2542526 h 3120373"/>
              <a:gd name="connsiteX13" fmla="*/ 2195098 w 2195098"/>
              <a:gd name="connsiteY13" fmla="*/ 2658096 h 3120373"/>
              <a:gd name="connsiteX14" fmla="*/ 2195098 w 2195098"/>
              <a:gd name="connsiteY14" fmla="*/ 2773665 h 3120373"/>
              <a:gd name="connsiteX15" fmla="*/ 2195098 w 2195098"/>
              <a:gd name="connsiteY15" fmla="*/ 2889234 h 3120373"/>
              <a:gd name="connsiteX16" fmla="*/ 2195098 w 2195098"/>
              <a:gd name="connsiteY16" fmla="*/ 3004804 h 3120373"/>
              <a:gd name="connsiteX17" fmla="*/ 2195098 w 2195098"/>
              <a:gd name="connsiteY17" fmla="*/ 3120373 h 3120373"/>
              <a:gd name="connsiteX18" fmla="*/ 2113798 w 2195098"/>
              <a:gd name="connsiteY18" fmla="*/ 3120373 h 3120373"/>
              <a:gd name="connsiteX19" fmla="*/ 2032498 w 2195098"/>
              <a:gd name="connsiteY19" fmla="*/ 3120373 h 3120373"/>
              <a:gd name="connsiteX20" fmla="*/ 1951198 w 2195098"/>
              <a:gd name="connsiteY20" fmla="*/ 3120373 h 3120373"/>
              <a:gd name="connsiteX21" fmla="*/ 1869898 w 2195098"/>
              <a:gd name="connsiteY21" fmla="*/ 3120373 h 3120373"/>
              <a:gd name="connsiteX22" fmla="*/ 1788599 w 2195098"/>
              <a:gd name="connsiteY22" fmla="*/ 3120373 h 3120373"/>
              <a:gd name="connsiteX23" fmla="*/ 1707299 w 2195098"/>
              <a:gd name="connsiteY23" fmla="*/ 3120373 h 3120373"/>
              <a:gd name="connsiteX24" fmla="*/ 1625999 w 2195098"/>
              <a:gd name="connsiteY24" fmla="*/ 3120373 h 3120373"/>
              <a:gd name="connsiteX25" fmla="*/ 1544699 w 2195098"/>
              <a:gd name="connsiteY25" fmla="*/ 3120373 h 3120373"/>
              <a:gd name="connsiteX26" fmla="*/ 1463399 w 2195098"/>
              <a:gd name="connsiteY26" fmla="*/ 3120373 h 3120373"/>
              <a:gd name="connsiteX27" fmla="*/ 1382099 w 2195098"/>
              <a:gd name="connsiteY27" fmla="*/ 3120373 h 3120373"/>
              <a:gd name="connsiteX28" fmla="*/ 1300799 w 2195098"/>
              <a:gd name="connsiteY28" fmla="*/ 3120373 h 3120373"/>
              <a:gd name="connsiteX29" fmla="*/ 1219499 w 2195098"/>
              <a:gd name="connsiteY29" fmla="*/ 3120373 h 3120373"/>
              <a:gd name="connsiteX30" fmla="*/ 1138199 w 2195098"/>
              <a:gd name="connsiteY30" fmla="*/ 3120373 h 3120373"/>
              <a:gd name="connsiteX31" fmla="*/ 1056899 w 2195098"/>
              <a:gd name="connsiteY31" fmla="*/ 3120373 h 3120373"/>
              <a:gd name="connsiteX32" fmla="*/ 975599 w 2195098"/>
              <a:gd name="connsiteY32" fmla="*/ 3120373 h 3120373"/>
              <a:gd name="connsiteX33" fmla="*/ 894299 w 2195098"/>
              <a:gd name="connsiteY33" fmla="*/ 3120373 h 3120373"/>
              <a:gd name="connsiteX34" fmla="*/ 812999 w 2195098"/>
              <a:gd name="connsiteY34" fmla="*/ 3120373 h 3120373"/>
              <a:gd name="connsiteX35" fmla="*/ 731699 w 2195098"/>
              <a:gd name="connsiteY35" fmla="*/ 3120373 h 3120373"/>
              <a:gd name="connsiteX36" fmla="*/ 650399 w 2195098"/>
              <a:gd name="connsiteY36" fmla="*/ 3120373 h 3120373"/>
              <a:gd name="connsiteX37" fmla="*/ 569099 w 2195098"/>
              <a:gd name="connsiteY37" fmla="*/ 3120373 h 3120373"/>
              <a:gd name="connsiteX38" fmla="*/ 487799 w 2195098"/>
              <a:gd name="connsiteY38" fmla="*/ 3120373 h 3120373"/>
              <a:gd name="connsiteX39" fmla="*/ 406499 w 2195098"/>
              <a:gd name="connsiteY39" fmla="*/ 3120373 h 3120373"/>
              <a:gd name="connsiteX40" fmla="*/ 325199 w 2195098"/>
              <a:gd name="connsiteY40" fmla="*/ 3120373 h 3120373"/>
              <a:gd name="connsiteX41" fmla="*/ 243900 w 2195098"/>
              <a:gd name="connsiteY41" fmla="*/ 3120373 h 3120373"/>
              <a:gd name="connsiteX42" fmla="*/ 162600 w 2195098"/>
              <a:gd name="connsiteY42" fmla="*/ 3120373 h 3120373"/>
              <a:gd name="connsiteX43" fmla="*/ 813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3004804 h 3120373"/>
              <a:gd name="connsiteX46" fmla="*/ 0 w 2195098"/>
              <a:gd name="connsiteY46" fmla="*/ 2889234 h 3120373"/>
              <a:gd name="connsiteX47" fmla="*/ 0 w 2195098"/>
              <a:gd name="connsiteY47" fmla="*/ 2773665 h 3120373"/>
              <a:gd name="connsiteX48" fmla="*/ 0 w 2195098"/>
              <a:gd name="connsiteY48" fmla="*/ 2658096 h 3120373"/>
              <a:gd name="connsiteX49" fmla="*/ 0 w 2195098"/>
              <a:gd name="connsiteY49" fmla="*/ 2542526 h 3120373"/>
              <a:gd name="connsiteX50" fmla="*/ 0 w 2195098"/>
              <a:gd name="connsiteY50" fmla="*/ 2426957 h 3120373"/>
              <a:gd name="connsiteX51" fmla="*/ 0 w 2195098"/>
              <a:gd name="connsiteY51" fmla="*/ 2311388 h 3120373"/>
              <a:gd name="connsiteX52" fmla="*/ 0 w 2195098"/>
              <a:gd name="connsiteY52" fmla="*/ 2195818 h 3120373"/>
              <a:gd name="connsiteX53" fmla="*/ 0 w 2195098"/>
              <a:gd name="connsiteY53" fmla="*/ 2080249 h 3120373"/>
              <a:gd name="connsiteX54" fmla="*/ 0 w 2195098"/>
              <a:gd name="connsiteY54" fmla="*/ 1964680 h 3120373"/>
              <a:gd name="connsiteX55" fmla="*/ 0 w 2195098"/>
              <a:gd name="connsiteY55" fmla="*/ 1849110 h 3120373"/>
              <a:gd name="connsiteX56" fmla="*/ 0 w 2195098"/>
              <a:gd name="connsiteY56" fmla="*/ 1733541 h 3120373"/>
              <a:gd name="connsiteX57" fmla="*/ 0 w 2195098"/>
              <a:gd name="connsiteY57" fmla="*/ 1617971 h 3120373"/>
              <a:gd name="connsiteX58" fmla="*/ 0 w 2195098"/>
              <a:gd name="connsiteY58" fmla="*/ 1502402 h 3120373"/>
              <a:gd name="connsiteX59" fmla="*/ 0 w 2195098"/>
              <a:gd name="connsiteY59" fmla="*/ 1386832 h 3120373"/>
              <a:gd name="connsiteX60" fmla="*/ 0 w 2195098"/>
              <a:gd name="connsiteY60" fmla="*/ 1271263 h 3120373"/>
              <a:gd name="connsiteX61" fmla="*/ 0 w 2195098"/>
              <a:gd name="connsiteY61" fmla="*/ 1155693 h 3120373"/>
              <a:gd name="connsiteX62" fmla="*/ 0 w 2195098"/>
              <a:gd name="connsiteY62" fmla="*/ 1040124 h 3120373"/>
              <a:gd name="connsiteX63" fmla="*/ 0 w 2195098"/>
              <a:gd name="connsiteY63" fmla="*/ 924555 h 3120373"/>
              <a:gd name="connsiteX64" fmla="*/ 0 w 2195098"/>
              <a:gd name="connsiteY64" fmla="*/ 808985 h 3120373"/>
              <a:gd name="connsiteX65" fmla="*/ 0 w 2195098"/>
              <a:gd name="connsiteY65" fmla="*/ 693416 h 3120373"/>
              <a:gd name="connsiteX66" fmla="*/ 0 w 2195098"/>
              <a:gd name="connsiteY66" fmla="*/ 577847 h 3120373"/>
              <a:gd name="connsiteX67" fmla="*/ 0 w 2195098"/>
              <a:gd name="connsiteY67" fmla="*/ 462277 h 3120373"/>
              <a:gd name="connsiteX68" fmla="*/ 0 w 2195098"/>
              <a:gd name="connsiteY68" fmla="*/ 346708 h 3120373"/>
              <a:gd name="connsiteX69" fmla="*/ 0 w 2195098"/>
              <a:gd name="connsiteY69" fmla="*/ 231139 h 3120373"/>
              <a:gd name="connsiteX70" fmla="*/ 0 w 2195098"/>
              <a:gd name="connsiteY70" fmla="*/ 115569 h 3120373"/>
              <a:gd name="connsiteX71" fmla="*/ 0 w 2195098"/>
              <a:gd name="connsiteY71" fmla="*/ 0 h 3120373"/>
              <a:gd name="connsiteX72" fmla="*/ 81300 w 2195098"/>
              <a:gd name="connsiteY72" fmla="*/ 0 h 3120373"/>
              <a:gd name="connsiteX73" fmla="*/ 162600 w 2195098"/>
              <a:gd name="connsiteY73" fmla="*/ 0 h 3120373"/>
              <a:gd name="connsiteX74" fmla="*/ 243900 w 2195098"/>
              <a:gd name="connsiteY74" fmla="*/ 0 h 3120373"/>
              <a:gd name="connsiteX75" fmla="*/ 325199 w 2195098"/>
              <a:gd name="connsiteY75" fmla="*/ 0 h 3120373"/>
              <a:gd name="connsiteX76" fmla="*/ 406499 w 2195098"/>
              <a:gd name="connsiteY76" fmla="*/ 0 h 3120373"/>
              <a:gd name="connsiteX77" fmla="*/ 487799 w 2195098"/>
              <a:gd name="connsiteY77" fmla="*/ 0 h 3120373"/>
              <a:gd name="connsiteX78" fmla="*/ 569099 w 2195098"/>
              <a:gd name="connsiteY78" fmla="*/ 0 h 3120373"/>
              <a:gd name="connsiteX79" fmla="*/ 650399 w 2195098"/>
              <a:gd name="connsiteY79" fmla="*/ 0 h 3120373"/>
              <a:gd name="connsiteX80" fmla="*/ 731699 w 2195098"/>
              <a:gd name="connsiteY80" fmla="*/ 0 h 3120373"/>
              <a:gd name="connsiteX81" fmla="*/ 812999 w 2195098"/>
              <a:gd name="connsiteY81" fmla="*/ 0 h 3120373"/>
              <a:gd name="connsiteX82" fmla="*/ 894299 w 2195098"/>
              <a:gd name="connsiteY82" fmla="*/ 0 h 3120373"/>
              <a:gd name="connsiteX83" fmla="*/ 975599 w 2195098"/>
              <a:gd name="connsiteY83" fmla="*/ 0 h 3120373"/>
              <a:gd name="connsiteX84" fmla="*/ 1056899 w 2195098"/>
              <a:gd name="connsiteY84" fmla="*/ 0 h 3120373"/>
              <a:gd name="connsiteX85" fmla="*/ 1138199 w 2195098"/>
              <a:gd name="connsiteY85" fmla="*/ 0 h 3120373"/>
              <a:gd name="connsiteX86" fmla="*/ 1219499 w 2195098"/>
              <a:gd name="connsiteY86" fmla="*/ 0 h 3120373"/>
              <a:gd name="connsiteX87" fmla="*/ 1300799 w 2195098"/>
              <a:gd name="connsiteY87" fmla="*/ 0 h 3120373"/>
              <a:gd name="connsiteX88" fmla="*/ 1382099 w 2195098"/>
              <a:gd name="connsiteY88" fmla="*/ 0 h 3120373"/>
              <a:gd name="connsiteX89" fmla="*/ 1463399 w 2195098"/>
              <a:gd name="connsiteY89" fmla="*/ 0 h 3120373"/>
              <a:gd name="connsiteX90" fmla="*/ 1544699 w 2195098"/>
              <a:gd name="connsiteY90" fmla="*/ 0 h 3120373"/>
              <a:gd name="connsiteX91" fmla="*/ 1625999 w 2195098"/>
              <a:gd name="connsiteY91" fmla="*/ 0 h 3120373"/>
              <a:gd name="connsiteX92" fmla="*/ 1707299 w 2195098"/>
              <a:gd name="connsiteY92" fmla="*/ 0 h 3120373"/>
              <a:gd name="connsiteX93" fmla="*/ 1788599 w 2195098"/>
              <a:gd name="connsiteY93" fmla="*/ 0 h 3120373"/>
              <a:gd name="connsiteX94" fmla="*/ 1869898 w 2195098"/>
              <a:gd name="connsiteY94" fmla="*/ 0 h 3120373"/>
              <a:gd name="connsiteX95" fmla="*/ 1951198 w 2195098"/>
              <a:gd name="connsiteY95" fmla="*/ 0 h 3120373"/>
              <a:gd name="connsiteX96" fmla="*/ 2032498 w 2195098"/>
              <a:gd name="connsiteY96" fmla="*/ 0 h 3120373"/>
              <a:gd name="connsiteX97" fmla="*/ 2113798 w 2195098"/>
              <a:gd name="connsiteY97" fmla="*/ 0 h 3120373"/>
              <a:gd name="connsiteX98" fmla="*/ 2195098 w 2195098"/>
              <a:gd name="connsiteY98" fmla="*/ 0 h 3120373"/>
              <a:gd name="connsiteX99" fmla="*/ 2195098 w 2195098"/>
              <a:gd name="connsiteY99" fmla="*/ 115569 h 3120373"/>
              <a:gd name="connsiteX100" fmla="*/ 2195098 w 2195098"/>
              <a:gd name="connsiteY100" fmla="*/ 231139 h 3120373"/>
              <a:gd name="connsiteX101" fmla="*/ 2195098 w 2195098"/>
              <a:gd name="connsiteY101" fmla="*/ 346708 h 3120373"/>
              <a:gd name="connsiteX102" fmla="*/ 2195098 w 2195098"/>
              <a:gd name="connsiteY102" fmla="*/ 462278 h 3120373"/>
              <a:gd name="connsiteX0" fmla="*/ 2195098 w 2195098"/>
              <a:gd name="connsiteY0" fmla="*/ 1271264 h 3120373"/>
              <a:gd name="connsiteX1" fmla="*/ 2195098 w 2195098"/>
              <a:gd name="connsiteY1" fmla="*/ 1386833 h 3120373"/>
              <a:gd name="connsiteX2" fmla="*/ 2195098 w 2195098"/>
              <a:gd name="connsiteY2" fmla="*/ 1502402 h 3120373"/>
              <a:gd name="connsiteX3" fmla="*/ 2195098 w 2195098"/>
              <a:gd name="connsiteY3" fmla="*/ 1617972 h 3120373"/>
              <a:gd name="connsiteX4" fmla="*/ 2195098 w 2195098"/>
              <a:gd name="connsiteY4" fmla="*/ 1733541 h 3120373"/>
              <a:gd name="connsiteX5" fmla="*/ 2195098 w 2195098"/>
              <a:gd name="connsiteY5" fmla="*/ 1849110 h 3120373"/>
              <a:gd name="connsiteX6" fmla="*/ 2195098 w 2195098"/>
              <a:gd name="connsiteY6" fmla="*/ 1964680 h 3120373"/>
              <a:gd name="connsiteX7" fmla="*/ 2195098 w 2195098"/>
              <a:gd name="connsiteY7" fmla="*/ 2080249 h 3120373"/>
              <a:gd name="connsiteX8" fmla="*/ 2195098 w 2195098"/>
              <a:gd name="connsiteY8" fmla="*/ 2195818 h 3120373"/>
              <a:gd name="connsiteX9" fmla="*/ 2195098 w 2195098"/>
              <a:gd name="connsiteY9" fmla="*/ 2311388 h 3120373"/>
              <a:gd name="connsiteX10" fmla="*/ 2195098 w 2195098"/>
              <a:gd name="connsiteY10" fmla="*/ 2426957 h 3120373"/>
              <a:gd name="connsiteX11" fmla="*/ 2195098 w 2195098"/>
              <a:gd name="connsiteY11" fmla="*/ 2542526 h 3120373"/>
              <a:gd name="connsiteX12" fmla="*/ 2195098 w 2195098"/>
              <a:gd name="connsiteY12" fmla="*/ 2658096 h 3120373"/>
              <a:gd name="connsiteX13" fmla="*/ 2195098 w 2195098"/>
              <a:gd name="connsiteY13" fmla="*/ 2773665 h 3120373"/>
              <a:gd name="connsiteX14" fmla="*/ 2195098 w 2195098"/>
              <a:gd name="connsiteY14" fmla="*/ 2889234 h 3120373"/>
              <a:gd name="connsiteX15" fmla="*/ 2195098 w 2195098"/>
              <a:gd name="connsiteY15" fmla="*/ 3004804 h 3120373"/>
              <a:gd name="connsiteX16" fmla="*/ 2195098 w 2195098"/>
              <a:gd name="connsiteY16" fmla="*/ 3120373 h 3120373"/>
              <a:gd name="connsiteX17" fmla="*/ 2113798 w 2195098"/>
              <a:gd name="connsiteY17" fmla="*/ 3120373 h 3120373"/>
              <a:gd name="connsiteX18" fmla="*/ 2032498 w 2195098"/>
              <a:gd name="connsiteY18" fmla="*/ 3120373 h 3120373"/>
              <a:gd name="connsiteX19" fmla="*/ 1951198 w 2195098"/>
              <a:gd name="connsiteY19" fmla="*/ 3120373 h 3120373"/>
              <a:gd name="connsiteX20" fmla="*/ 1869898 w 2195098"/>
              <a:gd name="connsiteY20" fmla="*/ 3120373 h 3120373"/>
              <a:gd name="connsiteX21" fmla="*/ 1788599 w 2195098"/>
              <a:gd name="connsiteY21" fmla="*/ 3120373 h 3120373"/>
              <a:gd name="connsiteX22" fmla="*/ 1707299 w 2195098"/>
              <a:gd name="connsiteY22" fmla="*/ 3120373 h 3120373"/>
              <a:gd name="connsiteX23" fmla="*/ 1625999 w 2195098"/>
              <a:gd name="connsiteY23" fmla="*/ 3120373 h 3120373"/>
              <a:gd name="connsiteX24" fmla="*/ 1544699 w 2195098"/>
              <a:gd name="connsiteY24" fmla="*/ 3120373 h 3120373"/>
              <a:gd name="connsiteX25" fmla="*/ 1463399 w 2195098"/>
              <a:gd name="connsiteY25" fmla="*/ 3120373 h 3120373"/>
              <a:gd name="connsiteX26" fmla="*/ 1382099 w 2195098"/>
              <a:gd name="connsiteY26" fmla="*/ 3120373 h 3120373"/>
              <a:gd name="connsiteX27" fmla="*/ 1300799 w 2195098"/>
              <a:gd name="connsiteY27" fmla="*/ 3120373 h 3120373"/>
              <a:gd name="connsiteX28" fmla="*/ 1219499 w 2195098"/>
              <a:gd name="connsiteY28" fmla="*/ 3120373 h 3120373"/>
              <a:gd name="connsiteX29" fmla="*/ 1138199 w 2195098"/>
              <a:gd name="connsiteY29" fmla="*/ 3120373 h 3120373"/>
              <a:gd name="connsiteX30" fmla="*/ 1056899 w 2195098"/>
              <a:gd name="connsiteY30" fmla="*/ 3120373 h 3120373"/>
              <a:gd name="connsiteX31" fmla="*/ 975599 w 2195098"/>
              <a:gd name="connsiteY31" fmla="*/ 3120373 h 3120373"/>
              <a:gd name="connsiteX32" fmla="*/ 894299 w 2195098"/>
              <a:gd name="connsiteY32" fmla="*/ 3120373 h 3120373"/>
              <a:gd name="connsiteX33" fmla="*/ 812999 w 2195098"/>
              <a:gd name="connsiteY33" fmla="*/ 3120373 h 3120373"/>
              <a:gd name="connsiteX34" fmla="*/ 731699 w 2195098"/>
              <a:gd name="connsiteY34" fmla="*/ 3120373 h 3120373"/>
              <a:gd name="connsiteX35" fmla="*/ 650399 w 2195098"/>
              <a:gd name="connsiteY35" fmla="*/ 3120373 h 3120373"/>
              <a:gd name="connsiteX36" fmla="*/ 569099 w 2195098"/>
              <a:gd name="connsiteY36" fmla="*/ 3120373 h 3120373"/>
              <a:gd name="connsiteX37" fmla="*/ 487799 w 2195098"/>
              <a:gd name="connsiteY37" fmla="*/ 3120373 h 3120373"/>
              <a:gd name="connsiteX38" fmla="*/ 406499 w 2195098"/>
              <a:gd name="connsiteY38" fmla="*/ 3120373 h 3120373"/>
              <a:gd name="connsiteX39" fmla="*/ 325199 w 2195098"/>
              <a:gd name="connsiteY39" fmla="*/ 3120373 h 3120373"/>
              <a:gd name="connsiteX40" fmla="*/ 243900 w 2195098"/>
              <a:gd name="connsiteY40" fmla="*/ 3120373 h 3120373"/>
              <a:gd name="connsiteX41" fmla="*/ 162600 w 2195098"/>
              <a:gd name="connsiteY41" fmla="*/ 3120373 h 3120373"/>
              <a:gd name="connsiteX42" fmla="*/ 813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3004804 h 3120373"/>
              <a:gd name="connsiteX45" fmla="*/ 0 w 2195098"/>
              <a:gd name="connsiteY45" fmla="*/ 2889234 h 3120373"/>
              <a:gd name="connsiteX46" fmla="*/ 0 w 2195098"/>
              <a:gd name="connsiteY46" fmla="*/ 2773665 h 3120373"/>
              <a:gd name="connsiteX47" fmla="*/ 0 w 2195098"/>
              <a:gd name="connsiteY47" fmla="*/ 2658096 h 3120373"/>
              <a:gd name="connsiteX48" fmla="*/ 0 w 2195098"/>
              <a:gd name="connsiteY48" fmla="*/ 2542526 h 3120373"/>
              <a:gd name="connsiteX49" fmla="*/ 0 w 2195098"/>
              <a:gd name="connsiteY49" fmla="*/ 2426957 h 3120373"/>
              <a:gd name="connsiteX50" fmla="*/ 0 w 2195098"/>
              <a:gd name="connsiteY50" fmla="*/ 2311388 h 3120373"/>
              <a:gd name="connsiteX51" fmla="*/ 0 w 2195098"/>
              <a:gd name="connsiteY51" fmla="*/ 2195818 h 3120373"/>
              <a:gd name="connsiteX52" fmla="*/ 0 w 2195098"/>
              <a:gd name="connsiteY52" fmla="*/ 2080249 h 3120373"/>
              <a:gd name="connsiteX53" fmla="*/ 0 w 2195098"/>
              <a:gd name="connsiteY53" fmla="*/ 1964680 h 3120373"/>
              <a:gd name="connsiteX54" fmla="*/ 0 w 2195098"/>
              <a:gd name="connsiteY54" fmla="*/ 1849110 h 3120373"/>
              <a:gd name="connsiteX55" fmla="*/ 0 w 2195098"/>
              <a:gd name="connsiteY55" fmla="*/ 1733541 h 3120373"/>
              <a:gd name="connsiteX56" fmla="*/ 0 w 2195098"/>
              <a:gd name="connsiteY56" fmla="*/ 1617971 h 3120373"/>
              <a:gd name="connsiteX57" fmla="*/ 0 w 2195098"/>
              <a:gd name="connsiteY57" fmla="*/ 1502402 h 3120373"/>
              <a:gd name="connsiteX58" fmla="*/ 0 w 2195098"/>
              <a:gd name="connsiteY58" fmla="*/ 1386832 h 3120373"/>
              <a:gd name="connsiteX59" fmla="*/ 0 w 2195098"/>
              <a:gd name="connsiteY59" fmla="*/ 1271263 h 3120373"/>
              <a:gd name="connsiteX60" fmla="*/ 0 w 2195098"/>
              <a:gd name="connsiteY60" fmla="*/ 1155693 h 3120373"/>
              <a:gd name="connsiteX61" fmla="*/ 0 w 2195098"/>
              <a:gd name="connsiteY61" fmla="*/ 1040124 h 3120373"/>
              <a:gd name="connsiteX62" fmla="*/ 0 w 2195098"/>
              <a:gd name="connsiteY62" fmla="*/ 924555 h 3120373"/>
              <a:gd name="connsiteX63" fmla="*/ 0 w 2195098"/>
              <a:gd name="connsiteY63" fmla="*/ 808985 h 3120373"/>
              <a:gd name="connsiteX64" fmla="*/ 0 w 2195098"/>
              <a:gd name="connsiteY64" fmla="*/ 693416 h 3120373"/>
              <a:gd name="connsiteX65" fmla="*/ 0 w 2195098"/>
              <a:gd name="connsiteY65" fmla="*/ 577847 h 3120373"/>
              <a:gd name="connsiteX66" fmla="*/ 0 w 2195098"/>
              <a:gd name="connsiteY66" fmla="*/ 462277 h 3120373"/>
              <a:gd name="connsiteX67" fmla="*/ 0 w 2195098"/>
              <a:gd name="connsiteY67" fmla="*/ 346708 h 3120373"/>
              <a:gd name="connsiteX68" fmla="*/ 0 w 2195098"/>
              <a:gd name="connsiteY68" fmla="*/ 231139 h 3120373"/>
              <a:gd name="connsiteX69" fmla="*/ 0 w 2195098"/>
              <a:gd name="connsiteY69" fmla="*/ 115569 h 3120373"/>
              <a:gd name="connsiteX70" fmla="*/ 0 w 2195098"/>
              <a:gd name="connsiteY70" fmla="*/ 0 h 3120373"/>
              <a:gd name="connsiteX71" fmla="*/ 81300 w 2195098"/>
              <a:gd name="connsiteY71" fmla="*/ 0 h 3120373"/>
              <a:gd name="connsiteX72" fmla="*/ 162600 w 2195098"/>
              <a:gd name="connsiteY72" fmla="*/ 0 h 3120373"/>
              <a:gd name="connsiteX73" fmla="*/ 243900 w 2195098"/>
              <a:gd name="connsiteY73" fmla="*/ 0 h 3120373"/>
              <a:gd name="connsiteX74" fmla="*/ 325199 w 2195098"/>
              <a:gd name="connsiteY74" fmla="*/ 0 h 3120373"/>
              <a:gd name="connsiteX75" fmla="*/ 406499 w 2195098"/>
              <a:gd name="connsiteY75" fmla="*/ 0 h 3120373"/>
              <a:gd name="connsiteX76" fmla="*/ 487799 w 2195098"/>
              <a:gd name="connsiteY76" fmla="*/ 0 h 3120373"/>
              <a:gd name="connsiteX77" fmla="*/ 569099 w 2195098"/>
              <a:gd name="connsiteY77" fmla="*/ 0 h 3120373"/>
              <a:gd name="connsiteX78" fmla="*/ 650399 w 2195098"/>
              <a:gd name="connsiteY78" fmla="*/ 0 h 3120373"/>
              <a:gd name="connsiteX79" fmla="*/ 731699 w 2195098"/>
              <a:gd name="connsiteY79" fmla="*/ 0 h 3120373"/>
              <a:gd name="connsiteX80" fmla="*/ 812999 w 2195098"/>
              <a:gd name="connsiteY80" fmla="*/ 0 h 3120373"/>
              <a:gd name="connsiteX81" fmla="*/ 894299 w 2195098"/>
              <a:gd name="connsiteY81" fmla="*/ 0 h 3120373"/>
              <a:gd name="connsiteX82" fmla="*/ 975599 w 2195098"/>
              <a:gd name="connsiteY82" fmla="*/ 0 h 3120373"/>
              <a:gd name="connsiteX83" fmla="*/ 1056899 w 2195098"/>
              <a:gd name="connsiteY83" fmla="*/ 0 h 3120373"/>
              <a:gd name="connsiteX84" fmla="*/ 1138199 w 2195098"/>
              <a:gd name="connsiteY84" fmla="*/ 0 h 3120373"/>
              <a:gd name="connsiteX85" fmla="*/ 1219499 w 2195098"/>
              <a:gd name="connsiteY85" fmla="*/ 0 h 3120373"/>
              <a:gd name="connsiteX86" fmla="*/ 1300799 w 2195098"/>
              <a:gd name="connsiteY86" fmla="*/ 0 h 3120373"/>
              <a:gd name="connsiteX87" fmla="*/ 1382099 w 2195098"/>
              <a:gd name="connsiteY87" fmla="*/ 0 h 3120373"/>
              <a:gd name="connsiteX88" fmla="*/ 1463399 w 2195098"/>
              <a:gd name="connsiteY88" fmla="*/ 0 h 3120373"/>
              <a:gd name="connsiteX89" fmla="*/ 1544699 w 2195098"/>
              <a:gd name="connsiteY89" fmla="*/ 0 h 3120373"/>
              <a:gd name="connsiteX90" fmla="*/ 1625999 w 2195098"/>
              <a:gd name="connsiteY90" fmla="*/ 0 h 3120373"/>
              <a:gd name="connsiteX91" fmla="*/ 1707299 w 2195098"/>
              <a:gd name="connsiteY91" fmla="*/ 0 h 3120373"/>
              <a:gd name="connsiteX92" fmla="*/ 1788599 w 2195098"/>
              <a:gd name="connsiteY92" fmla="*/ 0 h 3120373"/>
              <a:gd name="connsiteX93" fmla="*/ 1869898 w 2195098"/>
              <a:gd name="connsiteY93" fmla="*/ 0 h 3120373"/>
              <a:gd name="connsiteX94" fmla="*/ 1951198 w 2195098"/>
              <a:gd name="connsiteY94" fmla="*/ 0 h 3120373"/>
              <a:gd name="connsiteX95" fmla="*/ 2032498 w 2195098"/>
              <a:gd name="connsiteY95" fmla="*/ 0 h 3120373"/>
              <a:gd name="connsiteX96" fmla="*/ 2113798 w 2195098"/>
              <a:gd name="connsiteY96" fmla="*/ 0 h 3120373"/>
              <a:gd name="connsiteX97" fmla="*/ 2195098 w 2195098"/>
              <a:gd name="connsiteY97" fmla="*/ 0 h 3120373"/>
              <a:gd name="connsiteX98" fmla="*/ 2195098 w 2195098"/>
              <a:gd name="connsiteY98" fmla="*/ 115569 h 3120373"/>
              <a:gd name="connsiteX99" fmla="*/ 2195098 w 2195098"/>
              <a:gd name="connsiteY99" fmla="*/ 231139 h 3120373"/>
              <a:gd name="connsiteX100" fmla="*/ 2195098 w 2195098"/>
              <a:gd name="connsiteY100" fmla="*/ 346708 h 3120373"/>
              <a:gd name="connsiteX101" fmla="*/ 2195098 w 2195098"/>
              <a:gd name="connsiteY101" fmla="*/ 462278 h 3120373"/>
              <a:gd name="connsiteX0" fmla="*/ 2195098 w 2195098"/>
              <a:gd name="connsiteY0" fmla="*/ 1386833 h 3120373"/>
              <a:gd name="connsiteX1" fmla="*/ 2195098 w 2195098"/>
              <a:gd name="connsiteY1" fmla="*/ 1502402 h 3120373"/>
              <a:gd name="connsiteX2" fmla="*/ 2195098 w 2195098"/>
              <a:gd name="connsiteY2" fmla="*/ 1617972 h 3120373"/>
              <a:gd name="connsiteX3" fmla="*/ 2195098 w 2195098"/>
              <a:gd name="connsiteY3" fmla="*/ 1733541 h 3120373"/>
              <a:gd name="connsiteX4" fmla="*/ 2195098 w 2195098"/>
              <a:gd name="connsiteY4" fmla="*/ 1849110 h 3120373"/>
              <a:gd name="connsiteX5" fmla="*/ 2195098 w 2195098"/>
              <a:gd name="connsiteY5" fmla="*/ 1964680 h 3120373"/>
              <a:gd name="connsiteX6" fmla="*/ 2195098 w 2195098"/>
              <a:gd name="connsiteY6" fmla="*/ 2080249 h 3120373"/>
              <a:gd name="connsiteX7" fmla="*/ 2195098 w 2195098"/>
              <a:gd name="connsiteY7" fmla="*/ 2195818 h 3120373"/>
              <a:gd name="connsiteX8" fmla="*/ 2195098 w 2195098"/>
              <a:gd name="connsiteY8" fmla="*/ 2311388 h 3120373"/>
              <a:gd name="connsiteX9" fmla="*/ 2195098 w 2195098"/>
              <a:gd name="connsiteY9" fmla="*/ 2426957 h 3120373"/>
              <a:gd name="connsiteX10" fmla="*/ 2195098 w 2195098"/>
              <a:gd name="connsiteY10" fmla="*/ 2542526 h 3120373"/>
              <a:gd name="connsiteX11" fmla="*/ 2195098 w 2195098"/>
              <a:gd name="connsiteY11" fmla="*/ 2658096 h 3120373"/>
              <a:gd name="connsiteX12" fmla="*/ 2195098 w 2195098"/>
              <a:gd name="connsiteY12" fmla="*/ 2773665 h 3120373"/>
              <a:gd name="connsiteX13" fmla="*/ 2195098 w 2195098"/>
              <a:gd name="connsiteY13" fmla="*/ 2889234 h 3120373"/>
              <a:gd name="connsiteX14" fmla="*/ 2195098 w 2195098"/>
              <a:gd name="connsiteY14" fmla="*/ 3004804 h 3120373"/>
              <a:gd name="connsiteX15" fmla="*/ 2195098 w 2195098"/>
              <a:gd name="connsiteY15" fmla="*/ 3120373 h 3120373"/>
              <a:gd name="connsiteX16" fmla="*/ 2113798 w 2195098"/>
              <a:gd name="connsiteY16" fmla="*/ 3120373 h 3120373"/>
              <a:gd name="connsiteX17" fmla="*/ 2032498 w 2195098"/>
              <a:gd name="connsiteY17" fmla="*/ 3120373 h 3120373"/>
              <a:gd name="connsiteX18" fmla="*/ 1951198 w 2195098"/>
              <a:gd name="connsiteY18" fmla="*/ 3120373 h 3120373"/>
              <a:gd name="connsiteX19" fmla="*/ 1869898 w 2195098"/>
              <a:gd name="connsiteY19" fmla="*/ 3120373 h 3120373"/>
              <a:gd name="connsiteX20" fmla="*/ 1788599 w 2195098"/>
              <a:gd name="connsiteY20" fmla="*/ 3120373 h 3120373"/>
              <a:gd name="connsiteX21" fmla="*/ 1707299 w 2195098"/>
              <a:gd name="connsiteY21" fmla="*/ 3120373 h 3120373"/>
              <a:gd name="connsiteX22" fmla="*/ 1625999 w 2195098"/>
              <a:gd name="connsiteY22" fmla="*/ 3120373 h 3120373"/>
              <a:gd name="connsiteX23" fmla="*/ 1544699 w 2195098"/>
              <a:gd name="connsiteY23" fmla="*/ 3120373 h 3120373"/>
              <a:gd name="connsiteX24" fmla="*/ 1463399 w 2195098"/>
              <a:gd name="connsiteY24" fmla="*/ 3120373 h 3120373"/>
              <a:gd name="connsiteX25" fmla="*/ 1382099 w 2195098"/>
              <a:gd name="connsiteY25" fmla="*/ 3120373 h 3120373"/>
              <a:gd name="connsiteX26" fmla="*/ 1300799 w 2195098"/>
              <a:gd name="connsiteY26" fmla="*/ 3120373 h 3120373"/>
              <a:gd name="connsiteX27" fmla="*/ 1219499 w 2195098"/>
              <a:gd name="connsiteY27" fmla="*/ 3120373 h 3120373"/>
              <a:gd name="connsiteX28" fmla="*/ 1138199 w 2195098"/>
              <a:gd name="connsiteY28" fmla="*/ 3120373 h 3120373"/>
              <a:gd name="connsiteX29" fmla="*/ 1056899 w 2195098"/>
              <a:gd name="connsiteY29" fmla="*/ 3120373 h 3120373"/>
              <a:gd name="connsiteX30" fmla="*/ 975599 w 2195098"/>
              <a:gd name="connsiteY30" fmla="*/ 3120373 h 3120373"/>
              <a:gd name="connsiteX31" fmla="*/ 894299 w 2195098"/>
              <a:gd name="connsiteY31" fmla="*/ 3120373 h 3120373"/>
              <a:gd name="connsiteX32" fmla="*/ 812999 w 2195098"/>
              <a:gd name="connsiteY32" fmla="*/ 3120373 h 3120373"/>
              <a:gd name="connsiteX33" fmla="*/ 731699 w 2195098"/>
              <a:gd name="connsiteY33" fmla="*/ 3120373 h 3120373"/>
              <a:gd name="connsiteX34" fmla="*/ 650399 w 2195098"/>
              <a:gd name="connsiteY34" fmla="*/ 3120373 h 3120373"/>
              <a:gd name="connsiteX35" fmla="*/ 569099 w 2195098"/>
              <a:gd name="connsiteY35" fmla="*/ 3120373 h 3120373"/>
              <a:gd name="connsiteX36" fmla="*/ 487799 w 2195098"/>
              <a:gd name="connsiteY36" fmla="*/ 3120373 h 3120373"/>
              <a:gd name="connsiteX37" fmla="*/ 406499 w 2195098"/>
              <a:gd name="connsiteY37" fmla="*/ 3120373 h 3120373"/>
              <a:gd name="connsiteX38" fmla="*/ 325199 w 2195098"/>
              <a:gd name="connsiteY38" fmla="*/ 3120373 h 3120373"/>
              <a:gd name="connsiteX39" fmla="*/ 243900 w 2195098"/>
              <a:gd name="connsiteY39" fmla="*/ 3120373 h 3120373"/>
              <a:gd name="connsiteX40" fmla="*/ 162600 w 2195098"/>
              <a:gd name="connsiteY40" fmla="*/ 3120373 h 3120373"/>
              <a:gd name="connsiteX41" fmla="*/ 813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3004804 h 3120373"/>
              <a:gd name="connsiteX44" fmla="*/ 0 w 2195098"/>
              <a:gd name="connsiteY44" fmla="*/ 2889234 h 3120373"/>
              <a:gd name="connsiteX45" fmla="*/ 0 w 2195098"/>
              <a:gd name="connsiteY45" fmla="*/ 2773665 h 3120373"/>
              <a:gd name="connsiteX46" fmla="*/ 0 w 2195098"/>
              <a:gd name="connsiteY46" fmla="*/ 2658096 h 3120373"/>
              <a:gd name="connsiteX47" fmla="*/ 0 w 2195098"/>
              <a:gd name="connsiteY47" fmla="*/ 2542526 h 3120373"/>
              <a:gd name="connsiteX48" fmla="*/ 0 w 2195098"/>
              <a:gd name="connsiteY48" fmla="*/ 2426957 h 3120373"/>
              <a:gd name="connsiteX49" fmla="*/ 0 w 2195098"/>
              <a:gd name="connsiteY49" fmla="*/ 2311388 h 3120373"/>
              <a:gd name="connsiteX50" fmla="*/ 0 w 2195098"/>
              <a:gd name="connsiteY50" fmla="*/ 2195818 h 3120373"/>
              <a:gd name="connsiteX51" fmla="*/ 0 w 2195098"/>
              <a:gd name="connsiteY51" fmla="*/ 2080249 h 3120373"/>
              <a:gd name="connsiteX52" fmla="*/ 0 w 2195098"/>
              <a:gd name="connsiteY52" fmla="*/ 1964680 h 3120373"/>
              <a:gd name="connsiteX53" fmla="*/ 0 w 2195098"/>
              <a:gd name="connsiteY53" fmla="*/ 1849110 h 3120373"/>
              <a:gd name="connsiteX54" fmla="*/ 0 w 2195098"/>
              <a:gd name="connsiteY54" fmla="*/ 1733541 h 3120373"/>
              <a:gd name="connsiteX55" fmla="*/ 0 w 2195098"/>
              <a:gd name="connsiteY55" fmla="*/ 1617971 h 3120373"/>
              <a:gd name="connsiteX56" fmla="*/ 0 w 2195098"/>
              <a:gd name="connsiteY56" fmla="*/ 1502402 h 3120373"/>
              <a:gd name="connsiteX57" fmla="*/ 0 w 2195098"/>
              <a:gd name="connsiteY57" fmla="*/ 1386832 h 3120373"/>
              <a:gd name="connsiteX58" fmla="*/ 0 w 2195098"/>
              <a:gd name="connsiteY58" fmla="*/ 1271263 h 3120373"/>
              <a:gd name="connsiteX59" fmla="*/ 0 w 2195098"/>
              <a:gd name="connsiteY59" fmla="*/ 1155693 h 3120373"/>
              <a:gd name="connsiteX60" fmla="*/ 0 w 2195098"/>
              <a:gd name="connsiteY60" fmla="*/ 1040124 h 3120373"/>
              <a:gd name="connsiteX61" fmla="*/ 0 w 2195098"/>
              <a:gd name="connsiteY61" fmla="*/ 924555 h 3120373"/>
              <a:gd name="connsiteX62" fmla="*/ 0 w 2195098"/>
              <a:gd name="connsiteY62" fmla="*/ 808985 h 3120373"/>
              <a:gd name="connsiteX63" fmla="*/ 0 w 2195098"/>
              <a:gd name="connsiteY63" fmla="*/ 693416 h 3120373"/>
              <a:gd name="connsiteX64" fmla="*/ 0 w 2195098"/>
              <a:gd name="connsiteY64" fmla="*/ 577847 h 3120373"/>
              <a:gd name="connsiteX65" fmla="*/ 0 w 2195098"/>
              <a:gd name="connsiteY65" fmla="*/ 462277 h 3120373"/>
              <a:gd name="connsiteX66" fmla="*/ 0 w 2195098"/>
              <a:gd name="connsiteY66" fmla="*/ 346708 h 3120373"/>
              <a:gd name="connsiteX67" fmla="*/ 0 w 2195098"/>
              <a:gd name="connsiteY67" fmla="*/ 231139 h 3120373"/>
              <a:gd name="connsiteX68" fmla="*/ 0 w 2195098"/>
              <a:gd name="connsiteY68" fmla="*/ 115569 h 3120373"/>
              <a:gd name="connsiteX69" fmla="*/ 0 w 2195098"/>
              <a:gd name="connsiteY69" fmla="*/ 0 h 3120373"/>
              <a:gd name="connsiteX70" fmla="*/ 81300 w 2195098"/>
              <a:gd name="connsiteY70" fmla="*/ 0 h 3120373"/>
              <a:gd name="connsiteX71" fmla="*/ 162600 w 2195098"/>
              <a:gd name="connsiteY71" fmla="*/ 0 h 3120373"/>
              <a:gd name="connsiteX72" fmla="*/ 243900 w 2195098"/>
              <a:gd name="connsiteY72" fmla="*/ 0 h 3120373"/>
              <a:gd name="connsiteX73" fmla="*/ 325199 w 2195098"/>
              <a:gd name="connsiteY73" fmla="*/ 0 h 3120373"/>
              <a:gd name="connsiteX74" fmla="*/ 406499 w 2195098"/>
              <a:gd name="connsiteY74" fmla="*/ 0 h 3120373"/>
              <a:gd name="connsiteX75" fmla="*/ 487799 w 2195098"/>
              <a:gd name="connsiteY75" fmla="*/ 0 h 3120373"/>
              <a:gd name="connsiteX76" fmla="*/ 569099 w 2195098"/>
              <a:gd name="connsiteY76" fmla="*/ 0 h 3120373"/>
              <a:gd name="connsiteX77" fmla="*/ 650399 w 2195098"/>
              <a:gd name="connsiteY77" fmla="*/ 0 h 3120373"/>
              <a:gd name="connsiteX78" fmla="*/ 731699 w 2195098"/>
              <a:gd name="connsiteY78" fmla="*/ 0 h 3120373"/>
              <a:gd name="connsiteX79" fmla="*/ 812999 w 2195098"/>
              <a:gd name="connsiteY79" fmla="*/ 0 h 3120373"/>
              <a:gd name="connsiteX80" fmla="*/ 894299 w 2195098"/>
              <a:gd name="connsiteY80" fmla="*/ 0 h 3120373"/>
              <a:gd name="connsiteX81" fmla="*/ 975599 w 2195098"/>
              <a:gd name="connsiteY81" fmla="*/ 0 h 3120373"/>
              <a:gd name="connsiteX82" fmla="*/ 1056899 w 2195098"/>
              <a:gd name="connsiteY82" fmla="*/ 0 h 3120373"/>
              <a:gd name="connsiteX83" fmla="*/ 1138199 w 2195098"/>
              <a:gd name="connsiteY83" fmla="*/ 0 h 3120373"/>
              <a:gd name="connsiteX84" fmla="*/ 1219499 w 2195098"/>
              <a:gd name="connsiteY84" fmla="*/ 0 h 3120373"/>
              <a:gd name="connsiteX85" fmla="*/ 1300799 w 2195098"/>
              <a:gd name="connsiteY85" fmla="*/ 0 h 3120373"/>
              <a:gd name="connsiteX86" fmla="*/ 1382099 w 2195098"/>
              <a:gd name="connsiteY86" fmla="*/ 0 h 3120373"/>
              <a:gd name="connsiteX87" fmla="*/ 1463399 w 2195098"/>
              <a:gd name="connsiteY87" fmla="*/ 0 h 3120373"/>
              <a:gd name="connsiteX88" fmla="*/ 1544699 w 2195098"/>
              <a:gd name="connsiteY88" fmla="*/ 0 h 3120373"/>
              <a:gd name="connsiteX89" fmla="*/ 1625999 w 2195098"/>
              <a:gd name="connsiteY89" fmla="*/ 0 h 3120373"/>
              <a:gd name="connsiteX90" fmla="*/ 1707299 w 2195098"/>
              <a:gd name="connsiteY90" fmla="*/ 0 h 3120373"/>
              <a:gd name="connsiteX91" fmla="*/ 1788599 w 2195098"/>
              <a:gd name="connsiteY91" fmla="*/ 0 h 3120373"/>
              <a:gd name="connsiteX92" fmla="*/ 1869898 w 2195098"/>
              <a:gd name="connsiteY92" fmla="*/ 0 h 3120373"/>
              <a:gd name="connsiteX93" fmla="*/ 1951198 w 2195098"/>
              <a:gd name="connsiteY93" fmla="*/ 0 h 3120373"/>
              <a:gd name="connsiteX94" fmla="*/ 2032498 w 2195098"/>
              <a:gd name="connsiteY94" fmla="*/ 0 h 3120373"/>
              <a:gd name="connsiteX95" fmla="*/ 2113798 w 2195098"/>
              <a:gd name="connsiteY95" fmla="*/ 0 h 3120373"/>
              <a:gd name="connsiteX96" fmla="*/ 2195098 w 2195098"/>
              <a:gd name="connsiteY96" fmla="*/ 0 h 3120373"/>
              <a:gd name="connsiteX97" fmla="*/ 2195098 w 2195098"/>
              <a:gd name="connsiteY97" fmla="*/ 115569 h 3120373"/>
              <a:gd name="connsiteX98" fmla="*/ 2195098 w 2195098"/>
              <a:gd name="connsiteY98" fmla="*/ 231139 h 3120373"/>
              <a:gd name="connsiteX99" fmla="*/ 2195098 w 2195098"/>
              <a:gd name="connsiteY99" fmla="*/ 346708 h 3120373"/>
              <a:gd name="connsiteX100" fmla="*/ 2195098 w 2195098"/>
              <a:gd name="connsiteY100" fmla="*/ 462278 h 3120373"/>
              <a:gd name="connsiteX0" fmla="*/ 2195098 w 2195098"/>
              <a:gd name="connsiteY0" fmla="*/ 1502402 h 3120373"/>
              <a:gd name="connsiteX1" fmla="*/ 2195098 w 2195098"/>
              <a:gd name="connsiteY1" fmla="*/ 1617972 h 3120373"/>
              <a:gd name="connsiteX2" fmla="*/ 2195098 w 2195098"/>
              <a:gd name="connsiteY2" fmla="*/ 1733541 h 3120373"/>
              <a:gd name="connsiteX3" fmla="*/ 2195098 w 2195098"/>
              <a:gd name="connsiteY3" fmla="*/ 1849110 h 3120373"/>
              <a:gd name="connsiteX4" fmla="*/ 2195098 w 2195098"/>
              <a:gd name="connsiteY4" fmla="*/ 1964680 h 3120373"/>
              <a:gd name="connsiteX5" fmla="*/ 2195098 w 2195098"/>
              <a:gd name="connsiteY5" fmla="*/ 2080249 h 3120373"/>
              <a:gd name="connsiteX6" fmla="*/ 2195098 w 2195098"/>
              <a:gd name="connsiteY6" fmla="*/ 2195818 h 3120373"/>
              <a:gd name="connsiteX7" fmla="*/ 2195098 w 2195098"/>
              <a:gd name="connsiteY7" fmla="*/ 2311388 h 3120373"/>
              <a:gd name="connsiteX8" fmla="*/ 2195098 w 2195098"/>
              <a:gd name="connsiteY8" fmla="*/ 2426957 h 3120373"/>
              <a:gd name="connsiteX9" fmla="*/ 2195098 w 2195098"/>
              <a:gd name="connsiteY9" fmla="*/ 2542526 h 3120373"/>
              <a:gd name="connsiteX10" fmla="*/ 2195098 w 2195098"/>
              <a:gd name="connsiteY10" fmla="*/ 2658096 h 3120373"/>
              <a:gd name="connsiteX11" fmla="*/ 2195098 w 2195098"/>
              <a:gd name="connsiteY11" fmla="*/ 2773665 h 3120373"/>
              <a:gd name="connsiteX12" fmla="*/ 2195098 w 2195098"/>
              <a:gd name="connsiteY12" fmla="*/ 2889234 h 3120373"/>
              <a:gd name="connsiteX13" fmla="*/ 2195098 w 2195098"/>
              <a:gd name="connsiteY13" fmla="*/ 3004804 h 3120373"/>
              <a:gd name="connsiteX14" fmla="*/ 2195098 w 2195098"/>
              <a:gd name="connsiteY14" fmla="*/ 3120373 h 3120373"/>
              <a:gd name="connsiteX15" fmla="*/ 2113798 w 2195098"/>
              <a:gd name="connsiteY15" fmla="*/ 3120373 h 3120373"/>
              <a:gd name="connsiteX16" fmla="*/ 2032498 w 2195098"/>
              <a:gd name="connsiteY16" fmla="*/ 3120373 h 3120373"/>
              <a:gd name="connsiteX17" fmla="*/ 1951198 w 2195098"/>
              <a:gd name="connsiteY17" fmla="*/ 3120373 h 3120373"/>
              <a:gd name="connsiteX18" fmla="*/ 1869898 w 2195098"/>
              <a:gd name="connsiteY18" fmla="*/ 3120373 h 3120373"/>
              <a:gd name="connsiteX19" fmla="*/ 1788599 w 2195098"/>
              <a:gd name="connsiteY19" fmla="*/ 3120373 h 3120373"/>
              <a:gd name="connsiteX20" fmla="*/ 1707299 w 2195098"/>
              <a:gd name="connsiteY20" fmla="*/ 3120373 h 3120373"/>
              <a:gd name="connsiteX21" fmla="*/ 1625999 w 2195098"/>
              <a:gd name="connsiteY21" fmla="*/ 3120373 h 3120373"/>
              <a:gd name="connsiteX22" fmla="*/ 1544699 w 2195098"/>
              <a:gd name="connsiteY22" fmla="*/ 3120373 h 3120373"/>
              <a:gd name="connsiteX23" fmla="*/ 1463399 w 2195098"/>
              <a:gd name="connsiteY23" fmla="*/ 3120373 h 3120373"/>
              <a:gd name="connsiteX24" fmla="*/ 1382099 w 2195098"/>
              <a:gd name="connsiteY24" fmla="*/ 3120373 h 3120373"/>
              <a:gd name="connsiteX25" fmla="*/ 1300799 w 2195098"/>
              <a:gd name="connsiteY25" fmla="*/ 3120373 h 3120373"/>
              <a:gd name="connsiteX26" fmla="*/ 1219499 w 2195098"/>
              <a:gd name="connsiteY26" fmla="*/ 3120373 h 3120373"/>
              <a:gd name="connsiteX27" fmla="*/ 1138199 w 2195098"/>
              <a:gd name="connsiteY27" fmla="*/ 3120373 h 3120373"/>
              <a:gd name="connsiteX28" fmla="*/ 1056899 w 2195098"/>
              <a:gd name="connsiteY28" fmla="*/ 3120373 h 3120373"/>
              <a:gd name="connsiteX29" fmla="*/ 975599 w 2195098"/>
              <a:gd name="connsiteY29" fmla="*/ 3120373 h 3120373"/>
              <a:gd name="connsiteX30" fmla="*/ 894299 w 2195098"/>
              <a:gd name="connsiteY30" fmla="*/ 3120373 h 3120373"/>
              <a:gd name="connsiteX31" fmla="*/ 812999 w 2195098"/>
              <a:gd name="connsiteY31" fmla="*/ 3120373 h 3120373"/>
              <a:gd name="connsiteX32" fmla="*/ 731699 w 2195098"/>
              <a:gd name="connsiteY32" fmla="*/ 3120373 h 3120373"/>
              <a:gd name="connsiteX33" fmla="*/ 650399 w 2195098"/>
              <a:gd name="connsiteY33" fmla="*/ 3120373 h 3120373"/>
              <a:gd name="connsiteX34" fmla="*/ 569099 w 2195098"/>
              <a:gd name="connsiteY34" fmla="*/ 3120373 h 3120373"/>
              <a:gd name="connsiteX35" fmla="*/ 487799 w 2195098"/>
              <a:gd name="connsiteY35" fmla="*/ 3120373 h 3120373"/>
              <a:gd name="connsiteX36" fmla="*/ 406499 w 2195098"/>
              <a:gd name="connsiteY36" fmla="*/ 3120373 h 3120373"/>
              <a:gd name="connsiteX37" fmla="*/ 325199 w 2195098"/>
              <a:gd name="connsiteY37" fmla="*/ 3120373 h 3120373"/>
              <a:gd name="connsiteX38" fmla="*/ 243900 w 2195098"/>
              <a:gd name="connsiteY38" fmla="*/ 3120373 h 3120373"/>
              <a:gd name="connsiteX39" fmla="*/ 162600 w 2195098"/>
              <a:gd name="connsiteY39" fmla="*/ 3120373 h 3120373"/>
              <a:gd name="connsiteX40" fmla="*/ 813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3004804 h 3120373"/>
              <a:gd name="connsiteX43" fmla="*/ 0 w 2195098"/>
              <a:gd name="connsiteY43" fmla="*/ 2889234 h 3120373"/>
              <a:gd name="connsiteX44" fmla="*/ 0 w 2195098"/>
              <a:gd name="connsiteY44" fmla="*/ 2773665 h 3120373"/>
              <a:gd name="connsiteX45" fmla="*/ 0 w 2195098"/>
              <a:gd name="connsiteY45" fmla="*/ 2658096 h 3120373"/>
              <a:gd name="connsiteX46" fmla="*/ 0 w 2195098"/>
              <a:gd name="connsiteY46" fmla="*/ 2542526 h 3120373"/>
              <a:gd name="connsiteX47" fmla="*/ 0 w 2195098"/>
              <a:gd name="connsiteY47" fmla="*/ 2426957 h 3120373"/>
              <a:gd name="connsiteX48" fmla="*/ 0 w 2195098"/>
              <a:gd name="connsiteY48" fmla="*/ 2311388 h 3120373"/>
              <a:gd name="connsiteX49" fmla="*/ 0 w 2195098"/>
              <a:gd name="connsiteY49" fmla="*/ 2195818 h 3120373"/>
              <a:gd name="connsiteX50" fmla="*/ 0 w 2195098"/>
              <a:gd name="connsiteY50" fmla="*/ 2080249 h 3120373"/>
              <a:gd name="connsiteX51" fmla="*/ 0 w 2195098"/>
              <a:gd name="connsiteY51" fmla="*/ 1964680 h 3120373"/>
              <a:gd name="connsiteX52" fmla="*/ 0 w 2195098"/>
              <a:gd name="connsiteY52" fmla="*/ 1849110 h 3120373"/>
              <a:gd name="connsiteX53" fmla="*/ 0 w 2195098"/>
              <a:gd name="connsiteY53" fmla="*/ 1733541 h 3120373"/>
              <a:gd name="connsiteX54" fmla="*/ 0 w 2195098"/>
              <a:gd name="connsiteY54" fmla="*/ 1617971 h 3120373"/>
              <a:gd name="connsiteX55" fmla="*/ 0 w 2195098"/>
              <a:gd name="connsiteY55" fmla="*/ 1502402 h 3120373"/>
              <a:gd name="connsiteX56" fmla="*/ 0 w 2195098"/>
              <a:gd name="connsiteY56" fmla="*/ 1386832 h 3120373"/>
              <a:gd name="connsiteX57" fmla="*/ 0 w 2195098"/>
              <a:gd name="connsiteY57" fmla="*/ 1271263 h 3120373"/>
              <a:gd name="connsiteX58" fmla="*/ 0 w 2195098"/>
              <a:gd name="connsiteY58" fmla="*/ 1155693 h 3120373"/>
              <a:gd name="connsiteX59" fmla="*/ 0 w 2195098"/>
              <a:gd name="connsiteY59" fmla="*/ 1040124 h 3120373"/>
              <a:gd name="connsiteX60" fmla="*/ 0 w 2195098"/>
              <a:gd name="connsiteY60" fmla="*/ 924555 h 3120373"/>
              <a:gd name="connsiteX61" fmla="*/ 0 w 2195098"/>
              <a:gd name="connsiteY61" fmla="*/ 808985 h 3120373"/>
              <a:gd name="connsiteX62" fmla="*/ 0 w 2195098"/>
              <a:gd name="connsiteY62" fmla="*/ 693416 h 3120373"/>
              <a:gd name="connsiteX63" fmla="*/ 0 w 2195098"/>
              <a:gd name="connsiteY63" fmla="*/ 577847 h 3120373"/>
              <a:gd name="connsiteX64" fmla="*/ 0 w 2195098"/>
              <a:gd name="connsiteY64" fmla="*/ 462277 h 3120373"/>
              <a:gd name="connsiteX65" fmla="*/ 0 w 2195098"/>
              <a:gd name="connsiteY65" fmla="*/ 346708 h 3120373"/>
              <a:gd name="connsiteX66" fmla="*/ 0 w 2195098"/>
              <a:gd name="connsiteY66" fmla="*/ 231139 h 3120373"/>
              <a:gd name="connsiteX67" fmla="*/ 0 w 2195098"/>
              <a:gd name="connsiteY67" fmla="*/ 115569 h 3120373"/>
              <a:gd name="connsiteX68" fmla="*/ 0 w 2195098"/>
              <a:gd name="connsiteY68" fmla="*/ 0 h 3120373"/>
              <a:gd name="connsiteX69" fmla="*/ 81300 w 2195098"/>
              <a:gd name="connsiteY69" fmla="*/ 0 h 3120373"/>
              <a:gd name="connsiteX70" fmla="*/ 162600 w 2195098"/>
              <a:gd name="connsiteY70" fmla="*/ 0 h 3120373"/>
              <a:gd name="connsiteX71" fmla="*/ 243900 w 2195098"/>
              <a:gd name="connsiteY71" fmla="*/ 0 h 3120373"/>
              <a:gd name="connsiteX72" fmla="*/ 325199 w 2195098"/>
              <a:gd name="connsiteY72" fmla="*/ 0 h 3120373"/>
              <a:gd name="connsiteX73" fmla="*/ 406499 w 2195098"/>
              <a:gd name="connsiteY73" fmla="*/ 0 h 3120373"/>
              <a:gd name="connsiteX74" fmla="*/ 487799 w 2195098"/>
              <a:gd name="connsiteY74" fmla="*/ 0 h 3120373"/>
              <a:gd name="connsiteX75" fmla="*/ 569099 w 2195098"/>
              <a:gd name="connsiteY75" fmla="*/ 0 h 3120373"/>
              <a:gd name="connsiteX76" fmla="*/ 650399 w 2195098"/>
              <a:gd name="connsiteY76" fmla="*/ 0 h 3120373"/>
              <a:gd name="connsiteX77" fmla="*/ 731699 w 2195098"/>
              <a:gd name="connsiteY77" fmla="*/ 0 h 3120373"/>
              <a:gd name="connsiteX78" fmla="*/ 812999 w 2195098"/>
              <a:gd name="connsiteY78" fmla="*/ 0 h 3120373"/>
              <a:gd name="connsiteX79" fmla="*/ 894299 w 2195098"/>
              <a:gd name="connsiteY79" fmla="*/ 0 h 3120373"/>
              <a:gd name="connsiteX80" fmla="*/ 975599 w 2195098"/>
              <a:gd name="connsiteY80" fmla="*/ 0 h 3120373"/>
              <a:gd name="connsiteX81" fmla="*/ 1056899 w 2195098"/>
              <a:gd name="connsiteY81" fmla="*/ 0 h 3120373"/>
              <a:gd name="connsiteX82" fmla="*/ 1138199 w 2195098"/>
              <a:gd name="connsiteY82" fmla="*/ 0 h 3120373"/>
              <a:gd name="connsiteX83" fmla="*/ 1219499 w 2195098"/>
              <a:gd name="connsiteY83" fmla="*/ 0 h 3120373"/>
              <a:gd name="connsiteX84" fmla="*/ 1300799 w 2195098"/>
              <a:gd name="connsiteY84" fmla="*/ 0 h 3120373"/>
              <a:gd name="connsiteX85" fmla="*/ 1382099 w 2195098"/>
              <a:gd name="connsiteY85" fmla="*/ 0 h 3120373"/>
              <a:gd name="connsiteX86" fmla="*/ 1463399 w 2195098"/>
              <a:gd name="connsiteY86" fmla="*/ 0 h 3120373"/>
              <a:gd name="connsiteX87" fmla="*/ 1544699 w 2195098"/>
              <a:gd name="connsiteY87" fmla="*/ 0 h 3120373"/>
              <a:gd name="connsiteX88" fmla="*/ 1625999 w 2195098"/>
              <a:gd name="connsiteY88" fmla="*/ 0 h 3120373"/>
              <a:gd name="connsiteX89" fmla="*/ 1707299 w 2195098"/>
              <a:gd name="connsiteY89" fmla="*/ 0 h 3120373"/>
              <a:gd name="connsiteX90" fmla="*/ 1788599 w 2195098"/>
              <a:gd name="connsiteY90" fmla="*/ 0 h 3120373"/>
              <a:gd name="connsiteX91" fmla="*/ 1869898 w 2195098"/>
              <a:gd name="connsiteY91" fmla="*/ 0 h 3120373"/>
              <a:gd name="connsiteX92" fmla="*/ 1951198 w 2195098"/>
              <a:gd name="connsiteY92" fmla="*/ 0 h 3120373"/>
              <a:gd name="connsiteX93" fmla="*/ 2032498 w 2195098"/>
              <a:gd name="connsiteY93" fmla="*/ 0 h 3120373"/>
              <a:gd name="connsiteX94" fmla="*/ 2113798 w 2195098"/>
              <a:gd name="connsiteY94" fmla="*/ 0 h 3120373"/>
              <a:gd name="connsiteX95" fmla="*/ 2195098 w 2195098"/>
              <a:gd name="connsiteY95" fmla="*/ 0 h 3120373"/>
              <a:gd name="connsiteX96" fmla="*/ 2195098 w 2195098"/>
              <a:gd name="connsiteY96" fmla="*/ 115569 h 3120373"/>
              <a:gd name="connsiteX97" fmla="*/ 2195098 w 2195098"/>
              <a:gd name="connsiteY97" fmla="*/ 231139 h 3120373"/>
              <a:gd name="connsiteX98" fmla="*/ 2195098 w 2195098"/>
              <a:gd name="connsiteY98" fmla="*/ 346708 h 3120373"/>
              <a:gd name="connsiteX99" fmla="*/ 2195098 w 2195098"/>
              <a:gd name="connsiteY99" fmla="*/ 462278 h 3120373"/>
              <a:gd name="connsiteX0" fmla="*/ 2195098 w 2195098"/>
              <a:gd name="connsiteY0" fmla="*/ 1617972 h 3120373"/>
              <a:gd name="connsiteX1" fmla="*/ 2195098 w 2195098"/>
              <a:gd name="connsiteY1" fmla="*/ 1733541 h 3120373"/>
              <a:gd name="connsiteX2" fmla="*/ 2195098 w 2195098"/>
              <a:gd name="connsiteY2" fmla="*/ 1849110 h 3120373"/>
              <a:gd name="connsiteX3" fmla="*/ 2195098 w 2195098"/>
              <a:gd name="connsiteY3" fmla="*/ 1964680 h 3120373"/>
              <a:gd name="connsiteX4" fmla="*/ 2195098 w 2195098"/>
              <a:gd name="connsiteY4" fmla="*/ 2080249 h 3120373"/>
              <a:gd name="connsiteX5" fmla="*/ 2195098 w 2195098"/>
              <a:gd name="connsiteY5" fmla="*/ 2195818 h 3120373"/>
              <a:gd name="connsiteX6" fmla="*/ 2195098 w 2195098"/>
              <a:gd name="connsiteY6" fmla="*/ 2311388 h 3120373"/>
              <a:gd name="connsiteX7" fmla="*/ 2195098 w 2195098"/>
              <a:gd name="connsiteY7" fmla="*/ 2426957 h 3120373"/>
              <a:gd name="connsiteX8" fmla="*/ 2195098 w 2195098"/>
              <a:gd name="connsiteY8" fmla="*/ 2542526 h 3120373"/>
              <a:gd name="connsiteX9" fmla="*/ 2195098 w 2195098"/>
              <a:gd name="connsiteY9" fmla="*/ 2658096 h 3120373"/>
              <a:gd name="connsiteX10" fmla="*/ 2195098 w 2195098"/>
              <a:gd name="connsiteY10" fmla="*/ 2773665 h 3120373"/>
              <a:gd name="connsiteX11" fmla="*/ 2195098 w 2195098"/>
              <a:gd name="connsiteY11" fmla="*/ 2889234 h 3120373"/>
              <a:gd name="connsiteX12" fmla="*/ 2195098 w 2195098"/>
              <a:gd name="connsiteY12" fmla="*/ 3004804 h 3120373"/>
              <a:gd name="connsiteX13" fmla="*/ 2195098 w 2195098"/>
              <a:gd name="connsiteY13" fmla="*/ 3120373 h 3120373"/>
              <a:gd name="connsiteX14" fmla="*/ 2113798 w 2195098"/>
              <a:gd name="connsiteY14" fmla="*/ 3120373 h 3120373"/>
              <a:gd name="connsiteX15" fmla="*/ 2032498 w 2195098"/>
              <a:gd name="connsiteY15" fmla="*/ 3120373 h 3120373"/>
              <a:gd name="connsiteX16" fmla="*/ 1951198 w 2195098"/>
              <a:gd name="connsiteY16" fmla="*/ 3120373 h 3120373"/>
              <a:gd name="connsiteX17" fmla="*/ 1869898 w 2195098"/>
              <a:gd name="connsiteY17" fmla="*/ 3120373 h 3120373"/>
              <a:gd name="connsiteX18" fmla="*/ 1788599 w 2195098"/>
              <a:gd name="connsiteY18" fmla="*/ 3120373 h 3120373"/>
              <a:gd name="connsiteX19" fmla="*/ 1707299 w 2195098"/>
              <a:gd name="connsiteY19" fmla="*/ 3120373 h 3120373"/>
              <a:gd name="connsiteX20" fmla="*/ 1625999 w 2195098"/>
              <a:gd name="connsiteY20" fmla="*/ 3120373 h 3120373"/>
              <a:gd name="connsiteX21" fmla="*/ 1544699 w 2195098"/>
              <a:gd name="connsiteY21" fmla="*/ 3120373 h 3120373"/>
              <a:gd name="connsiteX22" fmla="*/ 1463399 w 2195098"/>
              <a:gd name="connsiteY22" fmla="*/ 3120373 h 3120373"/>
              <a:gd name="connsiteX23" fmla="*/ 1382099 w 2195098"/>
              <a:gd name="connsiteY23" fmla="*/ 3120373 h 3120373"/>
              <a:gd name="connsiteX24" fmla="*/ 1300799 w 2195098"/>
              <a:gd name="connsiteY24" fmla="*/ 3120373 h 3120373"/>
              <a:gd name="connsiteX25" fmla="*/ 1219499 w 2195098"/>
              <a:gd name="connsiteY25" fmla="*/ 3120373 h 3120373"/>
              <a:gd name="connsiteX26" fmla="*/ 1138199 w 2195098"/>
              <a:gd name="connsiteY26" fmla="*/ 3120373 h 3120373"/>
              <a:gd name="connsiteX27" fmla="*/ 1056899 w 2195098"/>
              <a:gd name="connsiteY27" fmla="*/ 3120373 h 3120373"/>
              <a:gd name="connsiteX28" fmla="*/ 975599 w 2195098"/>
              <a:gd name="connsiteY28" fmla="*/ 3120373 h 3120373"/>
              <a:gd name="connsiteX29" fmla="*/ 894299 w 2195098"/>
              <a:gd name="connsiteY29" fmla="*/ 3120373 h 3120373"/>
              <a:gd name="connsiteX30" fmla="*/ 812999 w 2195098"/>
              <a:gd name="connsiteY30" fmla="*/ 3120373 h 3120373"/>
              <a:gd name="connsiteX31" fmla="*/ 731699 w 2195098"/>
              <a:gd name="connsiteY31" fmla="*/ 3120373 h 3120373"/>
              <a:gd name="connsiteX32" fmla="*/ 650399 w 2195098"/>
              <a:gd name="connsiteY32" fmla="*/ 3120373 h 3120373"/>
              <a:gd name="connsiteX33" fmla="*/ 569099 w 2195098"/>
              <a:gd name="connsiteY33" fmla="*/ 3120373 h 3120373"/>
              <a:gd name="connsiteX34" fmla="*/ 487799 w 2195098"/>
              <a:gd name="connsiteY34" fmla="*/ 3120373 h 3120373"/>
              <a:gd name="connsiteX35" fmla="*/ 406499 w 2195098"/>
              <a:gd name="connsiteY35" fmla="*/ 3120373 h 3120373"/>
              <a:gd name="connsiteX36" fmla="*/ 325199 w 2195098"/>
              <a:gd name="connsiteY36" fmla="*/ 3120373 h 3120373"/>
              <a:gd name="connsiteX37" fmla="*/ 243900 w 2195098"/>
              <a:gd name="connsiteY37" fmla="*/ 3120373 h 3120373"/>
              <a:gd name="connsiteX38" fmla="*/ 162600 w 2195098"/>
              <a:gd name="connsiteY38" fmla="*/ 3120373 h 3120373"/>
              <a:gd name="connsiteX39" fmla="*/ 813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3004804 h 3120373"/>
              <a:gd name="connsiteX42" fmla="*/ 0 w 2195098"/>
              <a:gd name="connsiteY42" fmla="*/ 2889234 h 3120373"/>
              <a:gd name="connsiteX43" fmla="*/ 0 w 2195098"/>
              <a:gd name="connsiteY43" fmla="*/ 2773665 h 3120373"/>
              <a:gd name="connsiteX44" fmla="*/ 0 w 2195098"/>
              <a:gd name="connsiteY44" fmla="*/ 2658096 h 3120373"/>
              <a:gd name="connsiteX45" fmla="*/ 0 w 2195098"/>
              <a:gd name="connsiteY45" fmla="*/ 2542526 h 3120373"/>
              <a:gd name="connsiteX46" fmla="*/ 0 w 2195098"/>
              <a:gd name="connsiteY46" fmla="*/ 2426957 h 3120373"/>
              <a:gd name="connsiteX47" fmla="*/ 0 w 2195098"/>
              <a:gd name="connsiteY47" fmla="*/ 2311388 h 3120373"/>
              <a:gd name="connsiteX48" fmla="*/ 0 w 2195098"/>
              <a:gd name="connsiteY48" fmla="*/ 2195818 h 3120373"/>
              <a:gd name="connsiteX49" fmla="*/ 0 w 2195098"/>
              <a:gd name="connsiteY49" fmla="*/ 2080249 h 3120373"/>
              <a:gd name="connsiteX50" fmla="*/ 0 w 2195098"/>
              <a:gd name="connsiteY50" fmla="*/ 1964680 h 3120373"/>
              <a:gd name="connsiteX51" fmla="*/ 0 w 2195098"/>
              <a:gd name="connsiteY51" fmla="*/ 1849110 h 3120373"/>
              <a:gd name="connsiteX52" fmla="*/ 0 w 2195098"/>
              <a:gd name="connsiteY52" fmla="*/ 1733541 h 3120373"/>
              <a:gd name="connsiteX53" fmla="*/ 0 w 2195098"/>
              <a:gd name="connsiteY53" fmla="*/ 1617971 h 3120373"/>
              <a:gd name="connsiteX54" fmla="*/ 0 w 2195098"/>
              <a:gd name="connsiteY54" fmla="*/ 1502402 h 3120373"/>
              <a:gd name="connsiteX55" fmla="*/ 0 w 2195098"/>
              <a:gd name="connsiteY55" fmla="*/ 1386832 h 3120373"/>
              <a:gd name="connsiteX56" fmla="*/ 0 w 2195098"/>
              <a:gd name="connsiteY56" fmla="*/ 1271263 h 3120373"/>
              <a:gd name="connsiteX57" fmla="*/ 0 w 2195098"/>
              <a:gd name="connsiteY57" fmla="*/ 1155693 h 3120373"/>
              <a:gd name="connsiteX58" fmla="*/ 0 w 2195098"/>
              <a:gd name="connsiteY58" fmla="*/ 1040124 h 3120373"/>
              <a:gd name="connsiteX59" fmla="*/ 0 w 2195098"/>
              <a:gd name="connsiteY59" fmla="*/ 924555 h 3120373"/>
              <a:gd name="connsiteX60" fmla="*/ 0 w 2195098"/>
              <a:gd name="connsiteY60" fmla="*/ 808985 h 3120373"/>
              <a:gd name="connsiteX61" fmla="*/ 0 w 2195098"/>
              <a:gd name="connsiteY61" fmla="*/ 693416 h 3120373"/>
              <a:gd name="connsiteX62" fmla="*/ 0 w 2195098"/>
              <a:gd name="connsiteY62" fmla="*/ 577847 h 3120373"/>
              <a:gd name="connsiteX63" fmla="*/ 0 w 2195098"/>
              <a:gd name="connsiteY63" fmla="*/ 462277 h 3120373"/>
              <a:gd name="connsiteX64" fmla="*/ 0 w 2195098"/>
              <a:gd name="connsiteY64" fmla="*/ 346708 h 3120373"/>
              <a:gd name="connsiteX65" fmla="*/ 0 w 2195098"/>
              <a:gd name="connsiteY65" fmla="*/ 231139 h 3120373"/>
              <a:gd name="connsiteX66" fmla="*/ 0 w 2195098"/>
              <a:gd name="connsiteY66" fmla="*/ 115569 h 3120373"/>
              <a:gd name="connsiteX67" fmla="*/ 0 w 2195098"/>
              <a:gd name="connsiteY67" fmla="*/ 0 h 3120373"/>
              <a:gd name="connsiteX68" fmla="*/ 81300 w 2195098"/>
              <a:gd name="connsiteY68" fmla="*/ 0 h 3120373"/>
              <a:gd name="connsiteX69" fmla="*/ 162600 w 2195098"/>
              <a:gd name="connsiteY69" fmla="*/ 0 h 3120373"/>
              <a:gd name="connsiteX70" fmla="*/ 243900 w 2195098"/>
              <a:gd name="connsiteY70" fmla="*/ 0 h 3120373"/>
              <a:gd name="connsiteX71" fmla="*/ 325199 w 2195098"/>
              <a:gd name="connsiteY71" fmla="*/ 0 h 3120373"/>
              <a:gd name="connsiteX72" fmla="*/ 406499 w 2195098"/>
              <a:gd name="connsiteY72" fmla="*/ 0 h 3120373"/>
              <a:gd name="connsiteX73" fmla="*/ 487799 w 2195098"/>
              <a:gd name="connsiteY73" fmla="*/ 0 h 3120373"/>
              <a:gd name="connsiteX74" fmla="*/ 569099 w 2195098"/>
              <a:gd name="connsiteY74" fmla="*/ 0 h 3120373"/>
              <a:gd name="connsiteX75" fmla="*/ 650399 w 2195098"/>
              <a:gd name="connsiteY75" fmla="*/ 0 h 3120373"/>
              <a:gd name="connsiteX76" fmla="*/ 731699 w 2195098"/>
              <a:gd name="connsiteY76" fmla="*/ 0 h 3120373"/>
              <a:gd name="connsiteX77" fmla="*/ 812999 w 2195098"/>
              <a:gd name="connsiteY77" fmla="*/ 0 h 3120373"/>
              <a:gd name="connsiteX78" fmla="*/ 894299 w 2195098"/>
              <a:gd name="connsiteY78" fmla="*/ 0 h 3120373"/>
              <a:gd name="connsiteX79" fmla="*/ 975599 w 2195098"/>
              <a:gd name="connsiteY79" fmla="*/ 0 h 3120373"/>
              <a:gd name="connsiteX80" fmla="*/ 1056899 w 2195098"/>
              <a:gd name="connsiteY80" fmla="*/ 0 h 3120373"/>
              <a:gd name="connsiteX81" fmla="*/ 1138199 w 2195098"/>
              <a:gd name="connsiteY81" fmla="*/ 0 h 3120373"/>
              <a:gd name="connsiteX82" fmla="*/ 1219499 w 2195098"/>
              <a:gd name="connsiteY82" fmla="*/ 0 h 3120373"/>
              <a:gd name="connsiteX83" fmla="*/ 1300799 w 2195098"/>
              <a:gd name="connsiteY83" fmla="*/ 0 h 3120373"/>
              <a:gd name="connsiteX84" fmla="*/ 1382099 w 2195098"/>
              <a:gd name="connsiteY84" fmla="*/ 0 h 3120373"/>
              <a:gd name="connsiteX85" fmla="*/ 1463399 w 2195098"/>
              <a:gd name="connsiteY85" fmla="*/ 0 h 3120373"/>
              <a:gd name="connsiteX86" fmla="*/ 1544699 w 2195098"/>
              <a:gd name="connsiteY86" fmla="*/ 0 h 3120373"/>
              <a:gd name="connsiteX87" fmla="*/ 1625999 w 2195098"/>
              <a:gd name="connsiteY87" fmla="*/ 0 h 3120373"/>
              <a:gd name="connsiteX88" fmla="*/ 1707299 w 2195098"/>
              <a:gd name="connsiteY88" fmla="*/ 0 h 3120373"/>
              <a:gd name="connsiteX89" fmla="*/ 1788599 w 2195098"/>
              <a:gd name="connsiteY89" fmla="*/ 0 h 3120373"/>
              <a:gd name="connsiteX90" fmla="*/ 1869898 w 2195098"/>
              <a:gd name="connsiteY90" fmla="*/ 0 h 3120373"/>
              <a:gd name="connsiteX91" fmla="*/ 1951198 w 2195098"/>
              <a:gd name="connsiteY91" fmla="*/ 0 h 3120373"/>
              <a:gd name="connsiteX92" fmla="*/ 2032498 w 2195098"/>
              <a:gd name="connsiteY92" fmla="*/ 0 h 3120373"/>
              <a:gd name="connsiteX93" fmla="*/ 2113798 w 2195098"/>
              <a:gd name="connsiteY93" fmla="*/ 0 h 3120373"/>
              <a:gd name="connsiteX94" fmla="*/ 2195098 w 2195098"/>
              <a:gd name="connsiteY94" fmla="*/ 0 h 3120373"/>
              <a:gd name="connsiteX95" fmla="*/ 2195098 w 2195098"/>
              <a:gd name="connsiteY95" fmla="*/ 115569 h 3120373"/>
              <a:gd name="connsiteX96" fmla="*/ 2195098 w 2195098"/>
              <a:gd name="connsiteY96" fmla="*/ 231139 h 3120373"/>
              <a:gd name="connsiteX97" fmla="*/ 2195098 w 2195098"/>
              <a:gd name="connsiteY97" fmla="*/ 346708 h 3120373"/>
              <a:gd name="connsiteX98" fmla="*/ 2195098 w 2195098"/>
              <a:gd name="connsiteY98" fmla="*/ 462278 h 3120373"/>
              <a:gd name="connsiteX0" fmla="*/ 2195098 w 2195098"/>
              <a:gd name="connsiteY0" fmla="*/ 1733541 h 3120373"/>
              <a:gd name="connsiteX1" fmla="*/ 2195098 w 2195098"/>
              <a:gd name="connsiteY1" fmla="*/ 1849110 h 3120373"/>
              <a:gd name="connsiteX2" fmla="*/ 2195098 w 2195098"/>
              <a:gd name="connsiteY2" fmla="*/ 1964680 h 3120373"/>
              <a:gd name="connsiteX3" fmla="*/ 2195098 w 2195098"/>
              <a:gd name="connsiteY3" fmla="*/ 2080249 h 3120373"/>
              <a:gd name="connsiteX4" fmla="*/ 2195098 w 2195098"/>
              <a:gd name="connsiteY4" fmla="*/ 2195818 h 3120373"/>
              <a:gd name="connsiteX5" fmla="*/ 2195098 w 2195098"/>
              <a:gd name="connsiteY5" fmla="*/ 2311388 h 3120373"/>
              <a:gd name="connsiteX6" fmla="*/ 2195098 w 2195098"/>
              <a:gd name="connsiteY6" fmla="*/ 2426957 h 3120373"/>
              <a:gd name="connsiteX7" fmla="*/ 2195098 w 2195098"/>
              <a:gd name="connsiteY7" fmla="*/ 2542526 h 3120373"/>
              <a:gd name="connsiteX8" fmla="*/ 2195098 w 2195098"/>
              <a:gd name="connsiteY8" fmla="*/ 2658096 h 3120373"/>
              <a:gd name="connsiteX9" fmla="*/ 2195098 w 2195098"/>
              <a:gd name="connsiteY9" fmla="*/ 2773665 h 3120373"/>
              <a:gd name="connsiteX10" fmla="*/ 2195098 w 2195098"/>
              <a:gd name="connsiteY10" fmla="*/ 2889234 h 3120373"/>
              <a:gd name="connsiteX11" fmla="*/ 2195098 w 2195098"/>
              <a:gd name="connsiteY11" fmla="*/ 3004804 h 3120373"/>
              <a:gd name="connsiteX12" fmla="*/ 2195098 w 2195098"/>
              <a:gd name="connsiteY12" fmla="*/ 3120373 h 3120373"/>
              <a:gd name="connsiteX13" fmla="*/ 2113798 w 2195098"/>
              <a:gd name="connsiteY13" fmla="*/ 3120373 h 3120373"/>
              <a:gd name="connsiteX14" fmla="*/ 2032498 w 2195098"/>
              <a:gd name="connsiteY14" fmla="*/ 3120373 h 3120373"/>
              <a:gd name="connsiteX15" fmla="*/ 1951198 w 2195098"/>
              <a:gd name="connsiteY15" fmla="*/ 3120373 h 3120373"/>
              <a:gd name="connsiteX16" fmla="*/ 1869898 w 2195098"/>
              <a:gd name="connsiteY16" fmla="*/ 3120373 h 3120373"/>
              <a:gd name="connsiteX17" fmla="*/ 1788599 w 2195098"/>
              <a:gd name="connsiteY17" fmla="*/ 3120373 h 3120373"/>
              <a:gd name="connsiteX18" fmla="*/ 1707299 w 2195098"/>
              <a:gd name="connsiteY18" fmla="*/ 3120373 h 3120373"/>
              <a:gd name="connsiteX19" fmla="*/ 1625999 w 2195098"/>
              <a:gd name="connsiteY19" fmla="*/ 3120373 h 3120373"/>
              <a:gd name="connsiteX20" fmla="*/ 1544699 w 2195098"/>
              <a:gd name="connsiteY20" fmla="*/ 3120373 h 3120373"/>
              <a:gd name="connsiteX21" fmla="*/ 1463399 w 2195098"/>
              <a:gd name="connsiteY21" fmla="*/ 3120373 h 3120373"/>
              <a:gd name="connsiteX22" fmla="*/ 1382099 w 2195098"/>
              <a:gd name="connsiteY22" fmla="*/ 3120373 h 3120373"/>
              <a:gd name="connsiteX23" fmla="*/ 1300799 w 2195098"/>
              <a:gd name="connsiteY23" fmla="*/ 3120373 h 3120373"/>
              <a:gd name="connsiteX24" fmla="*/ 1219499 w 2195098"/>
              <a:gd name="connsiteY24" fmla="*/ 3120373 h 3120373"/>
              <a:gd name="connsiteX25" fmla="*/ 1138199 w 2195098"/>
              <a:gd name="connsiteY25" fmla="*/ 3120373 h 3120373"/>
              <a:gd name="connsiteX26" fmla="*/ 1056899 w 2195098"/>
              <a:gd name="connsiteY26" fmla="*/ 3120373 h 3120373"/>
              <a:gd name="connsiteX27" fmla="*/ 975599 w 2195098"/>
              <a:gd name="connsiteY27" fmla="*/ 3120373 h 3120373"/>
              <a:gd name="connsiteX28" fmla="*/ 894299 w 2195098"/>
              <a:gd name="connsiteY28" fmla="*/ 3120373 h 3120373"/>
              <a:gd name="connsiteX29" fmla="*/ 812999 w 2195098"/>
              <a:gd name="connsiteY29" fmla="*/ 3120373 h 3120373"/>
              <a:gd name="connsiteX30" fmla="*/ 731699 w 2195098"/>
              <a:gd name="connsiteY30" fmla="*/ 3120373 h 3120373"/>
              <a:gd name="connsiteX31" fmla="*/ 650399 w 2195098"/>
              <a:gd name="connsiteY31" fmla="*/ 3120373 h 3120373"/>
              <a:gd name="connsiteX32" fmla="*/ 569099 w 2195098"/>
              <a:gd name="connsiteY32" fmla="*/ 3120373 h 3120373"/>
              <a:gd name="connsiteX33" fmla="*/ 487799 w 2195098"/>
              <a:gd name="connsiteY33" fmla="*/ 3120373 h 3120373"/>
              <a:gd name="connsiteX34" fmla="*/ 406499 w 2195098"/>
              <a:gd name="connsiteY34" fmla="*/ 3120373 h 3120373"/>
              <a:gd name="connsiteX35" fmla="*/ 325199 w 2195098"/>
              <a:gd name="connsiteY35" fmla="*/ 3120373 h 3120373"/>
              <a:gd name="connsiteX36" fmla="*/ 243900 w 2195098"/>
              <a:gd name="connsiteY36" fmla="*/ 3120373 h 3120373"/>
              <a:gd name="connsiteX37" fmla="*/ 162600 w 2195098"/>
              <a:gd name="connsiteY37" fmla="*/ 3120373 h 3120373"/>
              <a:gd name="connsiteX38" fmla="*/ 813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3004804 h 3120373"/>
              <a:gd name="connsiteX41" fmla="*/ 0 w 2195098"/>
              <a:gd name="connsiteY41" fmla="*/ 2889234 h 3120373"/>
              <a:gd name="connsiteX42" fmla="*/ 0 w 2195098"/>
              <a:gd name="connsiteY42" fmla="*/ 2773665 h 3120373"/>
              <a:gd name="connsiteX43" fmla="*/ 0 w 2195098"/>
              <a:gd name="connsiteY43" fmla="*/ 2658096 h 3120373"/>
              <a:gd name="connsiteX44" fmla="*/ 0 w 2195098"/>
              <a:gd name="connsiteY44" fmla="*/ 2542526 h 3120373"/>
              <a:gd name="connsiteX45" fmla="*/ 0 w 2195098"/>
              <a:gd name="connsiteY45" fmla="*/ 2426957 h 3120373"/>
              <a:gd name="connsiteX46" fmla="*/ 0 w 2195098"/>
              <a:gd name="connsiteY46" fmla="*/ 2311388 h 3120373"/>
              <a:gd name="connsiteX47" fmla="*/ 0 w 2195098"/>
              <a:gd name="connsiteY47" fmla="*/ 2195818 h 3120373"/>
              <a:gd name="connsiteX48" fmla="*/ 0 w 2195098"/>
              <a:gd name="connsiteY48" fmla="*/ 2080249 h 3120373"/>
              <a:gd name="connsiteX49" fmla="*/ 0 w 2195098"/>
              <a:gd name="connsiteY49" fmla="*/ 1964680 h 3120373"/>
              <a:gd name="connsiteX50" fmla="*/ 0 w 2195098"/>
              <a:gd name="connsiteY50" fmla="*/ 1849110 h 3120373"/>
              <a:gd name="connsiteX51" fmla="*/ 0 w 2195098"/>
              <a:gd name="connsiteY51" fmla="*/ 1733541 h 3120373"/>
              <a:gd name="connsiteX52" fmla="*/ 0 w 2195098"/>
              <a:gd name="connsiteY52" fmla="*/ 1617971 h 3120373"/>
              <a:gd name="connsiteX53" fmla="*/ 0 w 2195098"/>
              <a:gd name="connsiteY53" fmla="*/ 1502402 h 3120373"/>
              <a:gd name="connsiteX54" fmla="*/ 0 w 2195098"/>
              <a:gd name="connsiteY54" fmla="*/ 1386832 h 3120373"/>
              <a:gd name="connsiteX55" fmla="*/ 0 w 2195098"/>
              <a:gd name="connsiteY55" fmla="*/ 1271263 h 3120373"/>
              <a:gd name="connsiteX56" fmla="*/ 0 w 2195098"/>
              <a:gd name="connsiteY56" fmla="*/ 1155693 h 3120373"/>
              <a:gd name="connsiteX57" fmla="*/ 0 w 2195098"/>
              <a:gd name="connsiteY57" fmla="*/ 1040124 h 3120373"/>
              <a:gd name="connsiteX58" fmla="*/ 0 w 2195098"/>
              <a:gd name="connsiteY58" fmla="*/ 924555 h 3120373"/>
              <a:gd name="connsiteX59" fmla="*/ 0 w 2195098"/>
              <a:gd name="connsiteY59" fmla="*/ 808985 h 3120373"/>
              <a:gd name="connsiteX60" fmla="*/ 0 w 2195098"/>
              <a:gd name="connsiteY60" fmla="*/ 693416 h 3120373"/>
              <a:gd name="connsiteX61" fmla="*/ 0 w 2195098"/>
              <a:gd name="connsiteY61" fmla="*/ 577847 h 3120373"/>
              <a:gd name="connsiteX62" fmla="*/ 0 w 2195098"/>
              <a:gd name="connsiteY62" fmla="*/ 462277 h 3120373"/>
              <a:gd name="connsiteX63" fmla="*/ 0 w 2195098"/>
              <a:gd name="connsiteY63" fmla="*/ 346708 h 3120373"/>
              <a:gd name="connsiteX64" fmla="*/ 0 w 2195098"/>
              <a:gd name="connsiteY64" fmla="*/ 231139 h 3120373"/>
              <a:gd name="connsiteX65" fmla="*/ 0 w 2195098"/>
              <a:gd name="connsiteY65" fmla="*/ 115569 h 3120373"/>
              <a:gd name="connsiteX66" fmla="*/ 0 w 2195098"/>
              <a:gd name="connsiteY66" fmla="*/ 0 h 3120373"/>
              <a:gd name="connsiteX67" fmla="*/ 81300 w 2195098"/>
              <a:gd name="connsiteY67" fmla="*/ 0 h 3120373"/>
              <a:gd name="connsiteX68" fmla="*/ 162600 w 2195098"/>
              <a:gd name="connsiteY68" fmla="*/ 0 h 3120373"/>
              <a:gd name="connsiteX69" fmla="*/ 243900 w 2195098"/>
              <a:gd name="connsiteY69" fmla="*/ 0 h 3120373"/>
              <a:gd name="connsiteX70" fmla="*/ 325199 w 2195098"/>
              <a:gd name="connsiteY70" fmla="*/ 0 h 3120373"/>
              <a:gd name="connsiteX71" fmla="*/ 406499 w 2195098"/>
              <a:gd name="connsiteY71" fmla="*/ 0 h 3120373"/>
              <a:gd name="connsiteX72" fmla="*/ 487799 w 2195098"/>
              <a:gd name="connsiteY72" fmla="*/ 0 h 3120373"/>
              <a:gd name="connsiteX73" fmla="*/ 569099 w 2195098"/>
              <a:gd name="connsiteY73" fmla="*/ 0 h 3120373"/>
              <a:gd name="connsiteX74" fmla="*/ 650399 w 2195098"/>
              <a:gd name="connsiteY74" fmla="*/ 0 h 3120373"/>
              <a:gd name="connsiteX75" fmla="*/ 731699 w 2195098"/>
              <a:gd name="connsiteY75" fmla="*/ 0 h 3120373"/>
              <a:gd name="connsiteX76" fmla="*/ 812999 w 2195098"/>
              <a:gd name="connsiteY76" fmla="*/ 0 h 3120373"/>
              <a:gd name="connsiteX77" fmla="*/ 894299 w 2195098"/>
              <a:gd name="connsiteY77" fmla="*/ 0 h 3120373"/>
              <a:gd name="connsiteX78" fmla="*/ 975599 w 2195098"/>
              <a:gd name="connsiteY78" fmla="*/ 0 h 3120373"/>
              <a:gd name="connsiteX79" fmla="*/ 1056899 w 2195098"/>
              <a:gd name="connsiteY79" fmla="*/ 0 h 3120373"/>
              <a:gd name="connsiteX80" fmla="*/ 1138199 w 2195098"/>
              <a:gd name="connsiteY80" fmla="*/ 0 h 3120373"/>
              <a:gd name="connsiteX81" fmla="*/ 1219499 w 2195098"/>
              <a:gd name="connsiteY81" fmla="*/ 0 h 3120373"/>
              <a:gd name="connsiteX82" fmla="*/ 1300799 w 2195098"/>
              <a:gd name="connsiteY82" fmla="*/ 0 h 3120373"/>
              <a:gd name="connsiteX83" fmla="*/ 1382099 w 2195098"/>
              <a:gd name="connsiteY83" fmla="*/ 0 h 3120373"/>
              <a:gd name="connsiteX84" fmla="*/ 1463399 w 2195098"/>
              <a:gd name="connsiteY84" fmla="*/ 0 h 3120373"/>
              <a:gd name="connsiteX85" fmla="*/ 1544699 w 2195098"/>
              <a:gd name="connsiteY85" fmla="*/ 0 h 3120373"/>
              <a:gd name="connsiteX86" fmla="*/ 1625999 w 2195098"/>
              <a:gd name="connsiteY86" fmla="*/ 0 h 3120373"/>
              <a:gd name="connsiteX87" fmla="*/ 1707299 w 2195098"/>
              <a:gd name="connsiteY87" fmla="*/ 0 h 3120373"/>
              <a:gd name="connsiteX88" fmla="*/ 1788599 w 2195098"/>
              <a:gd name="connsiteY88" fmla="*/ 0 h 3120373"/>
              <a:gd name="connsiteX89" fmla="*/ 1869898 w 2195098"/>
              <a:gd name="connsiteY89" fmla="*/ 0 h 3120373"/>
              <a:gd name="connsiteX90" fmla="*/ 1951198 w 2195098"/>
              <a:gd name="connsiteY90" fmla="*/ 0 h 3120373"/>
              <a:gd name="connsiteX91" fmla="*/ 2032498 w 2195098"/>
              <a:gd name="connsiteY91" fmla="*/ 0 h 3120373"/>
              <a:gd name="connsiteX92" fmla="*/ 2113798 w 2195098"/>
              <a:gd name="connsiteY92" fmla="*/ 0 h 3120373"/>
              <a:gd name="connsiteX93" fmla="*/ 2195098 w 2195098"/>
              <a:gd name="connsiteY93" fmla="*/ 0 h 3120373"/>
              <a:gd name="connsiteX94" fmla="*/ 2195098 w 2195098"/>
              <a:gd name="connsiteY94" fmla="*/ 115569 h 3120373"/>
              <a:gd name="connsiteX95" fmla="*/ 2195098 w 2195098"/>
              <a:gd name="connsiteY95" fmla="*/ 231139 h 3120373"/>
              <a:gd name="connsiteX96" fmla="*/ 2195098 w 2195098"/>
              <a:gd name="connsiteY96" fmla="*/ 346708 h 3120373"/>
              <a:gd name="connsiteX97" fmla="*/ 2195098 w 2195098"/>
              <a:gd name="connsiteY97" fmla="*/ 462278 h 3120373"/>
              <a:gd name="connsiteX0" fmla="*/ 2195098 w 2195098"/>
              <a:gd name="connsiteY0" fmla="*/ 1849110 h 3120373"/>
              <a:gd name="connsiteX1" fmla="*/ 2195098 w 2195098"/>
              <a:gd name="connsiteY1" fmla="*/ 1964680 h 3120373"/>
              <a:gd name="connsiteX2" fmla="*/ 2195098 w 2195098"/>
              <a:gd name="connsiteY2" fmla="*/ 2080249 h 3120373"/>
              <a:gd name="connsiteX3" fmla="*/ 2195098 w 2195098"/>
              <a:gd name="connsiteY3" fmla="*/ 2195818 h 3120373"/>
              <a:gd name="connsiteX4" fmla="*/ 2195098 w 2195098"/>
              <a:gd name="connsiteY4" fmla="*/ 2311388 h 3120373"/>
              <a:gd name="connsiteX5" fmla="*/ 2195098 w 2195098"/>
              <a:gd name="connsiteY5" fmla="*/ 2426957 h 3120373"/>
              <a:gd name="connsiteX6" fmla="*/ 2195098 w 2195098"/>
              <a:gd name="connsiteY6" fmla="*/ 2542526 h 3120373"/>
              <a:gd name="connsiteX7" fmla="*/ 2195098 w 2195098"/>
              <a:gd name="connsiteY7" fmla="*/ 2658096 h 3120373"/>
              <a:gd name="connsiteX8" fmla="*/ 2195098 w 2195098"/>
              <a:gd name="connsiteY8" fmla="*/ 2773665 h 3120373"/>
              <a:gd name="connsiteX9" fmla="*/ 2195098 w 2195098"/>
              <a:gd name="connsiteY9" fmla="*/ 2889234 h 3120373"/>
              <a:gd name="connsiteX10" fmla="*/ 2195098 w 2195098"/>
              <a:gd name="connsiteY10" fmla="*/ 3004804 h 3120373"/>
              <a:gd name="connsiteX11" fmla="*/ 2195098 w 2195098"/>
              <a:gd name="connsiteY11" fmla="*/ 3120373 h 3120373"/>
              <a:gd name="connsiteX12" fmla="*/ 2113798 w 2195098"/>
              <a:gd name="connsiteY12" fmla="*/ 3120373 h 3120373"/>
              <a:gd name="connsiteX13" fmla="*/ 2032498 w 2195098"/>
              <a:gd name="connsiteY13" fmla="*/ 3120373 h 3120373"/>
              <a:gd name="connsiteX14" fmla="*/ 1951198 w 2195098"/>
              <a:gd name="connsiteY14" fmla="*/ 3120373 h 3120373"/>
              <a:gd name="connsiteX15" fmla="*/ 1869898 w 2195098"/>
              <a:gd name="connsiteY15" fmla="*/ 3120373 h 3120373"/>
              <a:gd name="connsiteX16" fmla="*/ 1788599 w 2195098"/>
              <a:gd name="connsiteY16" fmla="*/ 3120373 h 3120373"/>
              <a:gd name="connsiteX17" fmla="*/ 1707299 w 2195098"/>
              <a:gd name="connsiteY17" fmla="*/ 3120373 h 3120373"/>
              <a:gd name="connsiteX18" fmla="*/ 1625999 w 2195098"/>
              <a:gd name="connsiteY18" fmla="*/ 3120373 h 3120373"/>
              <a:gd name="connsiteX19" fmla="*/ 1544699 w 2195098"/>
              <a:gd name="connsiteY19" fmla="*/ 3120373 h 3120373"/>
              <a:gd name="connsiteX20" fmla="*/ 1463399 w 2195098"/>
              <a:gd name="connsiteY20" fmla="*/ 3120373 h 3120373"/>
              <a:gd name="connsiteX21" fmla="*/ 1382099 w 2195098"/>
              <a:gd name="connsiteY21" fmla="*/ 3120373 h 3120373"/>
              <a:gd name="connsiteX22" fmla="*/ 1300799 w 2195098"/>
              <a:gd name="connsiteY22" fmla="*/ 3120373 h 3120373"/>
              <a:gd name="connsiteX23" fmla="*/ 1219499 w 2195098"/>
              <a:gd name="connsiteY23" fmla="*/ 3120373 h 3120373"/>
              <a:gd name="connsiteX24" fmla="*/ 1138199 w 2195098"/>
              <a:gd name="connsiteY24" fmla="*/ 3120373 h 3120373"/>
              <a:gd name="connsiteX25" fmla="*/ 1056899 w 2195098"/>
              <a:gd name="connsiteY25" fmla="*/ 3120373 h 3120373"/>
              <a:gd name="connsiteX26" fmla="*/ 975599 w 2195098"/>
              <a:gd name="connsiteY26" fmla="*/ 3120373 h 3120373"/>
              <a:gd name="connsiteX27" fmla="*/ 894299 w 2195098"/>
              <a:gd name="connsiteY27" fmla="*/ 3120373 h 3120373"/>
              <a:gd name="connsiteX28" fmla="*/ 812999 w 2195098"/>
              <a:gd name="connsiteY28" fmla="*/ 3120373 h 3120373"/>
              <a:gd name="connsiteX29" fmla="*/ 731699 w 2195098"/>
              <a:gd name="connsiteY29" fmla="*/ 3120373 h 3120373"/>
              <a:gd name="connsiteX30" fmla="*/ 650399 w 2195098"/>
              <a:gd name="connsiteY30" fmla="*/ 3120373 h 3120373"/>
              <a:gd name="connsiteX31" fmla="*/ 569099 w 2195098"/>
              <a:gd name="connsiteY31" fmla="*/ 3120373 h 3120373"/>
              <a:gd name="connsiteX32" fmla="*/ 487799 w 2195098"/>
              <a:gd name="connsiteY32" fmla="*/ 3120373 h 3120373"/>
              <a:gd name="connsiteX33" fmla="*/ 406499 w 2195098"/>
              <a:gd name="connsiteY33" fmla="*/ 3120373 h 3120373"/>
              <a:gd name="connsiteX34" fmla="*/ 325199 w 2195098"/>
              <a:gd name="connsiteY34" fmla="*/ 3120373 h 3120373"/>
              <a:gd name="connsiteX35" fmla="*/ 243900 w 2195098"/>
              <a:gd name="connsiteY35" fmla="*/ 3120373 h 3120373"/>
              <a:gd name="connsiteX36" fmla="*/ 162600 w 2195098"/>
              <a:gd name="connsiteY36" fmla="*/ 3120373 h 3120373"/>
              <a:gd name="connsiteX37" fmla="*/ 813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3004804 h 3120373"/>
              <a:gd name="connsiteX40" fmla="*/ 0 w 2195098"/>
              <a:gd name="connsiteY40" fmla="*/ 2889234 h 3120373"/>
              <a:gd name="connsiteX41" fmla="*/ 0 w 2195098"/>
              <a:gd name="connsiteY41" fmla="*/ 2773665 h 3120373"/>
              <a:gd name="connsiteX42" fmla="*/ 0 w 2195098"/>
              <a:gd name="connsiteY42" fmla="*/ 2658096 h 3120373"/>
              <a:gd name="connsiteX43" fmla="*/ 0 w 2195098"/>
              <a:gd name="connsiteY43" fmla="*/ 2542526 h 3120373"/>
              <a:gd name="connsiteX44" fmla="*/ 0 w 2195098"/>
              <a:gd name="connsiteY44" fmla="*/ 2426957 h 3120373"/>
              <a:gd name="connsiteX45" fmla="*/ 0 w 2195098"/>
              <a:gd name="connsiteY45" fmla="*/ 2311388 h 3120373"/>
              <a:gd name="connsiteX46" fmla="*/ 0 w 2195098"/>
              <a:gd name="connsiteY46" fmla="*/ 2195818 h 3120373"/>
              <a:gd name="connsiteX47" fmla="*/ 0 w 2195098"/>
              <a:gd name="connsiteY47" fmla="*/ 2080249 h 3120373"/>
              <a:gd name="connsiteX48" fmla="*/ 0 w 2195098"/>
              <a:gd name="connsiteY48" fmla="*/ 1964680 h 3120373"/>
              <a:gd name="connsiteX49" fmla="*/ 0 w 2195098"/>
              <a:gd name="connsiteY49" fmla="*/ 1849110 h 3120373"/>
              <a:gd name="connsiteX50" fmla="*/ 0 w 2195098"/>
              <a:gd name="connsiteY50" fmla="*/ 1733541 h 3120373"/>
              <a:gd name="connsiteX51" fmla="*/ 0 w 2195098"/>
              <a:gd name="connsiteY51" fmla="*/ 1617971 h 3120373"/>
              <a:gd name="connsiteX52" fmla="*/ 0 w 2195098"/>
              <a:gd name="connsiteY52" fmla="*/ 1502402 h 3120373"/>
              <a:gd name="connsiteX53" fmla="*/ 0 w 2195098"/>
              <a:gd name="connsiteY53" fmla="*/ 1386832 h 3120373"/>
              <a:gd name="connsiteX54" fmla="*/ 0 w 2195098"/>
              <a:gd name="connsiteY54" fmla="*/ 1271263 h 3120373"/>
              <a:gd name="connsiteX55" fmla="*/ 0 w 2195098"/>
              <a:gd name="connsiteY55" fmla="*/ 1155693 h 3120373"/>
              <a:gd name="connsiteX56" fmla="*/ 0 w 2195098"/>
              <a:gd name="connsiteY56" fmla="*/ 1040124 h 3120373"/>
              <a:gd name="connsiteX57" fmla="*/ 0 w 2195098"/>
              <a:gd name="connsiteY57" fmla="*/ 924555 h 3120373"/>
              <a:gd name="connsiteX58" fmla="*/ 0 w 2195098"/>
              <a:gd name="connsiteY58" fmla="*/ 808985 h 3120373"/>
              <a:gd name="connsiteX59" fmla="*/ 0 w 2195098"/>
              <a:gd name="connsiteY59" fmla="*/ 693416 h 3120373"/>
              <a:gd name="connsiteX60" fmla="*/ 0 w 2195098"/>
              <a:gd name="connsiteY60" fmla="*/ 577847 h 3120373"/>
              <a:gd name="connsiteX61" fmla="*/ 0 w 2195098"/>
              <a:gd name="connsiteY61" fmla="*/ 462277 h 3120373"/>
              <a:gd name="connsiteX62" fmla="*/ 0 w 2195098"/>
              <a:gd name="connsiteY62" fmla="*/ 346708 h 3120373"/>
              <a:gd name="connsiteX63" fmla="*/ 0 w 2195098"/>
              <a:gd name="connsiteY63" fmla="*/ 231139 h 3120373"/>
              <a:gd name="connsiteX64" fmla="*/ 0 w 2195098"/>
              <a:gd name="connsiteY64" fmla="*/ 115569 h 3120373"/>
              <a:gd name="connsiteX65" fmla="*/ 0 w 2195098"/>
              <a:gd name="connsiteY65" fmla="*/ 0 h 3120373"/>
              <a:gd name="connsiteX66" fmla="*/ 81300 w 2195098"/>
              <a:gd name="connsiteY66" fmla="*/ 0 h 3120373"/>
              <a:gd name="connsiteX67" fmla="*/ 162600 w 2195098"/>
              <a:gd name="connsiteY67" fmla="*/ 0 h 3120373"/>
              <a:gd name="connsiteX68" fmla="*/ 243900 w 2195098"/>
              <a:gd name="connsiteY68" fmla="*/ 0 h 3120373"/>
              <a:gd name="connsiteX69" fmla="*/ 325199 w 2195098"/>
              <a:gd name="connsiteY69" fmla="*/ 0 h 3120373"/>
              <a:gd name="connsiteX70" fmla="*/ 406499 w 2195098"/>
              <a:gd name="connsiteY70" fmla="*/ 0 h 3120373"/>
              <a:gd name="connsiteX71" fmla="*/ 487799 w 2195098"/>
              <a:gd name="connsiteY71" fmla="*/ 0 h 3120373"/>
              <a:gd name="connsiteX72" fmla="*/ 569099 w 2195098"/>
              <a:gd name="connsiteY72" fmla="*/ 0 h 3120373"/>
              <a:gd name="connsiteX73" fmla="*/ 650399 w 2195098"/>
              <a:gd name="connsiteY73" fmla="*/ 0 h 3120373"/>
              <a:gd name="connsiteX74" fmla="*/ 731699 w 2195098"/>
              <a:gd name="connsiteY74" fmla="*/ 0 h 3120373"/>
              <a:gd name="connsiteX75" fmla="*/ 812999 w 2195098"/>
              <a:gd name="connsiteY75" fmla="*/ 0 h 3120373"/>
              <a:gd name="connsiteX76" fmla="*/ 894299 w 2195098"/>
              <a:gd name="connsiteY76" fmla="*/ 0 h 3120373"/>
              <a:gd name="connsiteX77" fmla="*/ 975599 w 2195098"/>
              <a:gd name="connsiteY77" fmla="*/ 0 h 3120373"/>
              <a:gd name="connsiteX78" fmla="*/ 1056899 w 2195098"/>
              <a:gd name="connsiteY78" fmla="*/ 0 h 3120373"/>
              <a:gd name="connsiteX79" fmla="*/ 1138199 w 2195098"/>
              <a:gd name="connsiteY79" fmla="*/ 0 h 3120373"/>
              <a:gd name="connsiteX80" fmla="*/ 1219499 w 2195098"/>
              <a:gd name="connsiteY80" fmla="*/ 0 h 3120373"/>
              <a:gd name="connsiteX81" fmla="*/ 1300799 w 2195098"/>
              <a:gd name="connsiteY81" fmla="*/ 0 h 3120373"/>
              <a:gd name="connsiteX82" fmla="*/ 1382099 w 2195098"/>
              <a:gd name="connsiteY82" fmla="*/ 0 h 3120373"/>
              <a:gd name="connsiteX83" fmla="*/ 1463399 w 2195098"/>
              <a:gd name="connsiteY83" fmla="*/ 0 h 3120373"/>
              <a:gd name="connsiteX84" fmla="*/ 1544699 w 2195098"/>
              <a:gd name="connsiteY84" fmla="*/ 0 h 3120373"/>
              <a:gd name="connsiteX85" fmla="*/ 1625999 w 2195098"/>
              <a:gd name="connsiteY85" fmla="*/ 0 h 3120373"/>
              <a:gd name="connsiteX86" fmla="*/ 1707299 w 2195098"/>
              <a:gd name="connsiteY86" fmla="*/ 0 h 3120373"/>
              <a:gd name="connsiteX87" fmla="*/ 1788599 w 2195098"/>
              <a:gd name="connsiteY87" fmla="*/ 0 h 3120373"/>
              <a:gd name="connsiteX88" fmla="*/ 1869898 w 2195098"/>
              <a:gd name="connsiteY88" fmla="*/ 0 h 3120373"/>
              <a:gd name="connsiteX89" fmla="*/ 1951198 w 2195098"/>
              <a:gd name="connsiteY89" fmla="*/ 0 h 3120373"/>
              <a:gd name="connsiteX90" fmla="*/ 2032498 w 2195098"/>
              <a:gd name="connsiteY90" fmla="*/ 0 h 3120373"/>
              <a:gd name="connsiteX91" fmla="*/ 2113798 w 2195098"/>
              <a:gd name="connsiteY91" fmla="*/ 0 h 3120373"/>
              <a:gd name="connsiteX92" fmla="*/ 2195098 w 2195098"/>
              <a:gd name="connsiteY92" fmla="*/ 0 h 3120373"/>
              <a:gd name="connsiteX93" fmla="*/ 2195098 w 2195098"/>
              <a:gd name="connsiteY93" fmla="*/ 115569 h 3120373"/>
              <a:gd name="connsiteX94" fmla="*/ 2195098 w 2195098"/>
              <a:gd name="connsiteY94" fmla="*/ 231139 h 3120373"/>
              <a:gd name="connsiteX95" fmla="*/ 2195098 w 2195098"/>
              <a:gd name="connsiteY95" fmla="*/ 346708 h 3120373"/>
              <a:gd name="connsiteX96" fmla="*/ 2195098 w 2195098"/>
              <a:gd name="connsiteY96" fmla="*/ 462278 h 3120373"/>
              <a:gd name="connsiteX0" fmla="*/ 2195098 w 2195098"/>
              <a:gd name="connsiteY0" fmla="*/ 1964680 h 3120373"/>
              <a:gd name="connsiteX1" fmla="*/ 2195098 w 2195098"/>
              <a:gd name="connsiteY1" fmla="*/ 2080249 h 3120373"/>
              <a:gd name="connsiteX2" fmla="*/ 2195098 w 2195098"/>
              <a:gd name="connsiteY2" fmla="*/ 2195818 h 3120373"/>
              <a:gd name="connsiteX3" fmla="*/ 2195098 w 2195098"/>
              <a:gd name="connsiteY3" fmla="*/ 2311388 h 3120373"/>
              <a:gd name="connsiteX4" fmla="*/ 2195098 w 2195098"/>
              <a:gd name="connsiteY4" fmla="*/ 2426957 h 3120373"/>
              <a:gd name="connsiteX5" fmla="*/ 2195098 w 2195098"/>
              <a:gd name="connsiteY5" fmla="*/ 2542526 h 3120373"/>
              <a:gd name="connsiteX6" fmla="*/ 2195098 w 2195098"/>
              <a:gd name="connsiteY6" fmla="*/ 2658096 h 3120373"/>
              <a:gd name="connsiteX7" fmla="*/ 2195098 w 2195098"/>
              <a:gd name="connsiteY7" fmla="*/ 2773665 h 3120373"/>
              <a:gd name="connsiteX8" fmla="*/ 2195098 w 2195098"/>
              <a:gd name="connsiteY8" fmla="*/ 2889234 h 3120373"/>
              <a:gd name="connsiteX9" fmla="*/ 2195098 w 2195098"/>
              <a:gd name="connsiteY9" fmla="*/ 3004804 h 3120373"/>
              <a:gd name="connsiteX10" fmla="*/ 2195098 w 2195098"/>
              <a:gd name="connsiteY10" fmla="*/ 3120373 h 3120373"/>
              <a:gd name="connsiteX11" fmla="*/ 2113798 w 2195098"/>
              <a:gd name="connsiteY11" fmla="*/ 3120373 h 3120373"/>
              <a:gd name="connsiteX12" fmla="*/ 2032498 w 2195098"/>
              <a:gd name="connsiteY12" fmla="*/ 3120373 h 3120373"/>
              <a:gd name="connsiteX13" fmla="*/ 1951198 w 2195098"/>
              <a:gd name="connsiteY13" fmla="*/ 3120373 h 3120373"/>
              <a:gd name="connsiteX14" fmla="*/ 1869898 w 2195098"/>
              <a:gd name="connsiteY14" fmla="*/ 3120373 h 3120373"/>
              <a:gd name="connsiteX15" fmla="*/ 1788599 w 2195098"/>
              <a:gd name="connsiteY15" fmla="*/ 3120373 h 3120373"/>
              <a:gd name="connsiteX16" fmla="*/ 1707299 w 2195098"/>
              <a:gd name="connsiteY16" fmla="*/ 3120373 h 3120373"/>
              <a:gd name="connsiteX17" fmla="*/ 1625999 w 2195098"/>
              <a:gd name="connsiteY17" fmla="*/ 3120373 h 3120373"/>
              <a:gd name="connsiteX18" fmla="*/ 1544699 w 2195098"/>
              <a:gd name="connsiteY18" fmla="*/ 3120373 h 3120373"/>
              <a:gd name="connsiteX19" fmla="*/ 1463399 w 2195098"/>
              <a:gd name="connsiteY19" fmla="*/ 3120373 h 3120373"/>
              <a:gd name="connsiteX20" fmla="*/ 1382099 w 2195098"/>
              <a:gd name="connsiteY20" fmla="*/ 3120373 h 3120373"/>
              <a:gd name="connsiteX21" fmla="*/ 1300799 w 2195098"/>
              <a:gd name="connsiteY21" fmla="*/ 3120373 h 3120373"/>
              <a:gd name="connsiteX22" fmla="*/ 1219499 w 2195098"/>
              <a:gd name="connsiteY22" fmla="*/ 3120373 h 3120373"/>
              <a:gd name="connsiteX23" fmla="*/ 1138199 w 2195098"/>
              <a:gd name="connsiteY23" fmla="*/ 3120373 h 3120373"/>
              <a:gd name="connsiteX24" fmla="*/ 1056899 w 2195098"/>
              <a:gd name="connsiteY24" fmla="*/ 3120373 h 3120373"/>
              <a:gd name="connsiteX25" fmla="*/ 975599 w 2195098"/>
              <a:gd name="connsiteY25" fmla="*/ 3120373 h 3120373"/>
              <a:gd name="connsiteX26" fmla="*/ 894299 w 2195098"/>
              <a:gd name="connsiteY26" fmla="*/ 3120373 h 3120373"/>
              <a:gd name="connsiteX27" fmla="*/ 812999 w 2195098"/>
              <a:gd name="connsiteY27" fmla="*/ 3120373 h 3120373"/>
              <a:gd name="connsiteX28" fmla="*/ 731699 w 2195098"/>
              <a:gd name="connsiteY28" fmla="*/ 3120373 h 3120373"/>
              <a:gd name="connsiteX29" fmla="*/ 650399 w 2195098"/>
              <a:gd name="connsiteY29" fmla="*/ 3120373 h 3120373"/>
              <a:gd name="connsiteX30" fmla="*/ 569099 w 2195098"/>
              <a:gd name="connsiteY30" fmla="*/ 3120373 h 3120373"/>
              <a:gd name="connsiteX31" fmla="*/ 487799 w 2195098"/>
              <a:gd name="connsiteY31" fmla="*/ 3120373 h 3120373"/>
              <a:gd name="connsiteX32" fmla="*/ 406499 w 2195098"/>
              <a:gd name="connsiteY32" fmla="*/ 3120373 h 3120373"/>
              <a:gd name="connsiteX33" fmla="*/ 325199 w 2195098"/>
              <a:gd name="connsiteY33" fmla="*/ 3120373 h 3120373"/>
              <a:gd name="connsiteX34" fmla="*/ 243900 w 2195098"/>
              <a:gd name="connsiteY34" fmla="*/ 3120373 h 3120373"/>
              <a:gd name="connsiteX35" fmla="*/ 162600 w 2195098"/>
              <a:gd name="connsiteY35" fmla="*/ 3120373 h 3120373"/>
              <a:gd name="connsiteX36" fmla="*/ 813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3004804 h 3120373"/>
              <a:gd name="connsiteX39" fmla="*/ 0 w 2195098"/>
              <a:gd name="connsiteY39" fmla="*/ 2889234 h 3120373"/>
              <a:gd name="connsiteX40" fmla="*/ 0 w 2195098"/>
              <a:gd name="connsiteY40" fmla="*/ 2773665 h 3120373"/>
              <a:gd name="connsiteX41" fmla="*/ 0 w 2195098"/>
              <a:gd name="connsiteY41" fmla="*/ 2658096 h 3120373"/>
              <a:gd name="connsiteX42" fmla="*/ 0 w 2195098"/>
              <a:gd name="connsiteY42" fmla="*/ 2542526 h 3120373"/>
              <a:gd name="connsiteX43" fmla="*/ 0 w 2195098"/>
              <a:gd name="connsiteY43" fmla="*/ 2426957 h 3120373"/>
              <a:gd name="connsiteX44" fmla="*/ 0 w 2195098"/>
              <a:gd name="connsiteY44" fmla="*/ 2311388 h 3120373"/>
              <a:gd name="connsiteX45" fmla="*/ 0 w 2195098"/>
              <a:gd name="connsiteY45" fmla="*/ 2195818 h 3120373"/>
              <a:gd name="connsiteX46" fmla="*/ 0 w 2195098"/>
              <a:gd name="connsiteY46" fmla="*/ 2080249 h 3120373"/>
              <a:gd name="connsiteX47" fmla="*/ 0 w 2195098"/>
              <a:gd name="connsiteY47" fmla="*/ 1964680 h 3120373"/>
              <a:gd name="connsiteX48" fmla="*/ 0 w 2195098"/>
              <a:gd name="connsiteY48" fmla="*/ 1849110 h 3120373"/>
              <a:gd name="connsiteX49" fmla="*/ 0 w 2195098"/>
              <a:gd name="connsiteY49" fmla="*/ 1733541 h 3120373"/>
              <a:gd name="connsiteX50" fmla="*/ 0 w 2195098"/>
              <a:gd name="connsiteY50" fmla="*/ 1617971 h 3120373"/>
              <a:gd name="connsiteX51" fmla="*/ 0 w 2195098"/>
              <a:gd name="connsiteY51" fmla="*/ 1502402 h 3120373"/>
              <a:gd name="connsiteX52" fmla="*/ 0 w 2195098"/>
              <a:gd name="connsiteY52" fmla="*/ 1386832 h 3120373"/>
              <a:gd name="connsiteX53" fmla="*/ 0 w 2195098"/>
              <a:gd name="connsiteY53" fmla="*/ 1271263 h 3120373"/>
              <a:gd name="connsiteX54" fmla="*/ 0 w 2195098"/>
              <a:gd name="connsiteY54" fmla="*/ 1155693 h 3120373"/>
              <a:gd name="connsiteX55" fmla="*/ 0 w 2195098"/>
              <a:gd name="connsiteY55" fmla="*/ 1040124 h 3120373"/>
              <a:gd name="connsiteX56" fmla="*/ 0 w 2195098"/>
              <a:gd name="connsiteY56" fmla="*/ 924555 h 3120373"/>
              <a:gd name="connsiteX57" fmla="*/ 0 w 2195098"/>
              <a:gd name="connsiteY57" fmla="*/ 808985 h 3120373"/>
              <a:gd name="connsiteX58" fmla="*/ 0 w 2195098"/>
              <a:gd name="connsiteY58" fmla="*/ 693416 h 3120373"/>
              <a:gd name="connsiteX59" fmla="*/ 0 w 2195098"/>
              <a:gd name="connsiteY59" fmla="*/ 577847 h 3120373"/>
              <a:gd name="connsiteX60" fmla="*/ 0 w 2195098"/>
              <a:gd name="connsiteY60" fmla="*/ 462277 h 3120373"/>
              <a:gd name="connsiteX61" fmla="*/ 0 w 2195098"/>
              <a:gd name="connsiteY61" fmla="*/ 346708 h 3120373"/>
              <a:gd name="connsiteX62" fmla="*/ 0 w 2195098"/>
              <a:gd name="connsiteY62" fmla="*/ 231139 h 3120373"/>
              <a:gd name="connsiteX63" fmla="*/ 0 w 2195098"/>
              <a:gd name="connsiteY63" fmla="*/ 115569 h 3120373"/>
              <a:gd name="connsiteX64" fmla="*/ 0 w 2195098"/>
              <a:gd name="connsiteY64" fmla="*/ 0 h 3120373"/>
              <a:gd name="connsiteX65" fmla="*/ 81300 w 2195098"/>
              <a:gd name="connsiteY65" fmla="*/ 0 h 3120373"/>
              <a:gd name="connsiteX66" fmla="*/ 162600 w 2195098"/>
              <a:gd name="connsiteY66" fmla="*/ 0 h 3120373"/>
              <a:gd name="connsiteX67" fmla="*/ 243900 w 2195098"/>
              <a:gd name="connsiteY67" fmla="*/ 0 h 3120373"/>
              <a:gd name="connsiteX68" fmla="*/ 325199 w 2195098"/>
              <a:gd name="connsiteY68" fmla="*/ 0 h 3120373"/>
              <a:gd name="connsiteX69" fmla="*/ 406499 w 2195098"/>
              <a:gd name="connsiteY69" fmla="*/ 0 h 3120373"/>
              <a:gd name="connsiteX70" fmla="*/ 487799 w 2195098"/>
              <a:gd name="connsiteY70" fmla="*/ 0 h 3120373"/>
              <a:gd name="connsiteX71" fmla="*/ 569099 w 2195098"/>
              <a:gd name="connsiteY71" fmla="*/ 0 h 3120373"/>
              <a:gd name="connsiteX72" fmla="*/ 650399 w 2195098"/>
              <a:gd name="connsiteY72" fmla="*/ 0 h 3120373"/>
              <a:gd name="connsiteX73" fmla="*/ 731699 w 2195098"/>
              <a:gd name="connsiteY73" fmla="*/ 0 h 3120373"/>
              <a:gd name="connsiteX74" fmla="*/ 812999 w 2195098"/>
              <a:gd name="connsiteY74" fmla="*/ 0 h 3120373"/>
              <a:gd name="connsiteX75" fmla="*/ 894299 w 2195098"/>
              <a:gd name="connsiteY75" fmla="*/ 0 h 3120373"/>
              <a:gd name="connsiteX76" fmla="*/ 975599 w 2195098"/>
              <a:gd name="connsiteY76" fmla="*/ 0 h 3120373"/>
              <a:gd name="connsiteX77" fmla="*/ 1056899 w 2195098"/>
              <a:gd name="connsiteY77" fmla="*/ 0 h 3120373"/>
              <a:gd name="connsiteX78" fmla="*/ 1138199 w 2195098"/>
              <a:gd name="connsiteY78" fmla="*/ 0 h 3120373"/>
              <a:gd name="connsiteX79" fmla="*/ 1219499 w 2195098"/>
              <a:gd name="connsiteY79" fmla="*/ 0 h 3120373"/>
              <a:gd name="connsiteX80" fmla="*/ 1300799 w 2195098"/>
              <a:gd name="connsiteY80" fmla="*/ 0 h 3120373"/>
              <a:gd name="connsiteX81" fmla="*/ 1382099 w 2195098"/>
              <a:gd name="connsiteY81" fmla="*/ 0 h 3120373"/>
              <a:gd name="connsiteX82" fmla="*/ 1463399 w 2195098"/>
              <a:gd name="connsiteY82" fmla="*/ 0 h 3120373"/>
              <a:gd name="connsiteX83" fmla="*/ 1544699 w 2195098"/>
              <a:gd name="connsiteY83" fmla="*/ 0 h 3120373"/>
              <a:gd name="connsiteX84" fmla="*/ 1625999 w 2195098"/>
              <a:gd name="connsiteY84" fmla="*/ 0 h 3120373"/>
              <a:gd name="connsiteX85" fmla="*/ 1707299 w 2195098"/>
              <a:gd name="connsiteY85" fmla="*/ 0 h 3120373"/>
              <a:gd name="connsiteX86" fmla="*/ 1788599 w 2195098"/>
              <a:gd name="connsiteY86" fmla="*/ 0 h 3120373"/>
              <a:gd name="connsiteX87" fmla="*/ 1869898 w 2195098"/>
              <a:gd name="connsiteY87" fmla="*/ 0 h 3120373"/>
              <a:gd name="connsiteX88" fmla="*/ 1951198 w 2195098"/>
              <a:gd name="connsiteY88" fmla="*/ 0 h 3120373"/>
              <a:gd name="connsiteX89" fmla="*/ 2032498 w 2195098"/>
              <a:gd name="connsiteY89" fmla="*/ 0 h 3120373"/>
              <a:gd name="connsiteX90" fmla="*/ 2113798 w 2195098"/>
              <a:gd name="connsiteY90" fmla="*/ 0 h 3120373"/>
              <a:gd name="connsiteX91" fmla="*/ 2195098 w 2195098"/>
              <a:gd name="connsiteY91" fmla="*/ 0 h 3120373"/>
              <a:gd name="connsiteX92" fmla="*/ 2195098 w 2195098"/>
              <a:gd name="connsiteY92" fmla="*/ 115569 h 3120373"/>
              <a:gd name="connsiteX93" fmla="*/ 2195098 w 2195098"/>
              <a:gd name="connsiteY93" fmla="*/ 231139 h 3120373"/>
              <a:gd name="connsiteX94" fmla="*/ 2195098 w 2195098"/>
              <a:gd name="connsiteY94" fmla="*/ 346708 h 3120373"/>
              <a:gd name="connsiteX95" fmla="*/ 2195098 w 2195098"/>
              <a:gd name="connsiteY95" fmla="*/ 462278 h 3120373"/>
              <a:gd name="connsiteX0" fmla="*/ 2195098 w 2195098"/>
              <a:gd name="connsiteY0" fmla="*/ 2080249 h 3120373"/>
              <a:gd name="connsiteX1" fmla="*/ 2195098 w 2195098"/>
              <a:gd name="connsiteY1" fmla="*/ 2195818 h 3120373"/>
              <a:gd name="connsiteX2" fmla="*/ 2195098 w 2195098"/>
              <a:gd name="connsiteY2" fmla="*/ 2311388 h 3120373"/>
              <a:gd name="connsiteX3" fmla="*/ 2195098 w 2195098"/>
              <a:gd name="connsiteY3" fmla="*/ 2426957 h 3120373"/>
              <a:gd name="connsiteX4" fmla="*/ 2195098 w 2195098"/>
              <a:gd name="connsiteY4" fmla="*/ 2542526 h 3120373"/>
              <a:gd name="connsiteX5" fmla="*/ 2195098 w 2195098"/>
              <a:gd name="connsiteY5" fmla="*/ 2658096 h 3120373"/>
              <a:gd name="connsiteX6" fmla="*/ 2195098 w 2195098"/>
              <a:gd name="connsiteY6" fmla="*/ 2773665 h 3120373"/>
              <a:gd name="connsiteX7" fmla="*/ 2195098 w 2195098"/>
              <a:gd name="connsiteY7" fmla="*/ 2889234 h 3120373"/>
              <a:gd name="connsiteX8" fmla="*/ 2195098 w 2195098"/>
              <a:gd name="connsiteY8" fmla="*/ 3004804 h 3120373"/>
              <a:gd name="connsiteX9" fmla="*/ 2195098 w 2195098"/>
              <a:gd name="connsiteY9" fmla="*/ 3120373 h 3120373"/>
              <a:gd name="connsiteX10" fmla="*/ 2113798 w 2195098"/>
              <a:gd name="connsiteY10" fmla="*/ 3120373 h 3120373"/>
              <a:gd name="connsiteX11" fmla="*/ 2032498 w 2195098"/>
              <a:gd name="connsiteY11" fmla="*/ 3120373 h 3120373"/>
              <a:gd name="connsiteX12" fmla="*/ 1951198 w 2195098"/>
              <a:gd name="connsiteY12" fmla="*/ 3120373 h 3120373"/>
              <a:gd name="connsiteX13" fmla="*/ 1869898 w 2195098"/>
              <a:gd name="connsiteY13" fmla="*/ 3120373 h 3120373"/>
              <a:gd name="connsiteX14" fmla="*/ 1788599 w 2195098"/>
              <a:gd name="connsiteY14" fmla="*/ 3120373 h 3120373"/>
              <a:gd name="connsiteX15" fmla="*/ 1707299 w 2195098"/>
              <a:gd name="connsiteY15" fmla="*/ 3120373 h 3120373"/>
              <a:gd name="connsiteX16" fmla="*/ 1625999 w 2195098"/>
              <a:gd name="connsiteY16" fmla="*/ 3120373 h 3120373"/>
              <a:gd name="connsiteX17" fmla="*/ 1544699 w 2195098"/>
              <a:gd name="connsiteY17" fmla="*/ 3120373 h 3120373"/>
              <a:gd name="connsiteX18" fmla="*/ 1463399 w 2195098"/>
              <a:gd name="connsiteY18" fmla="*/ 3120373 h 3120373"/>
              <a:gd name="connsiteX19" fmla="*/ 1382099 w 2195098"/>
              <a:gd name="connsiteY19" fmla="*/ 3120373 h 3120373"/>
              <a:gd name="connsiteX20" fmla="*/ 1300799 w 2195098"/>
              <a:gd name="connsiteY20" fmla="*/ 3120373 h 3120373"/>
              <a:gd name="connsiteX21" fmla="*/ 1219499 w 2195098"/>
              <a:gd name="connsiteY21" fmla="*/ 3120373 h 3120373"/>
              <a:gd name="connsiteX22" fmla="*/ 1138199 w 2195098"/>
              <a:gd name="connsiteY22" fmla="*/ 3120373 h 3120373"/>
              <a:gd name="connsiteX23" fmla="*/ 1056899 w 2195098"/>
              <a:gd name="connsiteY23" fmla="*/ 3120373 h 3120373"/>
              <a:gd name="connsiteX24" fmla="*/ 975599 w 2195098"/>
              <a:gd name="connsiteY24" fmla="*/ 3120373 h 3120373"/>
              <a:gd name="connsiteX25" fmla="*/ 894299 w 2195098"/>
              <a:gd name="connsiteY25" fmla="*/ 3120373 h 3120373"/>
              <a:gd name="connsiteX26" fmla="*/ 812999 w 2195098"/>
              <a:gd name="connsiteY26" fmla="*/ 3120373 h 3120373"/>
              <a:gd name="connsiteX27" fmla="*/ 731699 w 2195098"/>
              <a:gd name="connsiteY27" fmla="*/ 3120373 h 3120373"/>
              <a:gd name="connsiteX28" fmla="*/ 650399 w 2195098"/>
              <a:gd name="connsiteY28" fmla="*/ 3120373 h 3120373"/>
              <a:gd name="connsiteX29" fmla="*/ 569099 w 2195098"/>
              <a:gd name="connsiteY29" fmla="*/ 3120373 h 3120373"/>
              <a:gd name="connsiteX30" fmla="*/ 487799 w 2195098"/>
              <a:gd name="connsiteY30" fmla="*/ 3120373 h 3120373"/>
              <a:gd name="connsiteX31" fmla="*/ 406499 w 2195098"/>
              <a:gd name="connsiteY31" fmla="*/ 3120373 h 3120373"/>
              <a:gd name="connsiteX32" fmla="*/ 325199 w 2195098"/>
              <a:gd name="connsiteY32" fmla="*/ 3120373 h 3120373"/>
              <a:gd name="connsiteX33" fmla="*/ 243900 w 2195098"/>
              <a:gd name="connsiteY33" fmla="*/ 3120373 h 3120373"/>
              <a:gd name="connsiteX34" fmla="*/ 162600 w 2195098"/>
              <a:gd name="connsiteY34" fmla="*/ 3120373 h 3120373"/>
              <a:gd name="connsiteX35" fmla="*/ 813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3004804 h 3120373"/>
              <a:gd name="connsiteX38" fmla="*/ 0 w 2195098"/>
              <a:gd name="connsiteY38" fmla="*/ 2889234 h 3120373"/>
              <a:gd name="connsiteX39" fmla="*/ 0 w 2195098"/>
              <a:gd name="connsiteY39" fmla="*/ 2773665 h 3120373"/>
              <a:gd name="connsiteX40" fmla="*/ 0 w 2195098"/>
              <a:gd name="connsiteY40" fmla="*/ 2658096 h 3120373"/>
              <a:gd name="connsiteX41" fmla="*/ 0 w 2195098"/>
              <a:gd name="connsiteY41" fmla="*/ 2542526 h 3120373"/>
              <a:gd name="connsiteX42" fmla="*/ 0 w 2195098"/>
              <a:gd name="connsiteY42" fmla="*/ 2426957 h 3120373"/>
              <a:gd name="connsiteX43" fmla="*/ 0 w 2195098"/>
              <a:gd name="connsiteY43" fmla="*/ 2311388 h 3120373"/>
              <a:gd name="connsiteX44" fmla="*/ 0 w 2195098"/>
              <a:gd name="connsiteY44" fmla="*/ 2195818 h 3120373"/>
              <a:gd name="connsiteX45" fmla="*/ 0 w 2195098"/>
              <a:gd name="connsiteY45" fmla="*/ 2080249 h 3120373"/>
              <a:gd name="connsiteX46" fmla="*/ 0 w 2195098"/>
              <a:gd name="connsiteY46" fmla="*/ 1964680 h 3120373"/>
              <a:gd name="connsiteX47" fmla="*/ 0 w 2195098"/>
              <a:gd name="connsiteY47" fmla="*/ 1849110 h 3120373"/>
              <a:gd name="connsiteX48" fmla="*/ 0 w 2195098"/>
              <a:gd name="connsiteY48" fmla="*/ 1733541 h 3120373"/>
              <a:gd name="connsiteX49" fmla="*/ 0 w 2195098"/>
              <a:gd name="connsiteY49" fmla="*/ 1617971 h 3120373"/>
              <a:gd name="connsiteX50" fmla="*/ 0 w 2195098"/>
              <a:gd name="connsiteY50" fmla="*/ 1502402 h 3120373"/>
              <a:gd name="connsiteX51" fmla="*/ 0 w 2195098"/>
              <a:gd name="connsiteY51" fmla="*/ 1386832 h 3120373"/>
              <a:gd name="connsiteX52" fmla="*/ 0 w 2195098"/>
              <a:gd name="connsiteY52" fmla="*/ 1271263 h 3120373"/>
              <a:gd name="connsiteX53" fmla="*/ 0 w 2195098"/>
              <a:gd name="connsiteY53" fmla="*/ 1155693 h 3120373"/>
              <a:gd name="connsiteX54" fmla="*/ 0 w 2195098"/>
              <a:gd name="connsiteY54" fmla="*/ 1040124 h 3120373"/>
              <a:gd name="connsiteX55" fmla="*/ 0 w 2195098"/>
              <a:gd name="connsiteY55" fmla="*/ 924555 h 3120373"/>
              <a:gd name="connsiteX56" fmla="*/ 0 w 2195098"/>
              <a:gd name="connsiteY56" fmla="*/ 808985 h 3120373"/>
              <a:gd name="connsiteX57" fmla="*/ 0 w 2195098"/>
              <a:gd name="connsiteY57" fmla="*/ 693416 h 3120373"/>
              <a:gd name="connsiteX58" fmla="*/ 0 w 2195098"/>
              <a:gd name="connsiteY58" fmla="*/ 577847 h 3120373"/>
              <a:gd name="connsiteX59" fmla="*/ 0 w 2195098"/>
              <a:gd name="connsiteY59" fmla="*/ 462277 h 3120373"/>
              <a:gd name="connsiteX60" fmla="*/ 0 w 2195098"/>
              <a:gd name="connsiteY60" fmla="*/ 346708 h 3120373"/>
              <a:gd name="connsiteX61" fmla="*/ 0 w 2195098"/>
              <a:gd name="connsiteY61" fmla="*/ 231139 h 3120373"/>
              <a:gd name="connsiteX62" fmla="*/ 0 w 2195098"/>
              <a:gd name="connsiteY62" fmla="*/ 115569 h 3120373"/>
              <a:gd name="connsiteX63" fmla="*/ 0 w 2195098"/>
              <a:gd name="connsiteY63" fmla="*/ 0 h 3120373"/>
              <a:gd name="connsiteX64" fmla="*/ 81300 w 2195098"/>
              <a:gd name="connsiteY64" fmla="*/ 0 h 3120373"/>
              <a:gd name="connsiteX65" fmla="*/ 162600 w 2195098"/>
              <a:gd name="connsiteY65" fmla="*/ 0 h 3120373"/>
              <a:gd name="connsiteX66" fmla="*/ 243900 w 2195098"/>
              <a:gd name="connsiteY66" fmla="*/ 0 h 3120373"/>
              <a:gd name="connsiteX67" fmla="*/ 325199 w 2195098"/>
              <a:gd name="connsiteY67" fmla="*/ 0 h 3120373"/>
              <a:gd name="connsiteX68" fmla="*/ 406499 w 2195098"/>
              <a:gd name="connsiteY68" fmla="*/ 0 h 3120373"/>
              <a:gd name="connsiteX69" fmla="*/ 487799 w 2195098"/>
              <a:gd name="connsiteY69" fmla="*/ 0 h 3120373"/>
              <a:gd name="connsiteX70" fmla="*/ 569099 w 2195098"/>
              <a:gd name="connsiteY70" fmla="*/ 0 h 3120373"/>
              <a:gd name="connsiteX71" fmla="*/ 650399 w 2195098"/>
              <a:gd name="connsiteY71" fmla="*/ 0 h 3120373"/>
              <a:gd name="connsiteX72" fmla="*/ 731699 w 2195098"/>
              <a:gd name="connsiteY72" fmla="*/ 0 h 3120373"/>
              <a:gd name="connsiteX73" fmla="*/ 812999 w 2195098"/>
              <a:gd name="connsiteY73" fmla="*/ 0 h 3120373"/>
              <a:gd name="connsiteX74" fmla="*/ 894299 w 2195098"/>
              <a:gd name="connsiteY74" fmla="*/ 0 h 3120373"/>
              <a:gd name="connsiteX75" fmla="*/ 975599 w 2195098"/>
              <a:gd name="connsiteY75" fmla="*/ 0 h 3120373"/>
              <a:gd name="connsiteX76" fmla="*/ 1056899 w 2195098"/>
              <a:gd name="connsiteY76" fmla="*/ 0 h 3120373"/>
              <a:gd name="connsiteX77" fmla="*/ 1138199 w 2195098"/>
              <a:gd name="connsiteY77" fmla="*/ 0 h 3120373"/>
              <a:gd name="connsiteX78" fmla="*/ 1219499 w 2195098"/>
              <a:gd name="connsiteY78" fmla="*/ 0 h 3120373"/>
              <a:gd name="connsiteX79" fmla="*/ 1300799 w 2195098"/>
              <a:gd name="connsiteY79" fmla="*/ 0 h 3120373"/>
              <a:gd name="connsiteX80" fmla="*/ 1382099 w 2195098"/>
              <a:gd name="connsiteY80" fmla="*/ 0 h 3120373"/>
              <a:gd name="connsiteX81" fmla="*/ 1463399 w 2195098"/>
              <a:gd name="connsiteY81" fmla="*/ 0 h 3120373"/>
              <a:gd name="connsiteX82" fmla="*/ 1544699 w 2195098"/>
              <a:gd name="connsiteY82" fmla="*/ 0 h 3120373"/>
              <a:gd name="connsiteX83" fmla="*/ 1625999 w 2195098"/>
              <a:gd name="connsiteY83" fmla="*/ 0 h 3120373"/>
              <a:gd name="connsiteX84" fmla="*/ 1707299 w 2195098"/>
              <a:gd name="connsiteY84" fmla="*/ 0 h 3120373"/>
              <a:gd name="connsiteX85" fmla="*/ 1788599 w 2195098"/>
              <a:gd name="connsiteY85" fmla="*/ 0 h 3120373"/>
              <a:gd name="connsiteX86" fmla="*/ 1869898 w 2195098"/>
              <a:gd name="connsiteY86" fmla="*/ 0 h 3120373"/>
              <a:gd name="connsiteX87" fmla="*/ 1951198 w 2195098"/>
              <a:gd name="connsiteY87" fmla="*/ 0 h 3120373"/>
              <a:gd name="connsiteX88" fmla="*/ 2032498 w 2195098"/>
              <a:gd name="connsiteY88" fmla="*/ 0 h 3120373"/>
              <a:gd name="connsiteX89" fmla="*/ 2113798 w 2195098"/>
              <a:gd name="connsiteY89" fmla="*/ 0 h 3120373"/>
              <a:gd name="connsiteX90" fmla="*/ 2195098 w 2195098"/>
              <a:gd name="connsiteY90" fmla="*/ 0 h 3120373"/>
              <a:gd name="connsiteX91" fmla="*/ 2195098 w 2195098"/>
              <a:gd name="connsiteY91" fmla="*/ 115569 h 3120373"/>
              <a:gd name="connsiteX92" fmla="*/ 2195098 w 2195098"/>
              <a:gd name="connsiteY92" fmla="*/ 231139 h 3120373"/>
              <a:gd name="connsiteX93" fmla="*/ 2195098 w 2195098"/>
              <a:gd name="connsiteY93" fmla="*/ 346708 h 3120373"/>
              <a:gd name="connsiteX94" fmla="*/ 2195098 w 2195098"/>
              <a:gd name="connsiteY94" fmla="*/ 462278 h 3120373"/>
              <a:gd name="connsiteX0" fmla="*/ 2195098 w 2195098"/>
              <a:gd name="connsiteY0" fmla="*/ 2195818 h 3120373"/>
              <a:gd name="connsiteX1" fmla="*/ 2195098 w 2195098"/>
              <a:gd name="connsiteY1" fmla="*/ 2311388 h 3120373"/>
              <a:gd name="connsiteX2" fmla="*/ 2195098 w 2195098"/>
              <a:gd name="connsiteY2" fmla="*/ 2426957 h 3120373"/>
              <a:gd name="connsiteX3" fmla="*/ 2195098 w 2195098"/>
              <a:gd name="connsiteY3" fmla="*/ 2542526 h 3120373"/>
              <a:gd name="connsiteX4" fmla="*/ 2195098 w 2195098"/>
              <a:gd name="connsiteY4" fmla="*/ 2658096 h 3120373"/>
              <a:gd name="connsiteX5" fmla="*/ 2195098 w 2195098"/>
              <a:gd name="connsiteY5" fmla="*/ 2773665 h 3120373"/>
              <a:gd name="connsiteX6" fmla="*/ 2195098 w 2195098"/>
              <a:gd name="connsiteY6" fmla="*/ 2889234 h 3120373"/>
              <a:gd name="connsiteX7" fmla="*/ 2195098 w 2195098"/>
              <a:gd name="connsiteY7" fmla="*/ 3004804 h 3120373"/>
              <a:gd name="connsiteX8" fmla="*/ 2195098 w 2195098"/>
              <a:gd name="connsiteY8" fmla="*/ 3120373 h 3120373"/>
              <a:gd name="connsiteX9" fmla="*/ 2113798 w 2195098"/>
              <a:gd name="connsiteY9" fmla="*/ 3120373 h 3120373"/>
              <a:gd name="connsiteX10" fmla="*/ 2032498 w 2195098"/>
              <a:gd name="connsiteY10" fmla="*/ 3120373 h 3120373"/>
              <a:gd name="connsiteX11" fmla="*/ 1951198 w 2195098"/>
              <a:gd name="connsiteY11" fmla="*/ 3120373 h 3120373"/>
              <a:gd name="connsiteX12" fmla="*/ 1869898 w 2195098"/>
              <a:gd name="connsiteY12" fmla="*/ 3120373 h 3120373"/>
              <a:gd name="connsiteX13" fmla="*/ 1788599 w 2195098"/>
              <a:gd name="connsiteY13" fmla="*/ 3120373 h 3120373"/>
              <a:gd name="connsiteX14" fmla="*/ 1707299 w 2195098"/>
              <a:gd name="connsiteY14" fmla="*/ 3120373 h 3120373"/>
              <a:gd name="connsiteX15" fmla="*/ 1625999 w 2195098"/>
              <a:gd name="connsiteY15" fmla="*/ 3120373 h 3120373"/>
              <a:gd name="connsiteX16" fmla="*/ 1544699 w 2195098"/>
              <a:gd name="connsiteY16" fmla="*/ 3120373 h 3120373"/>
              <a:gd name="connsiteX17" fmla="*/ 1463399 w 2195098"/>
              <a:gd name="connsiteY17" fmla="*/ 3120373 h 3120373"/>
              <a:gd name="connsiteX18" fmla="*/ 1382099 w 2195098"/>
              <a:gd name="connsiteY18" fmla="*/ 3120373 h 3120373"/>
              <a:gd name="connsiteX19" fmla="*/ 1300799 w 2195098"/>
              <a:gd name="connsiteY19" fmla="*/ 3120373 h 3120373"/>
              <a:gd name="connsiteX20" fmla="*/ 1219499 w 2195098"/>
              <a:gd name="connsiteY20" fmla="*/ 3120373 h 3120373"/>
              <a:gd name="connsiteX21" fmla="*/ 1138199 w 2195098"/>
              <a:gd name="connsiteY21" fmla="*/ 3120373 h 3120373"/>
              <a:gd name="connsiteX22" fmla="*/ 1056899 w 2195098"/>
              <a:gd name="connsiteY22" fmla="*/ 3120373 h 3120373"/>
              <a:gd name="connsiteX23" fmla="*/ 975599 w 2195098"/>
              <a:gd name="connsiteY23" fmla="*/ 3120373 h 3120373"/>
              <a:gd name="connsiteX24" fmla="*/ 894299 w 2195098"/>
              <a:gd name="connsiteY24" fmla="*/ 3120373 h 3120373"/>
              <a:gd name="connsiteX25" fmla="*/ 812999 w 2195098"/>
              <a:gd name="connsiteY25" fmla="*/ 3120373 h 3120373"/>
              <a:gd name="connsiteX26" fmla="*/ 731699 w 2195098"/>
              <a:gd name="connsiteY26" fmla="*/ 3120373 h 3120373"/>
              <a:gd name="connsiteX27" fmla="*/ 650399 w 2195098"/>
              <a:gd name="connsiteY27" fmla="*/ 3120373 h 3120373"/>
              <a:gd name="connsiteX28" fmla="*/ 569099 w 2195098"/>
              <a:gd name="connsiteY28" fmla="*/ 3120373 h 3120373"/>
              <a:gd name="connsiteX29" fmla="*/ 487799 w 2195098"/>
              <a:gd name="connsiteY29" fmla="*/ 3120373 h 3120373"/>
              <a:gd name="connsiteX30" fmla="*/ 406499 w 2195098"/>
              <a:gd name="connsiteY30" fmla="*/ 3120373 h 3120373"/>
              <a:gd name="connsiteX31" fmla="*/ 325199 w 2195098"/>
              <a:gd name="connsiteY31" fmla="*/ 3120373 h 3120373"/>
              <a:gd name="connsiteX32" fmla="*/ 243900 w 2195098"/>
              <a:gd name="connsiteY32" fmla="*/ 3120373 h 3120373"/>
              <a:gd name="connsiteX33" fmla="*/ 162600 w 2195098"/>
              <a:gd name="connsiteY33" fmla="*/ 3120373 h 3120373"/>
              <a:gd name="connsiteX34" fmla="*/ 813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3004804 h 3120373"/>
              <a:gd name="connsiteX37" fmla="*/ 0 w 2195098"/>
              <a:gd name="connsiteY37" fmla="*/ 2889234 h 3120373"/>
              <a:gd name="connsiteX38" fmla="*/ 0 w 2195098"/>
              <a:gd name="connsiteY38" fmla="*/ 2773665 h 3120373"/>
              <a:gd name="connsiteX39" fmla="*/ 0 w 2195098"/>
              <a:gd name="connsiteY39" fmla="*/ 2658096 h 3120373"/>
              <a:gd name="connsiteX40" fmla="*/ 0 w 2195098"/>
              <a:gd name="connsiteY40" fmla="*/ 2542526 h 3120373"/>
              <a:gd name="connsiteX41" fmla="*/ 0 w 2195098"/>
              <a:gd name="connsiteY41" fmla="*/ 2426957 h 3120373"/>
              <a:gd name="connsiteX42" fmla="*/ 0 w 2195098"/>
              <a:gd name="connsiteY42" fmla="*/ 2311388 h 3120373"/>
              <a:gd name="connsiteX43" fmla="*/ 0 w 2195098"/>
              <a:gd name="connsiteY43" fmla="*/ 2195818 h 3120373"/>
              <a:gd name="connsiteX44" fmla="*/ 0 w 2195098"/>
              <a:gd name="connsiteY44" fmla="*/ 2080249 h 3120373"/>
              <a:gd name="connsiteX45" fmla="*/ 0 w 2195098"/>
              <a:gd name="connsiteY45" fmla="*/ 1964680 h 3120373"/>
              <a:gd name="connsiteX46" fmla="*/ 0 w 2195098"/>
              <a:gd name="connsiteY46" fmla="*/ 1849110 h 3120373"/>
              <a:gd name="connsiteX47" fmla="*/ 0 w 2195098"/>
              <a:gd name="connsiteY47" fmla="*/ 1733541 h 3120373"/>
              <a:gd name="connsiteX48" fmla="*/ 0 w 2195098"/>
              <a:gd name="connsiteY48" fmla="*/ 1617971 h 3120373"/>
              <a:gd name="connsiteX49" fmla="*/ 0 w 2195098"/>
              <a:gd name="connsiteY49" fmla="*/ 1502402 h 3120373"/>
              <a:gd name="connsiteX50" fmla="*/ 0 w 2195098"/>
              <a:gd name="connsiteY50" fmla="*/ 1386832 h 3120373"/>
              <a:gd name="connsiteX51" fmla="*/ 0 w 2195098"/>
              <a:gd name="connsiteY51" fmla="*/ 1271263 h 3120373"/>
              <a:gd name="connsiteX52" fmla="*/ 0 w 2195098"/>
              <a:gd name="connsiteY52" fmla="*/ 1155693 h 3120373"/>
              <a:gd name="connsiteX53" fmla="*/ 0 w 2195098"/>
              <a:gd name="connsiteY53" fmla="*/ 1040124 h 3120373"/>
              <a:gd name="connsiteX54" fmla="*/ 0 w 2195098"/>
              <a:gd name="connsiteY54" fmla="*/ 924555 h 3120373"/>
              <a:gd name="connsiteX55" fmla="*/ 0 w 2195098"/>
              <a:gd name="connsiteY55" fmla="*/ 808985 h 3120373"/>
              <a:gd name="connsiteX56" fmla="*/ 0 w 2195098"/>
              <a:gd name="connsiteY56" fmla="*/ 693416 h 3120373"/>
              <a:gd name="connsiteX57" fmla="*/ 0 w 2195098"/>
              <a:gd name="connsiteY57" fmla="*/ 577847 h 3120373"/>
              <a:gd name="connsiteX58" fmla="*/ 0 w 2195098"/>
              <a:gd name="connsiteY58" fmla="*/ 462277 h 3120373"/>
              <a:gd name="connsiteX59" fmla="*/ 0 w 2195098"/>
              <a:gd name="connsiteY59" fmla="*/ 346708 h 3120373"/>
              <a:gd name="connsiteX60" fmla="*/ 0 w 2195098"/>
              <a:gd name="connsiteY60" fmla="*/ 231139 h 3120373"/>
              <a:gd name="connsiteX61" fmla="*/ 0 w 2195098"/>
              <a:gd name="connsiteY61" fmla="*/ 115569 h 3120373"/>
              <a:gd name="connsiteX62" fmla="*/ 0 w 2195098"/>
              <a:gd name="connsiteY62" fmla="*/ 0 h 3120373"/>
              <a:gd name="connsiteX63" fmla="*/ 81300 w 2195098"/>
              <a:gd name="connsiteY63" fmla="*/ 0 h 3120373"/>
              <a:gd name="connsiteX64" fmla="*/ 162600 w 2195098"/>
              <a:gd name="connsiteY64" fmla="*/ 0 h 3120373"/>
              <a:gd name="connsiteX65" fmla="*/ 243900 w 2195098"/>
              <a:gd name="connsiteY65" fmla="*/ 0 h 3120373"/>
              <a:gd name="connsiteX66" fmla="*/ 325199 w 2195098"/>
              <a:gd name="connsiteY66" fmla="*/ 0 h 3120373"/>
              <a:gd name="connsiteX67" fmla="*/ 406499 w 2195098"/>
              <a:gd name="connsiteY67" fmla="*/ 0 h 3120373"/>
              <a:gd name="connsiteX68" fmla="*/ 487799 w 2195098"/>
              <a:gd name="connsiteY68" fmla="*/ 0 h 3120373"/>
              <a:gd name="connsiteX69" fmla="*/ 569099 w 2195098"/>
              <a:gd name="connsiteY69" fmla="*/ 0 h 3120373"/>
              <a:gd name="connsiteX70" fmla="*/ 650399 w 2195098"/>
              <a:gd name="connsiteY70" fmla="*/ 0 h 3120373"/>
              <a:gd name="connsiteX71" fmla="*/ 731699 w 2195098"/>
              <a:gd name="connsiteY71" fmla="*/ 0 h 3120373"/>
              <a:gd name="connsiteX72" fmla="*/ 812999 w 2195098"/>
              <a:gd name="connsiteY72" fmla="*/ 0 h 3120373"/>
              <a:gd name="connsiteX73" fmla="*/ 894299 w 2195098"/>
              <a:gd name="connsiteY73" fmla="*/ 0 h 3120373"/>
              <a:gd name="connsiteX74" fmla="*/ 975599 w 2195098"/>
              <a:gd name="connsiteY74" fmla="*/ 0 h 3120373"/>
              <a:gd name="connsiteX75" fmla="*/ 1056899 w 2195098"/>
              <a:gd name="connsiteY75" fmla="*/ 0 h 3120373"/>
              <a:gd name="connsiteX76" fmla="*/ 1138199 w 2195098"/>
              <a:gd name="connsiteY76" fmla="*/ 0 h 3120373"/>
              <a:gd name="connsiteX77" fmla="*/ 1219499 w 2195098"/>
              <a:gd name="connsiteY77" fmla="*/ 0 h 3120373"/>
              <a:gd name="connsiteX78" fmla="*/ 1300799 w 2195098"/>
              <a:gd name="connsiteY78" fmla="*/ 0 h 3120373"/>
              <a:gd name="connsiteX79" fmla="*/ 1382099 w 2195098"/>
              <a:gd name="connsiteY79" fmla="*/ 0 h 3120373"/>
              <a:gd name="connsiteX80" fmla="*/ 1463399 w 2195098"/>
              <a:gd name="connsiteY80" fmla="*/ 0 h 3120373"/>
              <a:gd name="connsiteX81" fmla="*/ 1544699 w 2195098"/>
              <a:gd name="connsiteY81" fmla="*/ 0 h 3120373"/>
              <a:gd name="connsiteX82" fmla="*/ 1625999 w 2195098"/>
              <a:gd name="connsiteY82" fmla="*/ 0 h 3120373"/>
              <a:gd name="connsiteX83" fmla="*/ 1707299 w 2195098"/>
              <a:gd name="connsiteY83" fmla="*/ 0 h 3120373"/>
              <a:gd name="connsiteX84" fmla="*/ 1788599 w 2195098"/>
              <a:gd name="connsiteY84" fmla="*/ 0 h 3120373"/>
              <a:gd name="connsiteX85" fmla="*/ 1869898 w 2195098"/>
              <a:gd name="connsiteY85" fmla="*/ 0 h 3120373"/>
              <a:gd name="connsiteX86" fmla="*/ 1951198 w 2195098"/>
              <a:gd name="connsiteY86" fmla="*/ 0 h 3120373"/>
              <a:gd name="connsiteX87" fmla="*/ 2032498 w 2195098"/>
              <a:gd name="connsiteY87" fmla="*/ 0 h 3120373"/>
              <a:gd name="connsiteX88" fmla="*/ 2113798 w 2195098"/>
              <a:gd name="connsiteY88" fmla="*/ 0 h 3120373"/>
              <a:gd name="connsiteX89" fmla="*/ 2195098 w 2195098"/>
              <a:gd name="connsiteY89" fmla="*/ 0 h 3120373"/>
              <a:gd name="connsiteX90" fmla="*/ 2195098 w 2195098"/>
              <a:gd name="connsiteY90" fmla="*/ 115569 h 3120373"/>
              <a:gd name="connsiteX91" fmla="*/ 2195098 w 2195098"/>
              <a:gd name="connsiteY91" fmla="*/ 231139 h 3120373"/>
              <a:gd name="connsiteX92" fmla="*/ 2195098 w 2195098"/>
              <a:gd name="connsiteY92" fmla="*/ 346708 h 3120373"/>
              <a:gd name="connsiteX93" fmla="*/ 2195098 w 2195098"/>
              <a:gd name="connsiteY93" fmla="*/ 462278 h 3120373"/>
              <a:gd name="connsiteX0" fmla="*/ 2195098 w 2195098"/>
              <a:gd name="connsiteY0" fmla="*/ 2311388 h 3120373"/>
              <a:gd name="connsiteX1" fmla="*/ 2195098 w 2195098"/>
              <a:gd name="connsiteY1" fmla="*/ 2426957 h 3120373"/>
              <a:gd name="connsiteX2" fmla="*/ 2195098 w 2195098"/>
              <a:gd name="connsiteY2" fmla="*/ 2542526 h 3120373"/>
              <a:gd name="connsiteX3" fmla="*/ 2195098 w 2195098"/>
              <a:gd name="connsiteY3" fmla="*/ 2658096 h 3120373"/>
              <a:gd name="connsiteX4" fmla="*/ 2195098 w 2195098"/>
              <a:gd name="connsiteY4" fmla="*/ 2773665 h 3120373"/>
              <a:gd name="connsiteX5" fmla="*/ 2195098 w 2195098"/>
              <a:gd name="connsiteY5" fmla="*/ 2889234 h 3120373"/>
              <a:gd name="connsiteX6" fmla="*/ 2195098 w 2195098"/>
              <a:gd name="connsiteY6" fmla="*/ 3004804 h 3120373"/>
              <a:gd name="connsiteX7" fmla="*/ 2195098 w 2195098"/>
              <a:gd name="connsiteY7" fmla="*/ 3120373 h 3120373"/>
              <a:gd name="connsiteX8" fmla="*/ 2113798 w 2195098"/>
              <a:gd name="connsiteY8" fmla="*/ 3120373 h 3120373"/>
              <a:gd name="connsiteX9" fmla="*/ 2032498 w 2195098"/>
              <a:gd name="connsiteY9" fmla="*/ 3120373 h 3120373"/>
              <a:gd name="connsiteX10" fmla="*/ 1951198 w 2195098"/>
              <a:gd name="connsiteY10" fmla="*/ 3120373 h 3120373"/>
              <a:gd name="connsiteX11" fmla="*/ 1869898 w 2195098"/>
              <a:gd name="connsiteY11" fmla="*/ 3120373 h 3120373"/>
              <a:gd name="connsiteX12" fmla="*/ 1788599 w 2195098"/>
              <a:gd name="connsiteY12" fmla="*/ 3120373 h 3120373"/>
              <a:gd name="connsiteX13" fmla="*/ 1707299 w 2195098"/>
              <a:gd name="connsiteY13" fmla="*/ 3120373 h 3120373"/>
              <a:gd name="connsiteX14" fmla="*/ 1625999 w 2195098"/>
              <a:gd name="connsiteY14" fmla="*/ 3120373 h 3120373"/>
              <a:gd name="connsiteX15" fmla="*/ 1544699 w 2195098"/>
              <a:gd name="connsiteY15" fmla="*/ 3120373 h 3120373"/>
              <a:gd name="connsiteX16" fmla="*/ 1463399 w 2195098"/>
              <a:gd name="connsiteY16" fmla="*/ 3120373 h 3120373"/>
              <a:gd name="connsiteX17" fmla="*/ 1382099 w 2195098"/>
              <a:gd name="connsiteY17" fmla="*/ 3120373 h 3120373"/>
              <a:gd name="connsiteX18" fmla="*/ 1300799 w 2195098"/>
              <a:gd name="connsiteY18" fmla="*/ 3120373 h 3120373"/>
              <a:gd name="connsiteX19" fmla="*/ 1219499 w 2195098"/>
              <a:gd name="connsiteY19" fmla="*/ 3120373 h 3120373"/>
              <a:gd name="connsiteX20" fmla="*/ 1138199 w 2195098"/>
              <a:gd name="connsiteY20" fmla="*/ 3120373 h 3120373"/>
              <a:gd name="connsiteX21" fmla="*/ 1056899 w 2195098"/>
              <a:gd name="connsiteY21" fmla="*/ 3120373 h 3120373"/>
              <a:gd name="connsiteX22" fmla="*/ 975599 w 2195098"/>
              <a:gd name="connsiteY22" fmla="*/ 3120373 h 3120373"/>
              <a:gd name="connsiteX23" fmla="*/ 894299 w 2195098"/>
              <a:gd name="connsiteY23" fmla="*/ 3120373 h 3120373"/>
              <a:gd name="connsiteX24" fmla="*/ 812999 w 2195098"/>
              <a:gd name="connsiteY24" fmla="*/ 3120373 h 3120373"/>
              <a:gd name="connsiteX25" fmla="*/ 731699 w 2195098"/>
              <a:gd name="connsiteY25" fmla="*/ 3120373 h 3120373"/>
              <a:gd name="connsiteX26" fmla="*/ 650399 w 2195098"/>
              <a:gd name="connsiteY26" fmla="*/ 3120373 h 3120373"/>
              <a:gd name="connsiteX27" fmla="*/ 569099 w 2195098"/>
              <a:gd name="connsiteY27" fmla="*/ 3120373 h 3120373"/>
              <a:gd name="connsiteX28" fmla="*/ 487799 w 2195098"/>
              <a:gd name="connsiteY28" fmla="*/ 3120373 h 3120373"/>
              <a:gd name="connsiteX29" fmla="*/ 406499 w 2195098"/>
              <a:gd name="connsiteY29" fmla="*/ 3120373 h 3120373"/>
              <a:gd name="connsiteX30" fmla="*/ 325199 w 2195098"/>
              <a:gd name="connsiteY30" fmla="*/ 3120373 h 3120373"/>
              <a:gd name="connsiteX31" fmla="*/ 243900 w 2195098"/>
              <a:gd name="connsiteY31" fmla="*/ 3120373 h 3120373"/>
              <a:gd name="connsiteX32" fmla="*/ 162600 w 2195098"/>
              <a:gd name="connsiteY32" fmla="*/ 3120373 h 3120373"/>
              <a:gd name="connsiteX33" fmla="*/ 813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3004804 h 3120373"/>
              <a:gd name="connsiteX36" fmla="*/ 0 w 2195098"/>
              <a:gd name="connsiteY36" fmla="*/ 2889234 h 3120373"/>
              <a:gd name="connsiteX37" fmla="*/ 0 w 2195098"/>
              <a:gd name="connsiteY37" fmla="*/ 2773665 h 3120373"/>
              <a:gd name="connsiteX38" fmla="*/ 0 w 2195098"/>
              <a:gd name="connsiteY38" fmla="*/ 2658096 h 3120373"/>
              <a:gd name="connsiteX39" fmla="*/ 0 w 2195098"/>
              <a:gd name="connsiteY39" fmla="*/ 2542526 h 3120373"/>
              <a:gd name="connsiteX40" fmla="*/ 0 w 2195098"/>
              <a:gd name="connsiteY40" fmla="*/ 2426957 h 3120373"/>
              <a:gd name="connsiteX41" fmla="*/ 0 w 2195098"/>
              <a:gd name="connsiteY41" fmla="*/ 2311388 h 3120373"/>
              <a:gd name="connsiteX42" fmla="*/ 0 w 2195098"/>
              <a:gd name="connsiteY42" fmla="*/ 2195818 h 3120373"/>
              <a:gd name="connsiteX43" fmla="*/ 0 w 2195098"/>
              <a:gd name="connsiteY43" fmla="*/ 2080249 h 3120373"/>
              <a:gd name="connsiteX44" fmla="*/ 0 w 2195098"/>
              <a:gd name="connsiteY44" fmla="*/ 1964680 h 3120373"/>
              <a:gd name="connsiteX45" fmla="*/ 0 w 2195098"/>
              <a:gd name="connsiteY45" fmla="*/ 1849110 h 3120373"/>
              <a:gd name="connsiteX46" fmla="*/ 0 w 2195098"/>
              <a:gd name="connsiteY46" fmla="*/ 1733541 h 3120373"/>
              <a:gd name="connsiteX47" fmla="*/ 0 w 2195098"/>
              <a:gd name="connsiteY47" fmla="*/ 1617971 h 3120373"/>
              <a:gd name="connsiteX48" fmla="*/ 0 w 2195098"/>
              <a:gd name="connsiteY48" fmla="*/ 1502402 h 3120373"/>
              <a:gd name="connsiteX49" fmla="*/ 0 w 2195098"/>
              <a:gd name="connsiteY49" fmla="*/ 1386832 h 3120373"/>
              <a:gd name="connsiteX50" fmla="*/ 0 w 2195098"/>
              <a:gd name="connsiteY50" fmla="*/ 1271263 h 3120373"/>
              <a:gd name="connsiteX51" fmla="*/ 0 w 2195098"/>
              <a:gd name="connsiteY51" fmla="*/ 1155693 h 3120373"/>
              <a:gd name="connsiteX52" fmla="*/ 0 w 2195098"/>
              <a:gd name="connsiteY52" fmla="*/ 1040124 h 3120373"/>
              <a:gd name="connsiteX53" fmla="*/ 0 w 2195098"/>
              <a:gd name="connsiteY53" fmla="*/ 924555 h 3120373"/>
              <a:gd name="connsiteX54" fmla="*/ 0 w 2195098"/>
              <a:gd name="connsiteY54" fmla="*/ 808985 h 3120373"/>
              <a:gd name="connsiteX55" fmla="*/ 0 w 2195098"/>
              <a:gd name="connsiteY55" fmla="*/ 693416 h 3120373"/>
              <a:gd name="connsiteX56" fmla="*/ 0 w 2195098"/>
              <a:gd name="connsiteY56" fmla="*/ 577847 h 3120373"/>
              <a:gd name="connsiteX57" fmla="*/ 0 w 2195098"/>
              <a:gd name="connsiteY57" fmla="*/ 462277 h 3120373"/>
              <a:gd name="connsiteX58" fmla="*/ 0 w 2195098"/>
              <a:gd name="connsiteY58" fmla="*/ 346708 h 3120373"/>
              <a:gd name="connsiteX59" fmla="*/ 0 w 2195098"/>
              <a:gd name="connsiteY59" fmla="*/ 231139 h 3120373"/>
              <a:gd name="connsiteX60" fmla="*/ 0 w 2195098"/>
              <a:gd name="connsiteY60" fmla="*/ 115569 h 3120373"/>
              <a:gd name="connsiteX61" fmla="*/ 0 w 2195098"/>
              <a:gd name="connsiteY61" fmla="*/ 0 h 3120373"/>
              <a:gd name="connsiteX62" fmla="*/ 81300 w 2195098"/>
              <a:gd name="connsiteY62" fmla="*/ 0 h 3120373"/>
              <a:gd name="connsiteX63" fmla="*/ 162600 w 2195098"/>
              <a:gd name="connsiteY63" fmla="*/ 0 h 3120373"/>
              <a:gd name="connsiteX64" fmla="*/ 243900 w 2195098"/>
              <a:gd name="connsiteY64" fmla="*/ 0 h 3120373"/>
              <a:gd name="connsiteX65" fmla="*/ 325199 w 2195098"/>
              <a:gd name="connsiteY65" fmla="*/ 0 h 3120373"/>
              <a:gd name="connsiteX66" fmla="*/ 406499 w 2195098"/>
              <a:gd name="connsiteY66" fmla="*/ 0 h 3120373"/>
              <a:gd name="connsiteX67" fmla="*/ 487799 w 2195098"/>
              <a:gd name="connsiteY67" fmla="*/ 0 h 3120373"/>
              <a:gd name="connsiteX68" fmla="*/ 569099 w 2195098"/>
              <a:gd name="connsiteY68" fmla="*/ 0 h 3120373"/>
              <a:gd name="connsiteX69" fmla="*/ 650399 w 2195098"/>
              <a:gd name="connsiteY69" fmla="*/ 0 h 3120373"/>
              <a:gd name="connsiteX70" fmla="*/ 731699 w 2195098"/>
              <a:gd name="connsiteY70" fmla="*/ 0 h 3120373"/>
              <a:gd name="connsiteX71" fmla="*/ 812999 w 2195098"/>
              <a:gd name="connsiteY71" fmla="*/ 0 h 3120373"/>
              <a:gd name="connsiteX72" fmla="*/ 894299 w 2195098"/>
              <a:gd name="connsiteY72" fmla="*/ 0 h 3120373"/>
              <a:gd name="connsiteX73" fmla="*/ 975599 w 2195098"/>
              <a:gd name="connsiteY73" fmla="*/ 0 h 3120373"/>
              <a:gd name="connsiteX74" fmla="*/ 1056899 w 2195098"/>
              <a:gd name="connsiteY74" fmla="*/ 0 h 3120373"/>
              <a:gd name="connsiteX75" fmla="*/ 1138199 w 2195098"/>
              <a:gd name="connsiteY75" fmla="*/ 0 h 3120373"/>
              <a:gd name="connsiteX76" fmla="*/ 1219499 w 2195098"/>
              <a:gd name="connsiteY76" fmla="*/ 0 h 3120373"/>
              <a:gd name="connsiteX77" fmla="*/ 1300799 w 2195098"/>
              <a:gd name="connsiteY77" fmla="*/ 0 h 3120373"/>
              <a:gd name="connsiteX78" fmla="*/ 1382099 w 2195098"/>
              <a:gd name="connsiteY78" fmla="*/ 0 h 3120373"/>
              <a:gd name="connsiteX79" fmla="*/ 1463399 w 2195098"/>
              <a:gd name="connsiteY79" fmla="*/ 0 h 3120373"/>
              <a:gd name="connsiteX80" fmla="*/ 1544699 w 2195098"/>
              <a:gd name="connsiteY80" fmla="*/ 0 h 3120373"/>
              <a:gd name="connsiteX81" fmla="*/ 1625999 w 2195098"/>
              <a:gd name="connsiteY81" fmla="*/ 0 h 3120373"/>
              <a:gd name="connsiteX82" fmla="*/ 1707299 w 2195098"/>
              <a:gd name="connsiteY82" fmla="*/ 0 h 3120373"/>
              <a:gd name="connsiteX83" fmla="*/ 1788599 w 2195098"/>
              <a:gd name="connsiteY83" fmla="*/ 0 h 3120373"/>
              <a:gd name="connsiteX84" fmla="*/ 1869898 w 2195098"/>
              <a:gd name="connsiteY84" fmla="*/ 0 h 3120373"/>
              <a:gd name="connsiteX85" fmla="*/ 1951198 w 2195098"/>
              <a:gd name="connsiteY85" fmla="*/ 0 h 3120373"/>
              <a:gd name="connsiteX86" fmla="*/ 2032498 w 2195098"/>
              <a:gd name="connsiteY86" fmla="*/ 0 h 3120373"/>
              <a:gd name="connsiteX87" fmla="*/ 2113798 w 2195098"/>
              <a:gd name="connsiteY87" fmla="*/ 0 h 3120373"/>
              <a:gd name="connsiteX88" fmla="*/ 2195098 w 2195098"/>
              <a:gd name="connsiteY88" fmla="*/ 0 h 3120373"/>
              <a:gd name="connsiteX89" fmla="*/ 2195098 w 2195098"/>
              <a:gd name="connsiteY89" fmla="*/ 115569 h 3120373"/>
              <a:gd name="connsiteX90" fmla="*/ 2195098 w 2195098"/>
              <a:gd name="connsiteY90" fmla="*/ 231139 h 3120373"/>
              <a:gd name="connsiteX91" fmla="*/ 2195098 w 2195098"/>
              <a:gd name="connsiteY91" fmla="*/ 346708 h 3120373"/>
              <a:gd name="connsiteX92" fmla="*/ 2195098 w 2195098"/>
              <a:gd name="connsiteY92" fmla="*/ 462278 h 3120373"/>
              <a:gd name="connsiteX0" fmla="*/ 2195098 w 2195098"/>
              <a:gd name="connsiteY0" fmla="*/ 2426957 h 3120373"/>
              <a:gd name="connsiteX1" fmla="*/ 2195098 w 2195098"/>
              <a:gd name="connsiteY1" fmla="*/ 2542526 h 3120373"/>
              <a:gd name="connsiteX2" fmla="*/ 2195098 w 2195098"/>
              <a:gd name="connsiteY2" fmla="*/ 2658096 h 3120373"/>
              <a:gd name="connsiteX3" fmla="*/ 2195098 w 2195098"/>
              <a:gd name="connsiteY3" fmla="*/ 2773665 h 3120373"/>
              <a:gd name="connsiteX4" fmla="*/ 2195098 w 2195098"/>
              <a:gd name="connsiteY4" fmla="*/ 2889234 h 3120373"/>
              <a:gd name="connsiteX5" fmla="*/ 2195098 w 2195098"/>
              <a:gd name="connsiteY5" fmla="*/ 3004804 h 3120373"/>
              <a:gd name="connsiteX6" fmla="*/ 2195098 w 2195098"/>
              <a:gd name="connsiteY6" fmla="*/ 3120373 h 3120373"/>
              <a:gd name="connsiteX7" fmla="*/ 2113798 w 2195098"/>
              <a:gd name="connsiteY7" fmla="*/ 3120373 h 3120373"/>
              <a:gd name="connsiteX8" fmla="*/ 2032498 w 2195098"/>
              <a:gd name="connsiteY8" fmla="*/ 3120373 h 3120373"/>
              <a:gd name="connsiteX9" fmla="*/ 1951198 w 2195098"/>
              <a:gd name="connsiteY9" fmla="*/ 3120373 h 3120373"/>
              <a:gd name="connsiteX10" fmla="*/ 1869898 w 2195098"/>
              <a:gd name="connsiteY10" fmla="*/ 3120373 h 3120373"/>
              <a:gd name="connsiteX11" fmla="*/ 1788599 w 2195098"/>
              <a:gd name="connsiteY11" fmla="*/ 3120373 h 3120373"/>
              <a:gd name="connsiteX12" fmla="*/ 1707299 w 2195098"/>
              <a:gd name="connsiteY12" fmla="*/ 3120373 h 3120373"/>
              <a:gd name="connsiteX13" fmla="*/ 1625999 w 2195098"/>
              <a:gd name="connsiteY13" fmla="*/ 3120373 h 3120373"/>
              <a:gd name="connsiteX14" fmla="*/ 1544699 w 2195098"/>
              <a:gd name="connsiteY14" fmla="*/ 3120373 h 3120373"/>
              <a:gd name="connsiteX15" fmla="*/ 1463399 w 2195098"/>
              <a:gd name="connsiteY15" fmla="*/ 3120373 h 3120373"/>
              <a:gd name="connsiteX16" fmla="*/ 1382099 w 2195098"/>
              <a:gd name="connsiteY16" fmla="*/ 3120373 h 3120373"/>
              <a:gd name="connsiteX17" fmla="*/ 1300799 w 2195098"/>
              <a:gd name="connsiteY17" fmla="*/ 3120373 h 3120373"/>
              <a:gd name="connsiteX18" fmla="*/ 1219499 w 2195098"/>
              <a:gd name="connsiteY18" fmla="*/ 3120373 h 3120373"/>
              <a:gd name="connsiteX19" fmla="*/ 1138199 w 2195098"/>
              <a:gd name="connsiteY19" fmla="*/ 3120373 h 3120373"/>
              <a:gd name="connsiteX20" fmla="*/ 1056899 w 2195098"/>
              <a:gd name="connsiteY20" fmla="*/ 3120373 h 3120373"/>
              <a:gd name="connsiteX21" fmla="*/ 975599 w 2195098"/>
              <a:gd name="connsiteY21" fmla="*/ 3120373 h 3120373"/>
              <a:gd name="connsiteX22" fmla="*/ 894299 w 2195098"/>
              <a:gd name="connsiteY22" fmla="*/ 3120373 h 3120373"/>
              <a:gd name="connsiteX23" fmla="*/ 812999 w 2195098"/>
              <a:gd name="connsiteY23" fmla="*/ 3120373 h 3120373"/>
              <a:gd name="connsiteX24" fmla="*/ 731699 w 2195098"/>
              <a:gd name="connsiteY24" fmla="*/ 3120373 h 3120373"/>
              <a:gd name="connsiteX25" fmla="*/ 650399 w 2195098"/>
              <a:gd name="connsiteY25" fmla="*/ 3120373 h 3120373"/>
              <a:gd name="connsiteX26" fmla="*/ 569099 w 2195098"/>
              <a:gd name="connsiteY26" fmla="*/ 3120373 h 3120373"/>
              <a:gd name="connsiteX27" fmla="*/ 487799 w 2195098"/>
              <a:gd name="connsiteY27" fmla="*/ 3120373 h 3120373"/>
              <a:gd name="connsiteX28" fmla="*/ 406499 w 2195098"/>
              <a:gd name="connsiteY28" fmla="*/ 3120373 h 3120373"/>
              <a:gd name="connsiteX29" fmla="*/ 325199 w 2195098"/>
              <a:gd name="connsiteY29" fmla="*/ 3120373 h 3120373"/>
              <a:gd name="connsiteX30" fmla="*/ 243900 w 2195098"/>
              <a:gd name="connsiteY30" fmla="*/ 3120373 h 3120373"/>
              <a:gd name="connsiteX31" fmla="*/ 162600 w 2195098"/>
              <a:gd name="connsiteY31" fmla="*/ 3120373 h 3120373"/>
              <a:gd name="connsiteX32" fmla="*/ 813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3004804 h 3120373"/>
              <a:gd name="connsiteX35" fmla="*/ 0 w 2195098"/>
              <a:gd name="connsiteY35" fmla="*/ 2889234 h 3120373"/>
              <a:gd name="connsiteX36" fmla="*/ 0 w 2195098"/>
              <a:gd name="connsiteY36" fmla="*/ 2773665 h 3120373"/>
              <a:gd name="connsiteX37" fmla="*/ 0 w 2195098"/>
              <a:gd name="connsiteY37" fmla="*/ 2658096 h 3120373"/>
              <a:gd name="connsiteX38" fmla="*/ 0 w 2195098"/>
              <a:gd name="connsiteY38" fmla="*/ 2542526 h 3120373"/>
              <a:gd name="connsiteX39" fmla="*/ 0 w 2195098"/>
              <a:gd name="connsiteY39" fmla="*/ 2426957 h 3120373"/>
              <a:gd name="connsiteX40" fmla="*/ 0 w 2195098"/>
              <a:gd name="connsiteY40" fmla="*/ 2311388 h 3120373"/>
              <a:gd name="connsiteX41" fmla="*/ 0 w 2195098"/>
              <a:gd name="connsiteY41" fmla="*/ 2195818 h 3120373"/>
              <a:gd name="connsiteX42" fmla="*/ 0 w 2195098"/>
              <a:gd name="connsiteY42" fmla="*/ 2080249 h 3120373"/>
              <a:gd name="connsiteX43" fmla="*/ 0 w 2195098"/>
              <a:gd name="connsiteY43" fmla="*/ 1964680 h 3120373"/>
              <a:gd name="connsiteX44" fmla="*/ 0 w 2195098"/>
              <a:gd name="connsiteY44" fmla="*/ 1849110 h 3120373"/>
              <a:gd name="connsiteX45" fmla="*/ 0 w 2195098"/>
              <a:gd name="connsiteY45" fmla="*/ 1733541 h 3120373"/>
              <a:gd name="connsiteX46" fmla="*/ 0 w 2195098"/>
              <a:gd name="connsiteY46" fmla="*/ 1617971 h 3120373"/>
              <a:gd name="connsiteX47" fmla="*/ 0 w 2195098"/>
              <a:gd name="connsiteY47" fmla="*/ 1502402 h 3120373"/>
              <a:gd name="connsiteX48" fmla="*/ 0 w 2195098"/>
              <a:gd name="connsiteY48" fmla="*/ 1386832 h 3120373"/>
              <a:gd name="connsiteX49" fmla="*/ 0 w 2195098"/>
              <a:gd name="connsiteY49" fmla="*/ 1271263 h 3120373"/>
              <a:gd name="connsiteX50" fmla="*/ 0 w 2195098"/>
              <a:gd name="connsiteY50" fmla="*/ 1155693 h 3120373"/>
              <a:gd name="connsiteX51" fmla="*/ 0 w 2195098"/>
              <a:gd name="connsiteY51" fmla="*/ 1040124 h 3120373"/>
              <a:gd name="connsiteX52" fmla="*/ 0 w 2195098"/>
              <a:gd name="connsiteY52" fmla="*/ 924555 h 3120373"/>
              <a:gd name="connsiteX53" fmla="*/ 0 w 2195098"/>
              <a:gd name="connsiteY53" fmla="*/ 808985 h 3120373"/>
              <a:gd name="connsiteX54" fmla="*/ 0 w 2195098"/>
              <a:gd name="connsiteY54" fmla="*/ 693416 h 3120373"/>
              <a:gd name="connsiteX55" fmla="*/ 0 w 2195098"/>
              <a:gd name="connsiteY55" fmla="*/ 577847 h 3120373"/>
              <a:gd name="connsiteX56" fmla="*/ 0 w 2195098"/>
              <a:gd name="connsiteY56" fmla="*/ 462277 h 3120373"/>
              <a:gd name="connsiteX57" fmla="*/ 0 w 2195098"/>
              <a:gd name="connsiteY57" fmla="*/ 346708 h 3120373"/>
              <a:gd name="connsiteX58" fmla="*/ 0 w 2195098"/>
              <a:gd name="connsiteY58" fmla="*/ 231139 h 3120373"/>
              <a:gd name="connsiteX59" fmla="*/ 0 w 2195098"/>
              <a:gd name="connsiteY59" fmla="*/ 115569 h 3120373"/>
              <a:gd name="connsiteX60" fmla="*/ 0 w 2195098"/>
              <a:gd name="connsiteY60" fmla="*/ 0 h 3120373"/>
              <a:gd name="connsiteX61" fmla="*/ 81300 w 2195098"/>
              <a:gd name="connsiteY61" fmla="*/ 0 h 3120373"/>
              <a:gd name="connsiteX62" fmla="*/ 162600 w 2195098"/>
              <a:gd name="connsiteY62" fmla="*/ 0 h 3120373"/>
              <a:gd name="connsiteX63" fmla="*/ 243900 w 2195098"/>
              <a:gd name="connsiteY63" fmla="*/ 0 h 3120373"/>
              <a:gd name="connsiteX64" fmla="*/ 325199 w 2195098"/>
              <a:gd name="connsiteY64" fmla="*/ 0 h 3120373"/>
              <a:gd name="connsiteX65" fmla="*/ 406499 w 2195098"/>
              <a:gd name="connsiteY65" fmla="*/ 0 h 3120373"/>
              <a:gd name="connsiteX66" fmla="*/ 487799 w 2195098"/>
              <a:gd name="connsiteY66" fmla="*/ 0 h 3120373"/>
              <a:gd name="connsiteX67" fmla="*/ 569099 w 2195098"/>
              <a:gd name="connsiteY67" fmla="*/ 0 h 3120373"/>
              <a:gd name="connsiteX68" fmla="*/ 650399 w 2195098"/>
              <a:gd name="connsiteY68" fmla="*/ 0 h 3120373"/>
              <a:gd name="connsiteX69" fmla="*/ 731699 w 2195098"/>
              <a:gd name="connsiteY69" fmla="*/ 0 h 3120373"/>
              <a:gd name="connsiteX70" fmla="*/ 812999 w 2195098"/>
              <a:gd name="connsiteY70" fmla="*/ 0 h 3120373"/>
              <a:gd name="connsiteX71" fmla="*/ 894299 w 2195098"/>
              <a:gd name="connsiteY71" fmla="*/ 0 h 3120373"/>
              <a:gd name="connsiteX72" fmla="*/ 975599 w 2195098"/>
              <a:gd name="connsiteY72" fmla="*/ 0 h 3120373"/>
              <a:gd name="connsiteX73" fmla="*/ 1056899 w 2195098"/>
              <a:gd name="connsiteY73" fmla="*/ 0 h 3120373"/>
              <a:gd name="connsiteX74" fmla="*/ 1138199 w 2195098"/>
              <a:gd name="connsiteY74" fmla="*/ 0 h 3120373"/>
              <a:gd name="connsiteX75" fmla="*/ 1219499 w 2195098"/>
              <a:gd name="connsiteY75" fmla="*/ 0 h 3120373"/>
              <a:gd name="connsiteX76" fmla="*/ 1300799 w 2195098"/>
              <a:gd name="connsiteY76" fmla="*/ 0 h 3120373"/>
              <a:gd name="connsiteX77" fmla="*/ 1382099 w 2195098"/>
              <a:gd name="connsiteY77" fmla="*/ 0 h 3120373"/>
              <a:gd name="connsiteX78" fmla="*/ 1463399 w 2195098"/>
              <a:gd name="connsiteY78" fmla="*/ 0 h 3120373"/>
              <a:gd name="connsiteX79" fmla="*/ 1544699 w 2195098"/>
              <a:gd name="connsiteY79" fmla="*/ 0 h 3120373"/>
              <a:gd name="connsiteX80" fmla="*/ 1625999 w 2195098"/>
              <a:gd name="connsiteY80" fmla="*/ 0 h 3120373"/>
              <a:gd name="connsiteX81" fmla="*/ 1707299 w 2195098"/>
              <a:gd name="connsiteY81" fmla="*/ 0 h 3120373"/>
              <a:gd name="connsiteX82" fmla="*/ 1788599 w 2195098"/>
              <a:gd name="connsiteY82" fmla="*/ 0 h 3120373"/>
              <a:gd name="connsiteX83" fmla="*/ 1869898 w 2195098"/>
              <a:gd name="connsiteY83" fmla="*/ 0 h 3120373"/>
              <a:gd name="connsiteX84" fmla="*/ 1951198 w 2195098"/>
              <a:gd name="connsiteY84" fmla="*/ 0 h 3120373"/>
              <a:gd name="connsiteX85" fmla="*/ 2032498 w 2195098"/>
              <a:gd name="connsiteY85" fmla="*/ 0 h 3120373"/>
              <a:gd name="connsiteX86" fmla="*/ 2113798 w 2195098"/>
              <a:gd name="connsiteY86" fmla="*/ 0 h 3120373"/>
              <a:gd name="connsiteX87" fmla="*/ 2195098 w 2195098"/>
              <a:gd name="connsiteY87" fmla="*/ 0 h 3120373"/>
              <a:gd name="connsiteX88" fmla="*/ 2195098 w 2195098"/>
              <a:gd name="connsiteY88" fmla="*/ 115569 h 3120373"/>
              <a:gd name="connsiteX89" fmla="*/ 2195098 w 2195098"/>
              <a:gd name="connsiteY89" fmla="*/ 231139 h 3120373"/>
              <a:gd name="connsiteX90" fmla="*/ 2195098 w 2195098"/>
              <a:gd name="connsiteY90" fmla="*/ 346708 h 3120373"/>
              <a:gd name="connsiteX91" fmla="*/ 2195098 w 2195098"/>
              <a:gd name="connsiteY91" fmla="*/ 462278 h 3120373"/>
              <a:gd name="connsiteX0" fmla="*/ 2195098 w 2195098"/>
              <a:gd name="connsiteY0" fmla="*/ 2542526 h 3120373"/>
              <a:gd name="connsiteX1" fmla="*/ 2195098 w 2195098"/>
              <a:gd name="connsiteY1" fmla="*/ 2658096 h 3120373"/>
              <a:gd name="connsiteX2" fmla="*/ 2195098 w 2195098"/>
              <a:gd name="connsiteY2" fmla="*/ 2773665 h 3120373"/>
              <a:gd name="connsiteX3" fmla="*/ 2195098 w 2195098"/>
              <a:gd name="connsiteY3" fmla="*/ 2889234 h 3120373"/>
              <a:gd name="connsiteX4" fmla="*/ 2195098 w 2195098"/>
              <a:gd name="connsiteY4" fmla="*/ 3004804 h 3120373"/>
              <a:gd name="connsiteX5" fmla="*/ 2195098 w 2195098"/>
              <a:gd name="connsiteY5" fmla="*/ 3120373 h 3120373"/>
              <a:gd name="connsiteX6" fmla="*/ 2113798 w 2195098"/>
              <a:gd name="connsiteY6" fmla="*/ 3120373 h 3120373"/>
              <a:gd name="connsiteX7" fmla="*/ 2032498 w 2195098"/>
              <a:gd name="connsiteY7" fmla="*/ 3120373 h 3120373"/>
              <a:gd name="connsiteX8" fmla="*/ 1951198 w 2195098"/>
              <a:gd name="connsiteY8" fmla="*/ 3120373 h 3120373"/>
              <a:gd name="connsiteX9" fmla="*/ 1869898 w 2195098"/>
              <a:gd name="connsiteY9" fmla="*/ 3120373 h 3120373"/>
              <a:gd name="connsiteX10" fmla="*/ 1788599 w 2195098"/>
              <a:gd name="connsiteY10" fmla="*/ 3120373 h 3120373"/>
              <a:gd name="connsiteX11" fmla="*/ 1707299 w 2195098"/>
              <a:gd name="connsiteY11" fmla="*/ 3120373 h 3120373"/>
              <a:gd name="connsiteX12" fmla="*/ 1625999 w 2195098"/>
              <a:gd name="connsiteY12" fmla="*/ 3120373 h 3120373"/>
              <a:gd name="connsiteX13" fmla="*/ 1544699 w 2195098"/>
              <a:gd name="connsiteY13" fmla="*/ 3120373 h 3120373"/>
              <a:gd name="connsiteX14" fmla="*/ 1463399 w 2195098"/>
              <a:gd name="connsiteY14" fmla="*/ 3120373 h 3120373"/>
              <a:gd name="connsiteX15" fmla="*/ 1382099 w 2195098"/>
              <a:gd name="connsiteY15" fmla="*/ 3120373 h 3120373"/>
              <a:gd name="connsiteX16" fmla="*/ 1300799 w 2195098"/>
              <a:gd name="connsiteY16" fmla="*/ 3120373 h 3120373"/>
              <a:gd name="connsiteX17" fmla="*/ 1219499 w 2195098"/>
              <a:gd name="connsiteY17" fmla="*/ 3120373 h 3120373"/>
              <a:gd name="connsiteX18" fmla="*/ 1138199 w 2195098"/>
              <a:gd name="connsiteY18" fmla="*/ 3120373 h 3120373"/>
              <a:gd name="connsiteX19" fmla="*/ 1056899 w 2195098"/>
              <a:gd name="connsiteY19" fmla="*/ 3120373 h 3120373"/>
              <a:gd name="connsiteX20" fmla="*/ 975599 w 2195098"/>
              <a:gd name="connsiteY20" fmla="*/ 3120373 h 3120373"/>
              <a:gd name="connsiteX21" fmla="*/ 894299 w 2195098"/>
              <a:gd name="connsiteY21" fmla="*/ 3120373 h 3120373"/>
              <a:gd name="connsiteX22" fmla="*/ 812999 w 2195098"/>
              <a:gd name="connsiteY22" fmla="*/ 3120373 h 3120373"/>
              <a:gd name="connsiteX23" fmla="*/ 731699 w 2195098"/>
              <a:gd name="connsiteY23" fmla="*/ 3120373 h 3120373"/>
              <a:gd name="connsiteX24" fmla="*/ 650399 w 2195098"/>
              <a:gd name="connsiteY24" fmla="*/ 3120373 h 3120373"/>
              <a:gd name="connsiteX25" fmla="*/ 569099 w 2195098"/>
              <a:gd name="connsiteY25" fmla="*/ 3120373 h 3120373"/>
              <a:gd name="connsiteX26" fmla="*/ 487799 w 2195098"/>
              <a:gd name="connsiteY26" fmla="*/ 3120373 h 3120373"/>
              <a:gd name="connsiteX27" fmla="*/ 406499 w 2195098"/>
              <a:gd name="connsiteY27" fmla="*/ 3120373 h 3120373"/>
              <a:gd name="connsiteX28" fmla="*/ 325199 w 2195098"/>
              <a:gd name="connsiteY28" fmla="*/ 3120373 h 3120373"/>
              <a:gd name="connsiteX29" fmla="*/ 243900 w 2195098"/>
              <a:gd name="connsiteY29" fmla="*/ 3120373 h 3120373"/>
              <a:gd name="connsiteX30" fmla="*/ 162600 w 2195098"/>
              <a:gd name="connsiteY30" fmla="*/ 3120373 h 3120373"/>
              <a:gd name="connsiteX31" fmla="*/ 813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3004804 h 3120373"/>
              <a:gd name="connsiteX34" fmla="*/ 0 w 2195098"/>
              <a:gd name="connsiteY34" fmla="*/ 2889234 h 3120373"/>
              <a:gd name="connsiteX35" fmla="*/ 0 w 2195098"/>
              <a:gd name="connsiteY35" fmla="*/ 2773665 h 3120373"/>
              <a:gd name="connsiteX36" fmla="*/ 0 w 2195098"/>
              <a:gd name="connsiteY36" fmla="*/ 2658096 h 3120373"/>
              <a:gd name="connsiteX37" fmla="*/ 0 w 2195098"/>
              <a:gd name="connsiteY37" fmla="*/ 2542526 h 3120373"/>
              <a:gd name="connsiteX38" fmla="*/ 0 w 2195098"/>
              <a:gd name="connsiteY38" fmla="*/ 2426957 h 3120373"/>
              <a:gd name="connsiteX39" fmla="*/ 0 w 2195098"/>
              <a:gd name="connsiteY39" fmla="*/ 2311388 h 3120373"/>
              <a:gd name="connsiteX40" fmla="*/ 0 w 2195098"/>
              <a:gd name="connsiteY40" fmla="*/ 2195818 h 3120373"/>
              <a:gd name="connsiteX41" fmla="*/ 0 w 2195098"/>
              <a:gd name="connsiteY41" fmla="*/ 2080249 h 3120373"/>
              <a:gd name="connsiteX42" fmla="*/ 0 w 2195098"/>
              <a:gd name="connsiteY42" fmla="*/ 1964680 h 3120373"/>
              <a:gd name="connsiteX43" fmla="*/ 0 w 2195098"/>
              <a:gd name="connsiteY43" fmla="*/ 1849110 h 3120373"/>
              <a:gd name="connsiteX44" fmla="*/ 0 w 2195098"/>
              <a:gd name="connsiteY44" fmla="*/ 1733541 h 3120373"/>
              <a:gd name="connsiteX45" fmla="*/ 0 w 2195098"/>
              <a:gd name="connsiteY45" fmla="*/ 1617971 h 3120373"/>
              <a:gd name="connsiteX46" fmla="*/ 0 w 2195098"/>
              <a:gd name="connsiteY46" fmla="*/ 1502402 h 3120373"/>
              <a:gd name="connsiteX47" fmla="*/ 0 w 2195098"/>
              <a:gd name="connsiteY47" fmla="*/ 1386832 h 3120373"/>
              <a:gd name="connsiteX48" fmla="*/ 0 w 2195098"/>
              <a:gd name="connsiteY48" fmla="*/ 1271263 h 3120373"/>
              <a:gd name="connsiteX49" fmla="*/ 0 w 2195098"/>
              <a:gd name="connsiteY49" fmla="*/ 1155693 h 3120373"/>
              <a:gd name="connsiteX50" fmla="*/ 0 w 2195098"/>
              <a:gd name="connsiteY50" fmla="*/ 1040124 h 3120373"/>
              <a:gd name="connsiteX51" fmla="*/ 0 w 2195098"/>
              <a:gd name="connsiteY51" fmla="*/ 924555 h 3120373"/>
              <a:gd name="connsiteX52" fmla="*/ 0 w 2195098"/>
              <a:gd name="connsiteY52" fmla="*/ 808985 h 3120373"/>
              <a:gd name="connsiteX53" fmla="*/ 0 w 2195098"/>
              <a:gd name="connsiteY53" fmla="*/ 693416 h 3120373"/>
              <a:gd name="connsiteX54" fmla="*/ 0 w 2195098"/>
              <a:gd name="connsiteY54" fmla="*/ 577847 h 3120373"/>
              <a:gd name="connsiteX55" fmla="*/ 0 w 2195098"/>
              <a:gd name="connsiteY55" fmla="*/ 462277 h 3120373"/>
              <a:gd name="connsiteX56" fmla="*/ 0 w 2195098"/>
              <a:gd name="connsiteY56" fmla="*/ 346708 h 3120373"/>
              <a:gd name="connsiteX57" fmla="*/ 0 w 2195098"/>
              <a:gd name="connsiteY57" fmla="*/ 231139 h 3120373"/>
              <a:gd name="connsiteX58" fmla="*/ 0 w 2195098"/>
              <a:gd name="connsiteY58" fmla="*/ 115569 h 3120373"/>
              <a:gd name="connsiteX59" fmla="*/ 0 w 2195098"/>
              <a:gd name="connsiteY59" fmla="*/ 0 h 3120373"/>
              <a:gd name="connsiteX60" fmla="*/ 81300 w 2195098"/>
              <a:gd name="connsiteY60" fmla="*/ 0 h 3120373"/>
              <a:gd name="connsiteX61" fmla="*/ 162600 w 2195098"/>
              <a:gd name="connsiteY61" fmla="*/ 0 h 3120373"/>
              <a:gd name="connsiteX62" fmla="*/ 243900 w 2195098"/>
              <a:gd name="connsiteY62" fmla="*/ 0 h 3120373"/>
              <a:gd name="connsiteX63" fmla="*/ 325199 w 2195098"/>
              <a:gd name="connsiteY63" fmla="*/ 0 h 3120373"/>
              <a:gd name="connsiteX64" fmla="*/ 406499 w 2195098"/>
              <a:gd name="connsiteY64" fmla="*/ 0 h 3120373"/>
              <a:gd name="connsiteX65" fmla="*/ 487799 w 2195098"/>
              <a:gd name="connsiteY65" fmla="*/ 0 h 3120373"/>
              <a:gd name="connsiteX66" fmla="*/ 569099 w 2195098"/>
              <a:gd name="connsiteY66" fmla="*/ 0 h 3120373"/>
              <a:gd name="connsiteX67" fmla="*/ 650399 w 2195098"/>
              <a:gd name="connsiteY67" fmla="*/ 0 h 3120373"/>
              <a:gd name="connsiteX68" fmla="*/ 731699 w 2195098"/>
              <a:gd name="connsiteY68" fmla="*/ 0 h 3120373"/>
              <a:gd name="connsiteX69" fmla="*/ 812999 w 2195098"/>
              <a:gd name="connsiteY69" fmla="*/ 0 h 3120373"/>
              <a:gd name="connsiteX70" fmla="*/ 894299 w 2195098"/>
              <a:gd name="connsiteY70" fmla="*/ 0 h 3120373"/>
              <a:gd name="connsiteX71" fmla="*/ 975599 w 2195098"/>
              <a:gd name="connsiteY71" fmla="*/ 0 h 3120373"/>
              <a:gd name="connsiteX72" fmla="*/ 1056899 w 2195098"/>
              <a:gd name="connsiteY72" fmla="*/ 0 h 3120373"/>
              <a:gd name="connsiteX73" fmla="*/ 1138199 w 2195098"/>
              <a:gd name="connsiteY73" fmla="*/ 0 h 3120373"/>
              <a:gd name="connsiteX74" fmla="*/ 1219499 w 2195098"/>
              <a:gd name="connsiteY74" fmla="*/ 0 h 3120373"/>
              <a:gd name="connsiteX75" fmla="*/ 1300799 w 2195098"/>
              <a:gd name="connsiteY75" fmla="*/ 0 h 3120373"/>
              <a:gd name="connsiteX76" fmla="*/ 1382099 w 2195098"/>
              <a:gd name="connsiteY76" fmla="*/ 0 h 3120373"/>
              <a:gd name="connsiteX77" fmla="*/ 1463399 w 2195098"/>
              <a:gd name="connsiteY77" fmla="*/ 0 h 3120373"/>
              <a:gd name="connsiteX78" fmla="*/ 1544699 w 2195098"/>
              <a:gd name="connsiteY78" fmla="*/ 0 h 3120373"/>
              <a:gd name="connsiteX79" fmla="*/ 1625999 w 2195098"/>
              <a:gd name="connsiteY79" fmla="*/ 0 h 3120373"/>
              <a:gd name="connsiteX80" fmla="*/ 1707299 w 2195098"/>
              <a:gd name="connsiteY80" fmla="*/ 0 h 3120373"/>
              <a:gd name="connsiteX81" fmla="*/ 1788599 w 2195098"/>
              <a:gd name="connsiteY81" fmla="*/ 0 h 3120373"/>
              <a:gd name="connsiteX82" fmla="*/ 1869898 w 2195098"/>
              <a:gd name="connsiteY82" fmla="*/ 0 h 3120373"/>
              <a:gd name="connsiteX83" fmla="*/ 1951198 w 2195098"/>
              <a:gd name="connsiteY83" fmla="*/ 0 h 3120373"/>
              <a:gd name="connsiteX84" fmla="*/ 2032498 w 2195098"/>
              <a:gd name="connsiteY84" fmla="*/ 0 h 3120373"/>
              <a:gd name="connsiteX85" fmla="*/ 2113798 w 2195098"/>
              <a:gd name="connsiteY85" fmla="*/ 0 h 3120373"/>
              <a:gd name="connsiteX86" fmla="*/ 2195098 w 2195098"/>
              <a:gd name="connsiteY86" fmla="*/ 0 h 3120373"/>
              <a:gd name="connsiteX87" fmla="*/ 2195098 w 2195098"/>
              <a:gd name="connsiteY87" fmla="*/ 115569 h 3120373"/>
              <a:gd name="connsiteX88" fmla="*/ 2195098 w 2195098"/>
              <a:gd name="connsiteY88" fmla="*/ 231139 h 3120373"/>
              <a:gd name="connsiteX89" fmla="*/ 2195098 w 2195098"/>
              <a:gd name="connsiteY89" fmla="*/ 346708 h 3120373"/>
              <a:gd name="connsiteX90" fmla="*/ 2195098 w 2195098"/>
              <a:gd name="connsiteY90" fmla="*/ 462278 h 3120373"/>
              <a:gd name="connsiteX0" fmla="*/ 2195098 w 2195098"/>
              <a:gd name="connsiteY0" fmla="*/ 2658096 h 3120373"/>
              <a:gd name="connsiteX1" fmla="*/ 2195098 w 2195098"/>
              <a:gd name="connsiteY1" fmla="*/ 2773665 h 3120373"/>
              <a:gd name="connsiteX2" fmla="*/ 2195098 w 2195098"/>
              <a:gd name="connsiteY2" fmla="*/ 2889234 h 3120373"/>
              <a:gd name="connsiteX3" fmla="*/ 2195098 w 2195098"/>
              <a:gd name="connsiteY3" fmla="*/ 3004804 h 3120373"/>
              <a:gd name="connsiteX4" fmla="*/ 2195098 w 2195098"/>
              <a:gd name="connsiteY4" fmla="*/ 3120373 h 3120373"/>
              <a:gd name="connsiteX5" fmla="*/ 2113798 w 2195098"/>
              <a:gd name="connsiteY5" fmla="*/ 3120373 h 3120373"/>
              <a:gd name="connsiteX6" fmla="*/ 2032498 w 2195098"/>
              <a:gd name="connsiteY6" fmla="*/ 3120373 h 3120373"/>
              <a:gd name="connsiteX7" fmla="*/ 1951198 w 2195098"/>
              <a:gd name="connsiteY7" fmla="*/ 3120373 h 3120373"/>
              <a:gd name="connsiteX8" fmla="*/ 1869898 w 2195098"/>
              <a:gd name="connsiteY8" fmla="*/ 3120373 h 3120373"/>
              <a:gd name="connsiteX9" fmla="*/ 1788599 w 2195098"/>
              <a:gd name="connsiteY9" fmla="*/ 3120373 h 3120373"/>
              <a:gd name="connsiteX10" fmla="*/ 1707299 w 2195098"/>
              <a:gd name="connsiteY10" fmla="*/ 3120373 h 3120373"/>
              <a:gd name="connsiteX11" fmla="*/ 1625999 w 2195098"/>
              <a:gd name="connsiteY11" fmla="*/ 3120373 h 3120373"/>
              <a:gd name="connsiteX12" fmla="*/ 1544699 w 2195098"/>
              <a:gd name="connsiteY12" fmla="*/ 3120373 h 3120373"/>
              <a:gd name="connsiteX13" fmla="*/ 1463399 w 2195098"/>
              <a:gd name="connsiteY13" fmla="*/ 3120373 h 3120373"/>
              <a:gd name="connsiteX14" fmla="*/ 1382099 w 2195098"/>
              <a:gd name="connsiteY14" fmla="*/ 3120373 h 3120373"/>
              <a:gd name="connsiteX15" fmla="*/ 1300799 w 2195098"/>
              <a:gd name="connsiteY15" fmla="*/ 3120373 h 3120373"/>
              <a:gd name="connsiteX16" fmla="*/ 1219499 w 2195098"/>
              <a:gd name="connsiteY16" fmla="*/ 3120373 h 3120373"/>
              <a:gd name="connsiteX17" fmla="*/ 1138199 w 2195098"/>
              <a:gd name="connsiteY17" fmla="*/ 3120373 h 3120373"/>
              <a:gd name="connsiteX18" fmla="*/ 1056899 w 2195098"/>
              <a:gd name="connsiteY18" fmla="*/ 3120373 h 3120373"/>
              <a:gd name="connsiteX19" fmla="*/ 975599 w 2195098"/>
              <a:gd name="connsiteY19" fmla="*/ 3120373 h 3120373"/>
              <a:gd name="connsiteX20" fmla="*/ 894299 w 2195098"/>
              <a:gd name="connsiteY20" fmla="*/ 3120373 h 3120373"/>
              <a:gd name="connsiteX21" fmla="*/ 812999 w 2195098"/>
              <a:gd name="connsiteY21" fmla="*/ 3120373 h 3120373"/>
              <a:gd name="connsiteX22" fmla="*/ 731699 w 2195098"/>
              <a:gd name="connsiteY22" fmla="*/ 3120373 h 3120373"/>
              <a:gd name="connsiteX23" fmla="*/ 650399 w 2195098"/>
              <a:gd name="connsiteY23" fmla="*/ 3120373 h 3120373"/>
              <a:gd name="connsiteX24" fmla="*/ 569099 w 2195098"/>
              <a:gd name="connsiteY24" fmla="*/ 3120373 h 3120373"/>
              <a:gd name="connsiteX25" fmla="*/ 487799 w 2195098"/>
              <a:gd name="connsiteY25" fmla="*/ 3120373 h 3120373"/>
              <a:gd name="connsiteX26" fmla="*/ 406499 w 2195098"/>
              <a:gd name="connsiteY26" fmla="*/ 3120373 h 3120373"/>
              <a:gd name="connsiteX27" fmla="*/ 325199 w 2195098"/>
              <a:gd name="connsiteY27" fmla="*/ 3120373 h 3120373"/>
              <a:gd name="connsiteX28" fmla="*/ 243900 w 2195098"/>
              <a:gd name="connsiteY28" fmla="*/ 3120373 h 3120373"/>
              <a:gd name="connsiteX29" fmla="*/ 162600 w 2195098"/>
              <a:gd name="connsiteY29" fmla="*/ 3120373 h 3120373"/>
              <a:gd name="connsiteX30" fmla="*/ 813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3004804 h 3120373"/>
              <a:gd name="connsiteX33" fmla="*/ 0 w 2195098"/>
              <a:gd name="connsiteY33" fmla="*/ 2889234 h 3120373"/>
              <a:gd name="connsiteX34" fmla="*/ 0 w 2195098"/>
              <a:gd name="connsiteY34" fmla="*/ 2773665 h 3120373"/>
              <a:gd name="connsiteX35" fmla="*/ 0 w 2195098"/>
              <a:gd name="connsiteY35" fmla="*/ 2658096 h 3120373"/>
              <a:gd name="connsiteX36" fmla="*/ 0 w 2195098"/>
              <a:gd name="connsiteY36" fmla="*/ 2542526 h 3120373"/>
              <a:gd name="connsiteX37" fmla="*/ 0 w 2195098"/>
              <a:gd name="connsiteY37" fmla="*/ 2426957 h 3120373"/>
              <a:gd name="connsiteX38" fmla="*/ 0 w 2195098"/>
              <a:gd name="connsiteY38" fmla="*/ 2311388 h 3120373"/>
              <a:gd name="connsiteX39" fmla="*/ 0 w 2195098"/>
              <a:gd name="connsiteY39" fmla="*/ 2195818 h 3120373"/>
              <a:gd name="connsiteX40" fmla="*/ 0 w 2195098"/>
              <a:gd name="connsiteY40" fmla="*/ 2080249 h 3120373"/>
              <a:gd name="connsiteX41" fmla="*/ 0 w 2195098"/>
              <a:gd name="connsiteY41" fmla="*/ 1964680 h 3120373"/>
              <a:gd name="connsiteX42" fmla="*/ 0 w 2195098"/>
              <a:gd name="connsiteY42" fmla="*/ 1849110 h 3120373"/>
              <a:gd name="connsiteX43" fmla="*/ 0 w 2195098"/>
              <a:gd name="connsiteY43" fmla="*/ 1733541 h 3120373"/>
              <a:gd name="connsiteX44" fmla="*/ 0 w 2195098"/>
              <a:gd name="connsiteY44" fmla="*/ 1617971 h 3120373"/>
              <a:gd name="connsiteX45" fmla="*/ 0 w 2195098"/>
              <a:gd name="connsiteY45" fmla="*/ 1502402 h 3120373"/>
              <a:gd name="connsiteX46" fmla="*/ 0 w 2195098"/>
              <a:gd name="connsiteY46" fmla="*/ 1386832 h 3120373"/>
              <a:gd name="connsiteX47" fmla="*/ 0 w 2195098"/>
              <a:gd name="connsiteY47" fmla="*/ 1271263 h 3120373"/>
              <a:gd name="connsiteX48" fmla="*/ 0 w 2195098"/>
              <a:gd name="connsiteY48" fmla="*/ 1155693 h 3120373"/>
              <a:gd name="connsiteX49" fmla="*/ 0 w 2195098"/>
              <a:gd name="connsiteY49" fmla="*/ 1040124 h 3120373"/>
              <a:gd name="connsiteX50" fmla="*/ 0 w 2195098"/>
              <a:gd name="connsiteY50" fmla="*/ 924555 h 3120373"/>
              <a:gd name="connsiteX51" fmla="*/ 0 w 2195098"/>
              <a:gd name="connsiteY51" fmla="*/ 808985 h 3120373"/>
              <a:gd name="connsiteX52" fmla="*/ 0 w 2195098"/>
              <a:gd name="connsiteY52" fmla="*/ 693416 h 3120373"/>
              <a:gd name="connsiteX53" fmla="*/ 0 w 2195098"/>
              <a:gd name="connsiteY53" fmla="*/ 577847 h 3120373"/>
              <a:gd name="connsiteX54" fmla="*/ 0 w 2195098"/>
              <a:gd name="connsiteY54" fmla="*/ 462277 h 3120373"/>
              <a:gd name="connsiteX55" fmla="*/ 0 w 2195098"/>
              <a:gd name="connsiteY55" fmla="*/ 346708 h 3120373"/>
              <a:gd name="connsiteX56" fmla="*/ 0 w 2195098"/>
              <a:gd name="connsiteY56" fmla="*/ 231139 h 3120373"/>
              <a:gd name="connsiteX57" fmla="*/ 0 w 2195098"/>
              <a:gd name="connsiteY57" fmla="*/ 115569 h 3120373"/>
              <a:gd name="connsiteX58" fmla="*/ 0 w 2195098"/>
              <a:gd name="connsiteY58" fmla="*/ 0 h 3120373"/>
              <a:gd name="connsiteX59" fmla="*/ 81300 w 2195098"/>
              <a:gd name="connsiteY59" fmla="*/ 0 h 3120373"/>
              <a:gd name="connsiteX60" fmla="*/ 162600 w 2195098"/>
              <a:gd name="connsiteY60" fmla="*/ 0 h 3120373"/>
              <a:gd name="connsiteX61" fmla="*/ 243900 w 2195098"/>
              <a:gd name="connsiteY61" fmla="*/ 0 h 3120373"/>
              <a:gd name="connsiteX62" fmla="*/ 325199 w 2195098"/>
              <a:gd name="connsiteY62" fmla="*/ 0 h 3120373"/>
              <a:gd name="connsiteX63" fmla="*/ 406499 w 2195098"/>
              <a:gd name="connsiteY63" fmla="*/ 0 h 3120373"/>
              <a:gd name="connsiteX64" fmla="*/ 487799 w 2195098"/>
              <a:gd name="connsiteY64" fmla="*/ 0 h 3120373"/>
              <a:gd name="connsiteX65" fmla="*/ 569099 w 2195098"/>
              <a:gd name="connsiteY65" fmla="*/ 0 h 3120373"/>
              <a:gd name="connsiteX66" fmla="*/ 650399 w 2195098"/>
              <a:gd name="connsiteY66" fmla="*/ 0 h 3120373"/>
              <a:gd name="connsiteX67" fmla="*/ 731699 w 2195098"/>
              <a:gd name="connsiteY67" fmla="*/ 0 h 3120373"/>
              <a:gd name="connsiteX68" fmla="*/ 812999 w 2195098"/>
              <a:gd name="connsiteY68" fmla="*/ 0 h 3120373"/>
              <a:gd name="connsiteX69" fmla="*/ 894299 w 2195098"/>
              <a:gd name="connsiteY69" fmla="*/ 0 h 3120373"/>
              <a:gd name="connsiteX70" fmla="*/ 975599 w 2195098"/>
              <a:gd name="connsiteY70" fmla="*/ 0 h 3120373"/>
              <a:gd name="connsiteX71" fmla="*/ 1056899 w 2195098"/>
              <a:gd name="connsiteY71" fmla="*/ 0 h 3120373"/>
              <a:gd name="connsiteX72" fmla="*/ 1138199 w 2195098"/>
              <a:gd name="connsiteY72" fmla="*/ 0 h 3120373"/>
              <a:gd name="connsiteX73" fmla="*/ 1219499 w 2195098"/>
              <a:gd name="connsiteY73" fmla="*/ 0 h 3120373"/>
              <a:gd name="connsiteX74" fmla="*/ 1300799 w 2195098"/>
              <a:gd name="connsiteY74" fmla="*/ 0 h 3120373"/>
              <a:gd name="connsiteX75" fmla="*/ 1382099 w 2195098"/>
              <a:gd name="connsiteY75" fmla="*/ 0 h 3120373"/>
              <a:gd name="connsiteX76" fmla="*/ 1463399 w 2195098"/>
              <a:gd name="connsiteY76" fmla="*/ 0 h 3120373"/>
              <a:gd name="connsiteX77" fmla="*/ 1544699 w 2195098"/>
              <a:gd name="connsiteY77" fmla="*/ 0 h 3120373"/>
              <a:gd name="connsiteX78" fmla="*/ 1625999 w 2195098"/>
              <a:gd name="connsiteY78" fmla="*/ 0 h 3120373"/>
              <a:gd name="connsiteX79" fmla="*/ 1707299 w 2195098"/>
              <a:gd name="connsiteY79" fmla="*/ 0 h 3120373"/>
              <a:gd name="connsiteX80" fmla="*/ 1788599 w 2195098"/>
              <a:gd name="connsiteY80" fmla="*/ 0 h 3120373"/>
              <a:gd name="connsiteX81" fmla="*/ 1869898 w 2195098"/>
              <a:gd name="connsiteY81" fmla="*/ 0 h 3120373"/>
              <a:gd name="connsiteX82" fmla="*/ 1951198 w 2195098"/>
              <a:gd name="connsiteY82" fmla="*/ 0 h 3120373"/>
              <a:gd name="connsiteX83" fmla="*/ 2032498 w 2195098"/>
              <a:gd name="connsiteY83" fmla="*/ 0 h 3120373"/>
              <a:gd name="connsiteX84" fmla="*/ 2113798 w 2195098"/>
              <a:gd name="connsiteY84" fmla="*/ 0 h 3120373"/>
              <a:gd name="connsiteX85" fmla="*/ 2195098 w 2195098"/>
              <a:gd name="connsiteY85" fmla="*/ 0 h 3120373"/>
              <a:gd name="connsiteX86" fmla="*/ 2195098 w 2195098"/>
              <a:gd name="connsiteY86" fmla="*/ 115569 h 3120373"/>
              <a:gd name="connsiteX87" fmla="*/ 2195098 w 2195098"/>
              <a:gd name="connsiteY87" fmla="*/ 231139 h 3120373"/>
              <a:gd name="connsiteX88" fmla="*/ 2195098 w 2195098"/>
              <a:gd name="connsiteY88" fmla="*/ 346708 h 3120373"/>
              <a:gd name="connsiteX89" fmla="*/ 2195098 w 2195098"/>
              <a:gd name="connsiteY89" fmla="*/ 462278 h 312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95098" h="3120373">
                <a:moveTo>
                  <a:pt x="2195098" y="2658096"/>
                </a:moveTo>
                <a:lnTo>
                  <a:pt x="2195098" y="2773665"/>
                </a:lnTo>
                <a:lnTo>
                  <a:pt x="2195098" y="2889234"/>
                </a:lnTo>
                <a:lnTo>
                  <a:pt x="2195098" y="3004804"/>
                </a:lnTo>
                <a:lnTo>
                  <a:pt x="2195098" y="3120373"/>
                </a:lnTo>
                <a:lnTo>
                  <a:pt x="2113798" y="3120373"/>
                </a:lnTo>
                <a:lnTo>
                  <a:pt x="2032498" y="3120373"/>
                </a:lnTo>
                <a:lnTo>
                  <a:pt x="1951198" y="3120373"/>
                </a:lnTo>
                <a:lnTo>
                  <a:pt x="1869898" y="3120373"/>
                </a:lnTo>
                <a:lnTo>
                  <a:pt x="1788599" y="3120373"/>
                </a:lnTo>
                <a:lnTo>
                  <a:pt x="1707299" y="3120373"/>
                </a:lnTo>
                <a:lnTo>
                  <a:pt x="1625999" y="3120373"/>
                </a:lnTo>
                <a:lnTo>
                  <a:pt x="1544699" y="3120373"/>
                </a:lnTo>
                <a:lnTo>
                  <a:pt x="1463399" y="3120373"/>
                </a:lnTo>
                <a:lnTo>
                  <a:pt x="1382099" y="3120373"/>
                </a:lnTo>
                <a:lnTo>
                  <a:pt x="1300799" y="3120373"/>
                </a:lnTo>
                <a:lnTo>
                  <a:pt x="1219499" y="3120373"/>
                </a:lnTo>
                <a:lnTo>
                  <a:pt x="1138199" y="3120373"/>
                </a:lnTo>
                <a:lnTo>
                  <a:pt x="1056899" y="3120373"/>
                </a:lnTo>
                <a:lnTo>
                  <a:pt x="975599" y="3120373"/>
                </a:lnTo>
                <a:lnTo>
                  <a:pt x="894299" y="3120373"/>
                </a:lnTo>
                <a:lnTo>
                  <a:pt x="812999" y="3120373"/>
                </a:lnTo>
                <a:lnTo>
                  <a:pt x="731699" y="3120373"/>
                </a:lnTo>
                <a:lnTo>
                  <a:pt x="650399" y="3120373"/>
                </a:lnTo>
                <a:lnTo>
                  <a:pt x="569099" y="3120373"/>
                </a:lnTo>
                <a:lnTo>
                  <a:pt x="487799" y="3120373"/>
                </a:lnTo>
                <a:lnTo>
                  <a:pt x="406499" y="3120373"/>
                </a:lnTo>
                <a:lnTo>
                  <a:pt x="325199" y="3120373"/>
                </a:lnTo>
                <a:lnTo>
                  <a:pt x="243900" y="3120373"/>
                </a:lnTo>
                <a:lnTo>
                  <a:pt x="162600" y="3120373"/>
                </a:lnTo>
                <a:lnTo>
                  <a:pt x="81300" y="3120373"/>
                </a:lnTo>
                <a:lnTo>
                  <a:pt x="0" y="3120373"/>
                </a:lnTo>
                <a:lnTo>
                  <a:pt x="0" y="3004804"/>
                </a:lnTo>
                <a:lnTo>
                  <a:pt x="0" y="2889234"/>
                </a:lnTo>
                <a:lnTo>
                  <a:pt x="0" y="2773665"/>
                </a:lnTo>
                <a:lnTo>
                  <a:pt x="0" y="2658096"/>
                </a:lnTo>
                <a:lnTo>
                  <a:pt x="0" y="2542526"/>
                </a:lnTo>
                <a:lnTo>
                  <a:pt x="0" y="2426957"/>
                </a:lnTo>
                <a:lnTo>
                  <a:pt x="0" y="2311388"/>
                </a:lnTo>
                <a:lnTo>
                  <a:pt x="0" y="2195818"/>
                </a:lnTo>
                <a:lnTo>
                  <a:pt x="0" y="2080249"/>
                </a:lnTo>
                <a:lnTo>
                  <a:pt x="0" y="1964680"/>
                </a:lnTo>
                <a:lnTo>
                  <a:pt x="0" y="1849110"/>
                </a:lnTo>
                <a:lnTo>
                  <a:pt x="0" y="1733541"/>
                </a:lnTo>
                <a:lnTo>
                  <a:pt x="0" y="1617971"/>
                </a:lnTo>
                <a:lnTo>
                  <a:pt x="0" y="1502402"/>
                </a:lnTo>
                <a:lnTo>
                  <a:pt x="0" y="1386832"/>
                </a:lnTo>
                <a:lnTo>
                  <a:pt x="0" y="1271263"/>
                </a:lnTo>
                <a:lnTo>
                  <a:pt x="0" y="1155693"/>
                </a:lnTo>
                <a:lnTo>
                  <a:pt x="0" y="1040124"/>
                </a:lnTo>
                <a:lnTo>
                  <a:pt x="0" y="924555"/>
                </a:lnTo>
                <a:lnTo>
                  <a:pt x="0" y="808985"/>
                </a:lnTo>
                <a:lnTo>
                  <a:pt x="0" y="693416"/>
                </a:lnTo>
                <a:lnTo>
                  <a:pt x="0" y="577847"/>
                </a:lnTo>
                <a:lnTo>
                  <a:pt x="0" y="462277"/>
                </a:lnTo>
                <a:lnTo>
                  <a:pt x="0" y="346708"/>
                </a:lnTo>
                <a:lnTo>
                  <a:pt x="0" y="231139"/>
                </a:lnTo>
                <a:lnTo>
                  <a:pt x="0" y="115569"/>
                </a:lnTo>
                <a:lnTo>
                  <a:pt x="0" y="0"/>
                </a:lnTo>
                <a:lnTo>
                  <a:pt x="81300" y="0"/>
                </a:lnTo>
                <a:lnTo>
                  <a:pt x="162600" y="0"/>
                </a:lnTo>
                <a:lnTo>
                  <a:pt x="243900" y="0"/>
                </a:lnTo>
                <a:lnTo>
                  <a:pt x="325199" y="0"/>
                </a:lnTo>
                <a:lnTo>
                  <a:pt x="406499" y="0"/>
                </a:lnTo>
                <a:lnTo>
                  <a:pt x="487799" y="0"/>
                </a:lnTo>
                <a:lnTo>
                  <a:pt x="569099" y="0"/>
                </a:lnTo>
                <a:lnTo>
                  <a:pt x="650399" y="0"/>
                </a:lnTo>
                <a:lnTo>
                  <a:pt x="731699" y="0"/>
                </a:lnTo>
                <a:lnTo>
                  <a:pt x="812999" y="0"/>
                </a:lnTo>
                <a:lnTo>
                  <a:pt x="894299" y="0"/>
                </a:lnTo>
                <a:lnTo>
                  <a:pt x="975599" y="0"/>
                </a:lnTo>
                <a:lnTo>
                  <a:pt x="1056899" y="0"/>
                </a:lnTo>
                <a:lnTo>
                  <a:pt x="1138199" y="0"/>
                </a:lnTo>
                <a:lnTo>
                  <a:pt x="1219499" y="0"/>
                </a:lnTo>
                <a:lnTo>
                  <a:pt x="1300799" y="0"/>
                </a:lnTo>
                <a:lnTo>
                  <a:pt x="1382099" y="0"/>
                </a:lnTo>
                <a:lnTo>
                  <a:pt x="1463399" y="0"/>
                </a:lnTo>
                <a:lnTo>
                  <a:pt x="1544699" y="0"/>
                </a:lnTo>
                <a:lnTo>
                  <a:pt x="1625999" y="0"/>
                </a:lnTo>
                <a:lnTo>
                  <a:pt x="1707299" y="0"/>
                </a:lnTo>
                <a:lnTo>
                  <a:pt x="1788599" y="0"/>
                </a:lnTo>
                <a:lnTo>
                  <a:pt x="1869898" y="0"/>
                </a:lnTo>
                <a:lnTo>
                  <a:pt x="1951198" y="0"/>
                </a:lnTo>
                <a:lnTo>
                  <a:pt x="2032498" y="0"/>
                </a:lnTo>
                <a:lnTo>
                  <a:pt x="2113798" y="0"/>
                </a:lnTo>
                <a:lnTo>
                  <a:pt x="2195098" y="0"/>
                </a:lnTo>
                <a:lnTo>
                  <a:pt x="2195098" y="115569"/>
                </a:lnTo>
                <a:lnTo>
                  <a:pt x="2195098" y="231139"/>
                </a:lnTo>
                <a:lnTo>
                  <a:pt x="2195098" y="346708"/>
                </a:lnTo>
                <a:lnTo>
                  <a:pt x="2195098" y="462278"/>
                </a:lnTo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31142" y="2574634"/>
            <a:ext cx="1865078" cy="186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496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11496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309150" y="3863214"/>
            <a:ext cx="1682374" cy="8068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/>
          <p:cNvSpPr txBox="1"/>
          <p:nvPr/>
        </p:nvSpPr>
        <p:spPr>
          <a:xfrm>
            <a:off x="4714502" y="2700000"/>
            <a:ext cx="5730772" cy="1314735"/>
          </a:xfrm>
          <a:prstGeom prst="rect">
            <a:avLst/>
          </a:prstGeom>
          <a:noFill/>
        </p:spPr>
        <p:txBody>
          <a:bodyPr wrap="square" lIns="121873" tIns="60936" rIns="121873" bIns="6093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600" b="1" spc="400" dirty="0">
                <a:solidFill>
                  <a:schemeClr val="bg1"/>
                </a:solidFill>
                <a:latin typeface="+mn-ea"/>
              </a:rPr>
              <a:t>框架设计</a:t>
            </a:r>
          </a:p>
        </p:txBody>
      </p:sp>
      <p:sp>
        <p:nvSpPr>
          <p:cNvPr id="33" name="等腰三角形 32"/>
          <p:cNvSpPr/>
          <p:nvPr/>
        </p:nvSpPr>
        <p:spPr>
          <a:xfrm rot="9233090">
            <a:off x="11348867" y="6014920"/>
            <a:ext cx="266912" cy="23014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4" name="等腰三角形 33"/>
          <p:cNvSpPr/>
          <p:nvPr/>
        </p:nvSpPr>
        <p:spPr>
          <a:xfrm rot="15569576">
            <a:off x="11658723" y="6460232"/>
            <a:ext cx="397318" cy="3424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21371394">
            <a:off x="10864536" y="5364521"/>
            <a:ext cx="266912" cy="23014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 rot="20868521">
            <a:off x="10475577" y="5686039"/>
            <a:ext cx="446708" cy="334694"/>
            <a:chOff x="2822785" y="1265179"/>
            <a:chExt cx="930073" cy="696693"/>
          </a:xfrm>
          <a:solidFill>
            <a:schemeClr val="accent2"/>
          </a:solidFill>
        </p:grpSpPr>
        <p:sp>
          <p:nvSpPr>
            <p:cNvPr id="42" name="等腰三角形 41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32255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框架设计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E0F65A9-6B4B-455D-9D14-7FE6C2F0BB54}"/>
              </a:ext>
            </a:extLst>
          </p:cNvPr>
          <p:cNvGrpSpPr/>
          <p:nvPr/>
        </p:nvGrpSpPr>
        <p:grpSpPr>
          <a:xfrm>
            <a:off x="2501899" y="819007"/>
            <a:ext cx="7823201" cy="5704983"/>
            <a:chOff x="2501899" y="819007"/>
            <a:chExt cx="7823201" cy="5704983"/>
          </a:xfrm>
        </p:grpSpPr>
        <p:sp>
          <p:nvSpPr>
            <p:cNvPr id="5" name="圆柱体 4">
              <a:extLst>
                <a:ext uri="{FF2B5EF4-FFF2-40B4-BE49-F238E27FC236}">
                  <a16:creationId xmlns:a16="http://schemas.microsoft.com/office/drawing/2014/main" id="{1729F0B4-AA2E-4B75-9E32-A3C287A60602}"/>
                </a:ext>
              </a:extLst>
            </p:cNvPr>
            <p:cNvSpPr/>
            <p:nvPr/>
          </p:nvSpPr>
          <p:spPr>
            <a:xfrm>
              <a:off x="4851400" y="3861952"/>
              <a:ext cx="2489200" cy="1092200"/>
            </a:xfrm>
            <a:prstGeom prst="can">
              <a:avLst/>
            </a:prstGeom>
            <a:solidFill>
              <a:srgbClr val="7F7F7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1D11E5C-7E4D-491F-893A-EFB96DE04876}"/>
                </a:ext>
              </a:extLst>
            </p:cNvPr>
            <p:cNvSpPr/>
            <p:nvPr/>
          </p:nvSpPr>
          <p:spPr>
            <a:xfrm>
              <a:off x="2501900" y="5116047"/>
              <a:ext cx="71882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14A202B-AA47-4756-A569-33CFECF9B177}"/>
                </a:ext>
              </a:extLst>
            </p:cNvPr>
            <p:cNvSpPr/>
            <p:nvPr/>
          </p:nvSpPr>
          <p:spPr>
            <a:xfrm>
              <a:off x="2501900" y="3578138"/>
              <a:ext cx="71882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9C21C67-EA78-436A-957A-423AC7319774}"/>
                </a:ext>
              </a:extLst>
            </p:cNvPr>
            <p:cNvSpPr txBox="1"/>
            <p:nvPr/>
          </p:nvSpPr>
          <p:spPr>
            <a:xfrm>
              <a:off x="2501900" y="5323661"/>
              <a:ext cx="55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88F475F-0CBF-4E62-902C-CEB024F6012D}"/>
                </a:ext>
              </a:extLst>
            </p:cNvPr>
            <p:cNvSpPr txBox="1"/>
            <p:nvPr/>
          </p:nvSpPr>
          <p:spPr>
            <a:xfrm>
              <a:off x="2501900" y="3753823"/>
              <a:ext cx="55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B04F7AC-6108-4228-B895-97DA32500412}"/>
                </a:ext>
              </a:extLst>
            </p:cNvPr>
            <p:cNvSpPr txBox="1"/>
            <p:nvPr/>
          </p:nvSpPr>
          <p:spPr>
            <a:xfrm>
              <a:off x="2501900" y="2250695"/>
              <a:ext cx="55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应用层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流程图: 多文档 10">
              <a:extLst>
                <a:ext uri="{FF2B5EF4-FFF2-40B4-BE49-F238E27FC236}">
                  <a16:creationId xmlns:a16="http://schemas.microsoft.com/office/drawing/2014/main" id="{22F27029-5B19-4661-A2E8-9FDB82351625}"/>
                </a:ext>
              </a:extLst>
            </p:cNvPr>
            <p:cNvSpPr/>
            <p:nvPr/>
          </p:nvSpPr>
          <p:spPr>
            <a:xfrm>
              <a:off x="3381014" y="5585129"/>
              <a:ext cx="1761897" cy="690881"/>
            </a:xfrm>
            <a:prstGeom prst="flowChartMultidocumen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流程图: 存储数据 11">
              <a:extLst>
                <a:ext uri="{FF2B5EF4-FFF2-40B4-BE49-F238E27FC236}">
                  <a16:creationId xmlns:a16="http://schemas.microsoft.com/office/drawing/2014/main" id="{3A160631-3017-4D5C-BDBB-E6181C841268}"/>
                </a:ext>
              </a:extLst>
            </p:cNvPr>
            <p:cNvSpPr/>
            <p:nvPr/>
          </p:nvSpPr>
          <p:spPr>
            <a:xfrm>
              <a:off x="5463225" y="5601577"/>
              <a:ext cx="1720784" cy="644495"/>
            </a:xfrm>
            <a:prstGeom prst="flowChartOnlineStorag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0894B8A-90D3-4665-8D15-24AEBBB3C46F}"/>
                </a:ext>
              </a:extLst>
            </p:cNvPr>
            <p:cNvSpPr/>
            <p:nvPr/>
          </p:nvSpPr>
          <p:spPr>
            <a:xfrm>
              <a:off x="3136900" y="2090156"/>
              <a:ext cx="1714500" cy="505582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态势地图</a:t>
              </a:r>
              <a:endPara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（世界、中国）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F3E8940-BD1C-49F3-820E-F4C03A679F7A}"/>
                </a:ext>
              </a:extLst>
            </p:cNvPr>
            <p:cNvSpPr/>
            <p:nvPr/>
          </p:nvSpPr>
          <p:spPr>
            <a:xfrm>
              <a:off x="5487366" y="2090156"/>
              <a:ext cx="1713600" cy="505582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新闻词云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23AF4F1-CCFC-4B9A-A8C5-00821FA64D7B}"/>
                </a:ext>
              </a:extLst>
            </p:cNvPr>
            <p:cNvSpPr/>
            <p:nvPr/>
          </p:nvSpPr>
          <p:spPr>
            <a:xfrm>
              <a:off x="2501899" y="1891064"/>
              <a:ext cx="71882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313D033-53F4-4850-8A2C-E545C2B16BC6}"/>
                </a:ext>
              </a:extLst>
            </p:cNvPr>
            <p:cNvSpPr txBox="1"/>
            <p:nvPr/>
          </p:nvSpPr>
          <p:spPr>
            <a:xfrm>
              <a:off x="2501899" y="930101"/>
              <a:ext cx="55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笑脸 16">
              <a:extLst>
                <a:ext uri="{FF2B5EF4-FFF2-40B4-BE49-F238E27FC236}">
                  <a16:creationId xmlns:a16="http://schemas.microsoft.com/office/drawing/2014/main" id="{427F0A6E-2E57-468D-ABC7-E1552678592F}"/>
                </a:ext>
              </a:extLst>
            </p:cNvPr>
            <p:cNvSpPr/>
            <p:nvPr/>
          </p:nvSpPr>
          <p:spPr>
            <a:xfrm>
              <a:off x="3398837" y="891777"/>
              <a:ext cx="914400" cy="914400"/>
            </a:xfrm>
            <a:prstGeom prst="smileyFac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笑脸 17">
              <a:extLst>
                <a:ext uri="{FF2B5EF4-FFF2-40B4-BE49-F238E27FC236}">
                  <a16:creationId xmlns:a16="http://schemas.microsoft.com/office/drawing/2014/main" id="{37E245BF-30EA-4B67-9045-68DDC1BDE0C4}"/>
                </a:ext>
              </a:extLst>
            </p:cNvPr>
            <p:cNvSpPr/>
            <p:nvPr/>
          </p:nvSpPr>
          <p:spPr>
            <a:xfrm>
              <a:off x="7200900" y="819007"/>
              <a:ext cx="914400" cy="914400"/>
            </a:xfrm>
            <a:prstGeom prst="smileyFac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标注: 线形 18">
              <a:extLst>
                <a:ext uri="{FF2B5EF4-FFF2-40B4-BE49-F238E27FC236}">
                  <a16:creationId xmlns:a16="http://schemas.microsoft.com/office/drawing/2014/main" id="{116677CD-03E9-42B8-BA7D-4A658AB324B3}"/>
                </a:ext>
              </a:extLst>
            </p:cNvPr>
            <p:cNvSpPr/>
            <p:nvPr/>
          </p:nvSpPr>
          <p:spPr>
            <a:xfrm>
              <a:off x="5162549" y="1008624"/>
              <a:ext cx="1797051" cy="400110"/>
            </a:xfrm>
            <a:prstGeom prst="borderCallout1">
              <a:avLst>
                <a:gd name="adj1" fmla="val 63188"/>
                <a:gd name="adj2" fmla="val -6213"/>
                <a:gd name="adj3" fmla="val 112500"/>
                <a:gd name="adj4" fmla="val -38333"/>
              </a:avLst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系统管理员</a:t>
              </a:r>
            </a:p>
          </p:txBody>
        </p:sp>
        <p:sp>
          <p:nvSpPr>
            <p:cNvPr id="20" name="标注: 线形 19">
              <a:extLst>
                <a:ext uri="{FF2B5EF4-FFF2-40B4-BE49-F238E27FC236}">
                  <a16:creationId xmlns:a16="http://schemas.microsoft.com/office/drawing/2014/main" id="{B373EE2B-3337-4AF3-B3AE-131D012CFD6A}"/>
                </a:ext>
              </a:extLst>
            </p:cNvPr>
            <p:cNvSpPr/>
            <p:nvPr/>
          </p:nvSpPr>
          <p:spPr>
            <a:xfrm>
              <a:off x="8851901" y="902398"/>
              <a:ext cx="1473199" cy="460617"/>
            </a:xfrm>
            <a:prstGeom prst="borderCallout1">
              <a:avLst>
                <a:gd name="adj1" fmla="val 63188"/>
                <a:gd name="adj2" fmla="val -6213"/>
                <a:gd name="adj3" fmla="val 112500"/>
                <a:gd name="adj4" fmla="val -38333"/>
              </a:avLst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5BE2F06-DB87-4051-83DE-0BDE2CEAA78E}"/>
                </a:ext>
              </a:extLst>
            </p:cNvPr>
            <p:cNvSpPr/>
            <p:nvPr/>
          </p:nvSpPr>
          <p:spPr>
            <a:xfrm>
              <a:off x="3136900" y="2846201"/>
              <a:ext cx="1714500" cy="612890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地图服务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99A35F7-3529-4401-A561-FAF1C3443068}"/>
                </a:ext>
              </a:extLst>
            </p:cNvPr>
            <p:cNvSpPr/>
            <p:nvPr/>
          </p:nvSpPr>
          <p:spPr>
            <a:xfrm>
              <a:off x="5463225" y="2803354"/>
              <a:ext cx="1737675" cy="612890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ArcGIS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GeoDa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等分析显示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2AB30EF-6988-4F5F-AC37-A20E6219EDBE}"/>
                </a:ext>
              </a:extLst>
            </p:cNvPr>
            <p:cNvSpPr/>
            <p:nvPr/>
          </p:nvSpPr>
          <p:spPr>
            <a:xfrm>
              <a:off x="7836932" y="2090156"/>
              <a:ext cx="1713600" cy="505582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可视化图表</a:t>
              </a:r>
            </a:p>
          </p:txBody>
        </p:sp>
        <p:sp>
          <p:nvSpPr>
            <p:cNvPr id="24" name="矩形: 剪去单角 23">
              <a:extLst>
                <a:ext uri="{FF2B5EF4-FFF2-40B4-BE49-F238E27FC236}">
                  <a16:creationId xmlns:a16="http://schemas.microsoft.com/office/drawing/2014/main" id="{8EF07CC1-8F2B-4C99-9CA2-2C6206755B9C}"/>
                </a:ext>
              </a:extLst>
            </p:cNvPr>
            <p:cNvSpPr/>
            <p:nvPr/>
          </p:nvSpPr>
          <p:spPr>
            <a:xfrm>
              <a:off x="7705233" y="5585129"/>
              <a:ext cx="1473199" cy="644495"/>
            </a:xfrm>
            <a:prstGeom prst="snip1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新闻媒体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D2C9AFC-E6FA-48D0-9002-50206086F199}"/>
                </a:ext>
              </a:extLst>
            </p:cNvPr>
            <p:cNvSpPr/>
            <p:nvPr/>
          </p:nvSpPr>
          <p:spPr>
            <a:xfrm>
              <a:off x="7812725" y="2757632"/>
              <a:ext cx="1737675" cy="612890"/>
            </a:xfrm>
            <a:prstGeom prst="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第三方服务链接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00210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框架设计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3BF76867-1A90-4495-8B94-B781487220B2}"/>
              </a:ext>
            </a:extLst>
          </p:cNvPr>
          <p:cNvSpPr/>
          <p:nvPr/>
        </p:nvSpPr>
        <p:spPr>
          <a:xfrm>
            <a:off x="2273538" y="238520"/>
            <a:ext cx="923330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defTabSz="914332"/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数据层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DC46693-B1DD-40CF-969E-CF4BC14CF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427725"/>
              </p:ext>
            </p:extLst>
          </p:nvPr>
        </p:nvGraphicFramePr>
        <p:xfrm>
          <a:off x="4282751" y="2"/>
          <a:ext cx="7511143" cy="6857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6955">
                  <a:extLst>
                    <a:ext uri="{9D8B030D-6E8A-4147-A177-3AD203B41FA5}">
                      <a16:colId xmlns:a16="http://schemas.microsoft.com/office/drawing/2014/main" val="3314974574"/>
                    </a:ext>
                  </a:extLst>
                </a:gridCol>
                <a:gridCol w="1217113">
                  <a:extLst>
                    <a:ext uri="{9D8B030D-6E8A-4147-A177-3AD203B41FA5}">
                      <a16:colId xmlns:a16="http://schemas.microsoft.com/office/drawing/2014/main" val="1656175037"/>
                    </a:ext>
                  </a:extLst>
                </a:gridCol>
                <a:gridCol w="2356512">
                  <a:extLst>
                    <a:ext uri="{9D8B030D-6E8A-4147-A177-3AD203B41FA5}">
                      <a16:colId xmlns:a16="http://schemas.microsoft.com/office/drawing/2014/main" val="2792235512"/>
                    </a:ext>
                  </a:extLst>
                </a:gridCol>
                <a:gridCol w="1194318">
                  <a:extLst>
                    <a:ext uri="{9D8B030D-6E8A-4147-A177-3AD203B41FA5}">
                      <a16:colId xmlns:a16="http://schemas.microsoft.com/office/drawing/2014/main" val="2162945524"/>
                    </a:ext>
                  </a:extLst>
                </a:gridCol>
                <a:gridCol w="669734">
                  <a:extLst>
                    <a:ext uri="{9D8B030D-6E8A-4147-A177-3AD203B41FA5}">
                      <a16:colId xmlns:a16="http://schemas.microsoft.com/office/drawing/2014/main" val="889659409"/>
                    </a:ext>
                  </a:extLst>
                </a:gridCol>
                <a:gridCol w="776511">
                  <a:extLst>
                    <a:ext uri="{9D8B030D-6E8A-4147-A177-3AD203B41FA5}">
                      <a16:colId xmlns:a16="http://schemas.microsoft.com/office/drawing/2014/main" val="247716417"/>
                    </a:ext>
                  </a:extLst>
                </a:gridCol>
              </a:tblGrid>
              <a:tr h="2802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数据集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数据来源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数据内容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时间范围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空间范围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空间尺度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2646931673"/>
                  </a:ext>
                </a:extLst>
              </a:tr>
              <a:tr h="5748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各城市城内出行强度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</a:t>
                      </a: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年度百度地图迁徙大数据平台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市内出行强度指数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2019/01/12-2019/03/28</a:t>
                      </a: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2020/01/01/-2020/03/31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市级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3288438392"/>
                  </a:ext>
                </a:extLst>
              </a:tr>
              <a:tr h="6823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武汉部分类别</a:t>
                      </a: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POI</a:t>
                      </a: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百度地图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武汉市内购物、休闲娱乐、运动健身、交通设施、美食、旅游景点这</a:t>
                      </a: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</a:t>
                      </a: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POI</a:t>
                      </a: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点位置坐标、地址、详细类别等信息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2020/4/9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武汉市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坐标点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1186099399"/>
                  </a:ext>
                </a:extLst>
              </a:tr>
              <a:tr h="72019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新冠肺炎求助帖数据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新浪微博肺炎患者求助超话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求助帖发布时间、求助人姓名、性别、年龄、确诊情况、微博</a:t>
                      </a: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id</a:t>
                      </a: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、求助地点、求助帖具体内容等数据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2020/02/03-2020/03/06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武汉市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坐标点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2211011747"/>
                  </a:ext>
                </a:extLst>
              </a:tr>
              <a:tr h="57354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疫情日报数据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新浪新闻疫情日报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疫情期间重要新闻数据的标题、作者、发布时间及新闻链接信息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2020/02/05-2020/03/30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1918446474"/>
                  </a:ext>
                </a:extLst>
              </a:tr>
              <a:tr h="5829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小区疫情数据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新华网疫情最新数据查询及服务权威平台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有确诊病例的小区名称、所在省份、城市、区县、位置坐标、信息发布时间等信息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2020/5/1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坐标点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3489005803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全国迁出</a:t>
                      </a:r>
                      <a:r>
                        <a:rPr lang="zh-CN" sz="900" kern="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目</a:t>
                      </a:r>
                      <a:r>
                        <a:rPr lang="zh-CN" altLang="zh-CN" sz="900" kern="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</a:t>
                      </a:r>
                      <a:r>
                        <a:rPr lang="zh-CN" sz="900" kern="0" baseline="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的地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</a:t>
                      </a: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年度百度地图迁徙大数据平台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各城市每日迁入人数占当天全国迁入总人数的比例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2020/01/01/-2020/03/31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市级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191637087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全国迁入来源地数据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</a:t>
                      </a: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年度百度地图迁徙大数据平台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各城市每日迁出人数占当天全国迁出总人数的比例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2020/01/01/-2020/03/31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市级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3894364929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武汉市迁出目的地数据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</a:t>
                      </a: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年度百度地图迁徙大数据平台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武汉向各城市每日迁出人数占当天武汉迁出总人数的比例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2020/01/01/-2020/03/31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市级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857363207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武汉市迁入来源地数据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</a:t>
                      </a: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年度百度地图迁徙大数据平台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各城市向武汉每日迁入人数占当天武汉迁入总人数的比例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2020/01/01/-2020/03/31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市级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3777929832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湖北省迁出目的地数据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</a:t>
                      </a: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年度百度地图迁徙大数据平台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湖北省向各城市每日迁出人数占当天湖北省迁出总人数的比例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2020/01/01/-2020/03/31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市级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723586245"/>
                  </a:ext>
                </a:extLst>
              </a:tr>
              <a:tr h="42689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湖北省迁入来源地数据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</a:t>
                      </a: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年度百度地图迁徙大数据平台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湖北省向武汉每日迁入人数占当天湖北省迁入总人数的比例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2020/01/01/-2020/03/31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全国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市级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755966364"/>
                  </a:ext>
                </a:extLst>
              </a:tr>
              <a:tr h="2802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武汉市行政边界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　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武汉市内行政边界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　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武汉市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区级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1319672987"/>
                  </a:ext>
                </a:extLst>
              </a:tr>
              <a:tr h="2802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世界行政区划图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世界的各国边界图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全世界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国家级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3248342814"/>
                  </a:ext>
                </a:extLst>
              </a:tr>
              <a:tr h="32203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中国援助国地点及时间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中国外交部官网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疫情期间中国援助的国家及时间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2020/03/12/-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2020/04/16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全世界</a:t>
                      </a:r>
                      <a:endParaRPr lang="zh-CN" sz="9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0" baseline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国家级</a:t>
                      </a:r>
                      <a:endParaRPr lang="zh-CN" sz="9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69" marR="33969" marT="0" marB="0" anchor="ctr"/>
                </a:tc>
                <a:extLst>
                  <a:ext uri="{0D108BD9-81ED-4DB2-BD59-A6C34878D82A}">
                    <a16:rowId xmlns:a16="http://schemas.microsoft.com/office/drawing/2014/main" val="1911921398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E7F4645A-0BC8-40B2-BF14-5917C883EBF2}"/>
              </a:ext>
            </a:extLst>
          </p:cNvPr>
          <p:cNvGrpSpPr/>
          <p:nvPr/>
        </p:nvGrpSpPr>
        <p:grpSpPr>
          <a:xfrm>
            <a:off x="550458" y="1557005"/>
            <a:ext cx="4103429" cy="641994"/>
            <a:chOff x="721025" y="1383283"/>
            <a:chExt cx="4103429" cy="641994"/>
          </a:xfrm>
        </p:grpSpPr>
        <p:sp>
          <p:nvSpPr>
            <p:cNvPr id="6" name="MH_Text_1">
              <a:extLst>
                <a:ext uri="{FF2B5EF4-FFF2-40B4-BE49-F238E27FC236}">
                  <a16:creationId xmlns:a16="http://schemas.microsoft.com/office/drawing/2014/main" id="{32375AB8-48C9-45C4-8E48-8842FB061F9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14306" y="1383283"/>
              <a:ext cx="3610148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en-US" altLang="zh-CN" sz="2400" dirty="0">
                  <a:solidFill>
                    <a:schemeClr val="tx1"/>
                  </a:solidFill>
                  <a:cs typeface="+mn-ea"/>
                  <a:sym typeface="+mn-lt"/>
                </a:rPr>
                <a:t>14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种数据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Oval 1">
              <a:extLst>
                <a:ext uri="{FF2B5EF4-FFF2-40B4-BE49-F238E27FC236}">
                  <a16:creationId xmlns:a16="http://schemas.microsoft.com/office/drawing/2014/main" id="{FE7ED621-9615-4F31-858C-0B29FC400D55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2DF964-B51E-4841-B30B-B8F1C3FAFF61}"/>
              </a:ext>
            </a:extLst>
          </p:cNvPr>
          <p:cNvGrpSpPr/>
          <p:nvPr/>
        </p:nvGrpSpPr>
        <p:grpSpPr>
          <a:xfrm>
            <a:off x="550458" y="2694780"/>
            <a:ext cx="4103429" cy="641994"/>
            <a:chOff x="721025" y="1383283"/>
            <a:chExt cx="4103429" cy="641994"/>
          </a:xfrm>
        </p:grpSpPr>
        <p:sp>
          <p:nvSpPr>
            <p:cNvPr id="10" name="MH_Text_1">
              <a:extLst>
                <a:ext uri="{FF2B5EF4-FFF2-40B4-BE49-F238E27FC236}">
                  <a16:creationId xmlns:a16="http://schemas.microsoft.com/office/drawing/2014/main" id="{F108EB9D-196A-42E5-AED0-862AC42E104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4306" y="1383283"/>
              <a:ext cx="3610148" cy="641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1" tIns="0" rIns="159981" bIns="0" rtlCol="0" anchor="t">
              <a:noAutofit/>
            </a:bodyPr>
            <a:lstStyle/>
            <a:p>
              <a:pPr algn="just"/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武汉市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、全国</a:t>
              </a:r>
              <a:r>
                <a:rPr lang="zh-CN" altLang="en-US" sz="2400" dirty="0" smtClean="0">
                  <a:solidFill>
                    <a:schemeClr val="tx1"/>
                  </a:solidFill>
                  <a:cs typeface="+mn-ea"/>
                  <a:sym typeface="+mn-lt"/>
                </a:rPr>
                <a:t>、</a:t>
              </a:r>
              <a:r>
                <a:rPr lang="zh-CN" altLang="en-US" sz="2400" dirty="0">
                  <a:solidFill>
                    <a:schemeClr val="tx1"/>
                  </a:solidFill>
                  <a:cs typeface="+mn-ea"/>
                  <a:sym typeface="+mn-lt"/>
                </a:rPr>
                <a:t>全球</a:t>
              </a:r>
              <a:endParaRPr lang="en-US" altLang="zh-CN" sz="24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Oval 1">
              <a:extLst>
                <a:ext uri="{FF2B5EF4-FFF2-40B4-BE49-F238E27FC236}">
                  <a16:creationId xmlns:a16="http://schemas.microsoft.com/office/drawing/2014/main" id="{DD20FF17-63C7-45F2-BDB9-D9A5D689FA6B}"/>
                </a:ext>
              </a:extLst>
            </p:cNvPr>
            <p:cNvSpPr/>
            <p:nvPr/>
          </p:nvSpPr>
          <p:spPr>
            <a:xfrm>
              <a:off x="721025" y="1383283"/>
              <a:ext cx="410634" cy="3932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65793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204" y="2486091"/>
            <a:ext cx="12186005" cy="198302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5"/>
          <p:cNvSpPr/>
          <p:nvPr/>
        </p:nvSpPr>
        <p:spPr>
          <a:xfrm>
            <a:off x="2424127" y="2084239"/>
            <a:ext cx="1960383" cy="2786722"/>
          </a:xfrm>
          <a:custGeom>
            <a:avLst/>
            <a:gdLst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3411024 w 5606122"/>
              <a:gd name="connsiteY0" fmla="*/ 1700500 h 4820873"/>
              <a:gd name="connsiteX1" fmla="*/ 0 w 5606122"/>
              <a:gd name="connsiteY1" fmla="*/ 0 h 4820873"/>
              <a:gd name="connsiteX2" fmla="*/ 5606122 w 5606122"/>
              <a:gd name="connsiteY2" fmla="*/ 1700500 h 4820873"/>
              <a:gd name="connsiteX3" fmla="*/ 5606122 w 5606122"/>
              <a:gd name="connsiteY3" fmla="*/ 4820873 h 4820873"/>
              <a:gd name="connsiteX4" fmla="*/ 3411024 w 5606122"/>
              <a:gd name="connsiteY4" fmla="*/ 4820873 h 4820873"/>
              <a:gd name="connsiteX5" fmla="*/ 3411024 w 5606122"/>
              <a:gd name="connsiteY5" fmla="*/ 1700500 h 4820873"/>
              <a:gd name="connsiteX0" fmla="*/ 0 w 2195098"/>
              <a:gd name="connsiteY0" fmla="*/ 0 h 3120373"/>
              <a:gd name="connsiteX1" fmla="*/ 2195098 w 2195098"/>
              <a:gd name="connsiteY1" fmla="*/ 0 h 3120373"/>
              <a:gd name="connsiteX2" fmla="*/ 2195098 w 2195098"/>
              <a:gd name="connsiteY2" fmla="*/ 3120373 h 3120373"/>
              <a:gd name="connsiteX3" fmla="*/ 0 w 2195098"/>
              <a:gd name="connsiteY3" fmla="*/ 3120373 h 3120373"/>
              <a:gd name="connsiteX4" fmla="*/ 0 w 2195098"/>
              <a:gd name="connsiteY4" fmla="*/ 0 h 3120373"/>
              <a:gd name="connsiteX0" fmla="*/ 0 w 2195098"/>
              <a:gd name="connsiteY0" fmla="*/ 0 h 3120373"/>
              <a:gd name="connsiteX1" fmla="*/ 1463399 w 2195098"/>
              <a:gd name="connsiteY1" fmla="*/ 0 h 3120373"/>
              <a:gd name="connsiteX2" fmla="*/ 2195098 w 2195098"/>
              <a:gd name="connsiteY2" fmla="*/ 0 h 3120373"/>
              <a:gd name="connsiteX3" fmla="*/ 2195098 w 2195098"/>
              <a:gd name="connsiteY3" fmla="*/ 3120373 h 3120373"/>
              <a:gd name="connsiteX4" fmla="*/ 0 w 2195098"/>
              <a:gd name="connsiteY4" fmla="*/ 3120373 h 3120373"/>
              <a:gd name="connsiteX5" fmla="*/ 0 w 2195098"/>
              <a:gd name="connsiteY5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3120373 h 3120373"/>
              <a:gd name="connsiteX5" fmla="*/ 0 w 2195098"/>
              <a:gd name="connsiteY5" fmla="*/ 3120373 h 3120373"/>
              <a:gd name="connsiteX6" fmla="*/ 0 w 2195098"/>
              <a:gd name="connsiteY6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2080249 h 3120373"/>
              <a:gd name="connsiteX5" fmla="*/ 2195098 w 2195098"/>
              <a:gd name="connsiteY5" fmla="*/ 3120373 h 3120373"/>
              <a:gd name="connsiteX6" fmla="*/ 0 w 2195098"/>
              <a:gd name="connsiteY6" fmla="*/ 3120373 h 3120373"/>
              <a:gd name="connsiteX7" fmla="*/ 0 w 2195098"/>
              <a:gd name="connsiteY7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0 w 2195098"/>
              <a:gd name="connsiteY7" fmla="*/ 3120373 h 3120373"/>
              <a:gd name="connsiteX8" fmla="*/ 0 w 2195098"/>
              <a:gd name="connsiteY8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731699 w 2195098"/>
              <a:gd name="connsiteY7" fmla="*/ 3120373 h 3120373"/>
              <a:gd name="connsiteX8" fmla="*/ 0 w 2195098"/>
              <a:gd name="connsiteY8" fmla="*/ 3120373 h 3120373"/>
              <a:gd name="connsiteX9" fmla="*/ 0 w 2195098"/>
              <a:gd name="connsiteY9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1040124 h 3120373"/>
              <a:gd name="connsiteX11" fmla="*/ 0 w 2195098"/>
              <a:gd name="connsiteY11" fmla="*/ 0 h 3120373"/>
              <a:gd name="connsiteX0" fmla="*/ 0 w 2195098"/>
              <a:gd name="connsiteY0" fmla="*/ 0 h 3120373"/>
              <a:gd name="connsiteX1" fmla="*/ 731699 w 2195098"/>
              <a:gd name="connsiteY1" fmla="*/ 0 h 3120373"/>
              <a:gd name="connsiteX2" fmla="*/ 1463399 w 2195098"/>
              <a:gd name="connsiteY2" fmla="*/ 0 h 3120373"/>
              <a:gd name="connsiteX3" fmla="*/ 2195098 w 2195098"/>
              <a:gd name="connsiteY3" fmla="*/ 0 h 3120373"/>
              <a:gd name="connsiteX4" fmla="*/ 2195098 w 2195098"/>
              <a:gd name="connsiteY4" fmla="*/ 1040125 h 3120373"/>
              <a:gd name="connsiteX5" fmla="*/ 2195098 w 2195098"/>
              <a:gd name="connsiteY5" fmla="*/ 2080249 h 3120373"/>
              <a:gd name="connsiteX6" fmla="*/ 2195098 w 2195098"/>
              <a:gd name="connsiteY6" fmla="*/ 3120373 h 3120373"/>
              <a:gd name="connsiteX7" fmla="*/ 1463399 w 2195098"/>
              <a:gd name="connsiteY7" fmla="*/ 3120373 h 3120373"/>
              <a:gd name="connsiteX8" fmla="*/ 731699 w 2195098"/>
              <a:gd name="connsiteY8" fmla="*/ 3120373 h 3120373"/>
              <a:gd name="connsiteX9" fmla="*/ 0 w 2195098"/>
              <a:gd name="connsiteY9" fmla="*/ 3120373 h 3120373"/>
              <a:gd name="connsiteX10" fmla="*/ 0 w 2195098"/>
              <a:gd name="connsiteY10" fmla="*/ 2080249 h 3120373"/>
              <a:gd name="connsiteX11" fmla="*/ 0 w 2195098"/>
              <a:gd name="connsiteY11" fmla="*/ 1040124 h 3120373"/>
              <a:gd name="connsiteX12" fmla="*/ 0 w 2195098"/>
              <a:gd name="connsiteY12" fmla="*/ 0 h 3120373"/>
              <a:gd name="connsiteX0" fmla="*/ 0 w 2195098"/>
              <a:gd name="connsiteY0" fmla="*/ 0 h 3120373"/>
              <a:gd name="connsiteX1" fmla="*/ 487799 w 2195098"/>
              <a:gd name="connsiteY1" fmla="*/ 0 h 3120373"/>
              <a:gd name="connsiteX2" fmla="*/ 731699 w 2195098"/>
              <a:gd name="connsiteY2" fmla="*/ 0 h 3120373"/>
              <a:gd name="connsiteX3" fmla="*/ 1463399 w 2195098"/>
              <a:gd name="connsiteY3" fmla="*/ 0 h 3120373"/>
              <a:gd name="connsiteX4" fmla="*/ 2195098 w 2195098"/>
              <a:gd name="connsiteY4" fmla="*/ 0 h 3120373"/>
              <a:gd name="connsiteX5" fmla="*/ 2195098 w 2195098"/>
              <a:gd name="connsiteY5" fmla="*/ 1040125 h 3120373"/>
              <a:gd name="connsiteX6" fmla="*/ 2195098 w 2195098"/>
              <a:gd name="connsiteY6" fmla="*/ 2080249 h 3120373"/>
              <a:gd name="connsiteX7" fmla="*/ 2195098 w 2195098"/>
              <a:gd name="connsiteY7" fmla="*/ 3120373 h 3120373"/>
              <a:gd name="connsiteX8" fmla="*/ 1463399 w 2195098"/>
              <a:gd name="connsiteY8" fmla="*/ 3120373 h 3120373"/>
              <a:gd name="connsiteX9" fmla="*/ 731699 w 2195098"/>
              <a:gd name="connsiteY9" fmla="*/ 3120373 h 3120373"/>
              <a:gd name="connsiteX10" fmla="*/ 0 w 2195098"/>
              <a:gd name="connsiteY10" fmla="*/ 3120373 h 3120373"/>
              <a:gd name="connsiteX11" fmla="*/ 0 w 2195098"/>
              <a:gd name="connsiteY11" fmla="*/ 2080249 h 3120373"/>
              <a:gd name="connsiteX12" fmla="*/ 0 w 2195098"/>
              <a:gd name="connsiteY12" fmla="*/ 1040124 h 3120373"/>
              <a:gd name="connsiteX13" fmla="*/ 0 w 2195098"/>
              <a:gd name="connsiteY1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463399 w 2195098"/>
              <a:gd name="connsiteY4" fmla="*/ 0 h 3120373"/>
              <a:gd name="connsiteX5" fmla="*/ 2195098 w 2195098"/>
              <a:gd name="connsiteY5" fmla="*/ 0 h 3120373"/>
              <a:gd name="connsiteX6" fmla="*/ 2195098 w 2195098"/>
              <a:gd name="connsiteY6" fmla="*/ 1040125 h 3120373"/>
              <a:gd name="connsiteX7" fmla="*/ 2195098 w 2195098"/>
              <a:gd name="connsiteY7" fmla="*/ 2080249 h 3120373"/>
              <a:gd name="connsiteX8" fmla="*/ 2195098 w 2195098"/>
              <a:gd name="connsiteY8" fmla="*/ 3120373 h 3120373"/>
              <a:gd name="connsiteX9" fmla="*/ 1463399 w 2195098"/>
              <a:gd name="connsiteY9" fmla="*/ 3120373 h 3120373"/>
              <a:gd name="connsiteX10" fmla="*/ 731699 w 2195098"/>
              <a:gd name="connsiteY10" fmla="*/ 3120373 h 3120373"/>
              <a:gd name="connsiteX11" fmla="*/ 0 w 2195098"/>
              <a:gd name="connsiteY11" fmla="*/ 3120373 h 3120373"/>
              <a:gd name="connsiteX12" fmla="*/ 0 w 2195098"/>
              <a:gd name="connsiteY12" fmla="*/ 2080249 h 3120373"/>
              <a:gd name="connsiteX13" fmla="*/ 0 w 2195098"/>
              <a:gd name="connsiteY13" fmla="*/ 1040124 h 3120373"/>
              <a:gd name="connsiteX14" fmla="*/ 0 w 2195098"/>
              <a:gd name="connsiteY1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1219499 w 2195098"/>
              <a:gd name="connsiteY4" fmla="*/ 0 h 3120373"/>
              <a:gd name="connsiteX5" fmla="*/ 1463399 w 2195098"/>
              <a:gd name="connsiteY5" fmla="*/ 0 h 3120373"/>
              <a:gd name="connsiteX6" fmla="*/ 2195098 w 2195098"/>
              <a:gd name="connsiteY6" fmla="*/ 0 h 3120373"/>
              <a:gd name="connsiteX7" fmla="*/ 2195098 w 2195098"/>
              <a:gd name="connsiteY7" fmla="*/ 1040125 h 3120373"/>
              <a:gd name="connsiteX8" fmla="*/ 2195098 w 2195098"/>
              <a:gd name="connsiteY8" fmla="*/ 2080249 h 3120373"/>
              <a:gd name="connsiteX9" fmla="*/ 2195098 w 2195098"/>
              <a:gd name="connsiteY9" fmla="*/ 3120373 h 3120373"/>
              <a:gd name="connsiteX10" fmla="*/ 1463399 w 2195098"/>
              <a:gd name="connsiteY10" fmla="*/ 3120373 h 3120373"/>
              <a:gd name="connsiteX11" fmla="*/ 731699 w 2195098"/>
              <a:gd name="connsiteY11" fmla="*/ 3120373 h 3120373"/>
              <a:gd name="connsiteX12" fmla="*/ 0 w 2195098"/>
              <a:gd name="connsiteY12" fmla="*/ 3120373 h 3120373"/>
              <a:gd name="connsiteX13" fmla="*/ 0 w 2195098"/>
              <a:gd name="connsiteY13" fmla="*/ 2080249 h 3120373"/>
              <a:gd name="connsiteX14" fmla="*/ 0 w 2195098"/>
              <a:gd name="connsiteY14" fmla="*/ 1040124 h 3120373"/>
              <a:gd name="connsiteX15" fmla="*/ 0 w 2195098"/>
              <a:gd name="connsiteY1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2195098 w 2195098"/>
              <a:gd name="connsiteY7" fmla="*/ 0 h 3120373"/>
              <a:gd name="connsiteX8" fmla="*/ 2195098 w 2195098"/>
              <a:gd name="connsiteY8" fmla="*/ 1040125 h 3120373"/>
              <a:gd name="connsiteX9" fmla="*/ 2195098 w 2195098"/>
              <a:gd name="connsiteY9" fmla="*/ 2080249 h 3120373"/>
              <a:gd name="connsiteX10" fmla="*/ 2195098 w 2195098"/>
              <a:gd name="connsiteY10" fmla="*/ 3120373 h 3120373"/>
              <a:gd name="connsiteX11" fmla="*/ 1463399 w 2195098"/>
              <a:gd name="connsiteY11" fmla="*/ 3120373 h 3120373"/>
              <a:gd name="connsiteX12" fmla="*/ 731699 w 2195098"/>
              <a:gd name="connsiteY12" fmla="*/ 3120373 h 3120373"/>
              <a:gd name="connsiteX13" fmla="*/ 0 w 2195098"/>
              <a:gd name="connsiteY13" fmla="*/ 3120373 h 3120373"/>
              <a:gd name="connsiteX14" fmla="*/ 0 w 2195098"/>
              <a:gd name="connsiteY14" fmla="*/ 2080249 h 3120373"/>
              <a:gd name="connsiteX15" fmla="*/ 0 w 2195098"/>
              <a:gd name="connsiteY15" fmla="*/ 1040124 h 3120373"/>
              <a:gd name="connsiteX16" fmla="*/ 0 w 2195098"/>
              <a:gd name="connsiteY1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951198 w 2195098"/>
              <a:gd name="connsiteY7" fmla="*/ 0 h 3120373"/>
              <a:gd name="connsiteX8" fmla="*/ 2195098 w 2195098"/>
              <a:gd name="connsiteY8" fmla="*/ 0 h 3120373"/>
              <a:gd name="connsiteX9" fmla="*/ 2195098 w 2195098"/>
              <a:gd name="connsiteY9" fmla="*/ 1040125 h 3120373"/>
              <a:gd name="connsiteX10" fmla="*/ 2195098 w 2195098"/>
              <a:gd name="connsiteY10" fmla="*/ 2080249 h 3120373"/>
              <a:gd name="connsiteX11" fmla="*/ 2195098 w 2195098"/>
              <a:gd name="connsiteY11" fmla="*/ 3120373 h 3120373"/>
              <a:gd name="connsiteX12" fmla="*/ 1463399 w 2195098"/>
              <a:gd name="connsiteY12" fmla="*/ 3120373 h 3120373"/>
              <a:gd name="connsiteX13" fmla="*/ 731699 w 2195098"/>
              <a:gd name="connsiteY13" fmla="*/ 3120373 h 3120373"/>
              <a:gd name="connsiteX14" fmla="*/ 0 w 2195098"/>
              <a:gd name="connsiteY14" fmla="*/ 3120373 h 3120373"/>
              <a:gd name="connsiteX15" fmla="*/ 0 w 2195098"/>
              <a:gd name="connsiteY15" fmla="*/ 2080249 h 3120373"/>
              <a:gd name="connsiteX16" fmla="*/ 0 w 2195098"/>
              <a:gd name="connsiteY16" fmla="*/ 1040124 h 3120373"/>
              <a:gd name="connsiteX17" fmla="*/ 0 w 2195098"/>
              <a:gd name="connsiteY1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1040125 h 3120373"/>
              <a:gd name="connsiteX11" fmla="*/ 2195098 w 2195098"/>
              <a:gd name="connsiteY11" fmla="*/ 2080249 h 3120373"/>
              <a:gd name="connsiteX12" fmla="*/ 2195098 w 2195098"/>
              <a:gd name="connsiteY12" fmla="*/ 3120373 h 3120373"/>
              <a:gd name="connsiteX13" fmla="*/ 1463399 w 2195098"/>
              <a:gd name="connsiteY13" fmla="*/ 3120373 h 3120373"/>
              <a:gd name="connsiteX14" fmla="*/ 731699 w 2195098"/>
              <a:gd name="connsiteY14" fmla="*/ 3120373 h 3120373"/>
              <a:gd name="connsiteX15" fmla="*/ 0 w 2195098"/>
              <a:gd name="connsiteY15" fmla="*/ 3120373 h 3120373"/>
              <a:gd name="connsiteX16" fmla="*/ 0 w 2195098"/>
              <a:gd name="connsiteY16" fmla="*/ 2080249 h 3120373"/>
              <a:gd name="connsiteX17" fmla="*/ 0 w 2195098"/>
              <a:gd name="connsiteY17" fmla="*/ 1040124 h 3120373"/>
              <a:gd name="connsiteX18" fmla="*/ 0 w 2195098"/>
              <a:gd name="connsiteY1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693417 h 3120373"/>
              <a:gd name="connsiteX11" fmla="*/ 2195098 w 2195098"/>
              <a:gd name="connsiteY11" fmla="*/ 1040125 h 3120373"/>
              <a:gd name="connsiteX12" fmla="*/ 2195098 w 2195098"/>
              <a:gd name="connsiteY12" fmla="*/ 2080249 h 3120373"/>
              <a:gd name="connsiteX13" fmla="*/ 2195098 w 2195098"/>
              <a:gd name="connsiteY13" fmla="*/ 3120373 h 3120373"/>
              <a:gd name="connsiteX14" fmla="*/ 1463399 w 2195098"/>
              <a:gd name="connsiteY14" fmla="*/ 3120373 h 3120373"/>
              <a:gd name="connsiteX15" fmla="*/ 731699 w 2195098"/>
              <a:gd name="connsiteY15" fmla="*/ 3120373 h 3120373"/>
              <a:gd name="connsiteX16" fmla="*/ 0 w 2195098"/>
              <a:gd name="connsiteY16" fmla="*/ 3120373 h 3120373"/>
              <a:gd name="connsiteX17" fmla="*/ 0 w 2195098"/>
              <a:gd name="connsiteY17" fmla="*/ 2080249 h 3120373"/>
              <a:gd name="connsiteX18" fmla="*/ 0 w 2195098"/>
              <a:gd name="connsiteY18" fmla="*/ 1040124 h 3120373"/>
              <a:gd name="connsiteX19" fmla="*/ 0 w 2195098"/>
              <a:gd name="connsiteY1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2080249 h 3120373"/>
              <a:gd name="connsiteX14" fmla="*/ 2195098 w 2195098"/>
              <a:gd name="connsiteY14" fmla="*/ 3120373 h 3120373"/>
              <a:gd name="connsiteX15" fmla="*/ 1463399 w 2195098"/>
              <a:gd name="connsiteY15" fmla="*/ 3120373 h 3120373"/>
              <a:gd name="connsiteX16" fmla="*/ 731699 w 2195098"/>
              <a:gd name="connsiteY16" fmla="*/ 3120373 h 3120373"/>
              <a:gd name="connsiteX17" fmla="*/ 0 w 2195098"/>
              <a:gd name="connsiteY17" fmla="*/ 3120373 h 3120373"/>
              <a:gd name="connsiteX18" fmla="*/ 0 w 2195098"/>
              <a:gd name="connsiteY18" fmla="*/ 2080249 h 3120373"/>
              <a:gd name="connsiteX19" fmla="*/ 0 w 2195098"/>
              <a:gd name="connsiteY19" fmla="*/ 1040124 h 3120373"/>
              <a:gd name="connsiteX20" fmla="*/ 0 w 2195098"/>
              <a:gd name="connsiteY2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733541 h 3120373"/>
              <a:gd name="connsiteX14" fmla="*/ 2195098 w 2195098"/>
              <a:gd name="connsiteY14" fmla="*/ 2080249 h 3120373"/>
              <a:gd name="connsiteX15" fmla="*/ 2195098 w 2195098"/>
              <a:gd name="connsiteY15" fmla="*/ 3120373 h 3120373"/>
              <a:gd name="connsiteX16" fmla="*/ 1463399 w 2195098"/>
              <a:gd name="connsiteY16" fmla="*/ 3120373 h 3120373"/>
              <a:gd name="connsiteX17" fmla="*/ 731699 w 2195098"/>
              <a:gd name="connsiteY17" fmla="*/ 3120373 h 3120373"/>
              <a:gd name="connsiteX18" fmla="*/ 0 w 2195098"/>
              <a:gd name="connsiteY18" fmla="*/ 3120373 h 3120373"/>
              <a:gd name="connsiteX19" fmla="*/ 0 w 2195098"/>
              <a:gd name="connsiteY19" fmla="*/ 2080249 h 3120373"/>
              <a:gd name="connsiteX20" fmla="*/ 0 w 2195098"/>
              <a:gd name="connsiteY20" fmla="*/ 1040124 h 3120373"/>
              <a:gd name="connsiteX21" fmla="*/ 0 w 2195098"/>
              <a:gd name="connsiteY2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3120373 h 3120373"/>
              <a:gd name="connsiteX17" fmla="*/ 1463399 w 2195098"/>
              <a:gd name="connsiteY17" fmla="*/ 3120373 h 3120373"/>
              <a:gd name="connsiteX18" fmla="*/ 731699 w 2195098"/>
              <a:gd name="connsiteY18" fmla="*/ 3120373 h 3120373"/>
              <a:gd name="connsiteX19" fmla="*/ 0 w 2195098"/>
              <a:gd name="connsiteY19" fmla="*/ 3120373 h 3120373"/>
              <a:gd name="connsiteX20" fmla="*/ 0 w 2195098"/>
              <a:gd name="connsiteY20" fmla="*/ 2080249 h 3120373"/>
              <a:gd name="connsiteX21" fmla="*/ 0 w 2195098"/>
              <a:gd name="connsiteY21" fmla="*/ 1040124 h 3120373"/>
              <a:gd name="connsiteX22" fmla="*/ 0 w 2195098"/>
              <a:gd name="connsiteY2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773665 h 3120373"/>
              <a:gd name="connsiteX17" fmla="*/ 2195098 w 2195098"/>
              <a:gd name="connsiteY17" fmla="*/ 3120373 h 3120373"/>
              <a:gd name="connsiteX18" fmla="*/ 1463399 w 2195098"/>
              <a:gd name="connsiteY18" fmla="*/ 3120373 h 3120373"/>
              <a:gd name="connsiteX19" fmla="*/ 731699 w 2195098"/>
              <a:gd name="connsiteY19" fmla="*/ 3120373 h 3120373"/>
              <a:gd name="connsiteX20" fmla="*/ 0 w 2195098"/>
              <a:gd name="connsiteY20" fmla="*/ 3120373 h 3120373"/>
              <a:gd name="connsiteX21" fmla="*/ 0 w 2195098"/>
              <a:gd name="connsiteY21" fmla="*/ 2080249 h 3120373"/>
              <a:gd name="connsiteX22" fmla="*/ 0 w 2195098"/>
              <a:gd name="connsiteY22" fmla="*/ 1040124 h 3120373"/>
              <a:gd name="connsiteX23" fmla="*/ 0 w 2195098"/>
              <a:gd name="connsiteY2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463399 w 2195098"/>
              <a:gd name="connsiteY19" fmla="*/ 3120373 h 3120373"/>
              <a:gd name="connsiteX20" fmla="*/ 731699 w 2195098"/>
              <a:gd name="connsiteY20" fmla="*/ 3120373 h 3120373"/>
              <a:gd name="connsiteX21" fmla="*/ 0 w 2195098"/>
              <a:gd name="connsiteY21" fmla="*/ 3120373 h 3120373"/>
              <a:gd name="connsiteX22" fmla="*/ 0 w 2195098"/>
              <a:gd name="connsiteY22" fmla="*/ 2080249 h 3120373"/>
              <a:gd name="connsiteX23" fmla="*/ 0 w 2195098"/>
              <a:gd name="connsiteY23" fmla="*/ 1040124 h 3120373"/>
              <a:gd name="connsiteX24" fmla="*/ 0 w 2195098"/>
              <a:gd name="connsiteY2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707299 w 2195098"/>
              <a:gd name="connsiteY19" fmla="*/ 3120373 h 3120373"/>
              <a:gd name="connsiteX20" fmla="*/ 1463399 w 2195098"/>
              <a:gd name="connsiteY20" fmla="*/ 3120373 h 3120373"/>
              <a:gd name="connsiteX21" fmla="*/ 731699 w 2195098"/>
              <a:gd name="connsiteY21" fmla="*/ 3120373 h 3120373"/>
              <a:gd name="connsiteX22" fmla="*/ 0 w 2195098"/>
              <a:gd name="connsiteY22" fmla="*/ 3120373 h 3120373"/>
              <a:gd name="connsiteX23" fmla="*/ 0 w 2195098"/>
              <a:gd name="connsiteY23" fmla="*/ 2080249 h 3120373"/>
              <a:gd name="connsiteX24" fmla="*/ 0 w 2195098"/>
              <a:gd name="connsiteY24" fmla="*/ 1040124 h 3120373"/>
              <a:gd name="connsiteX25" fmla="*/ 0 w 2195098"/>
              <a:gd name="connsiteY2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731699 w 2195098"/>
              <a:gd name="connsiteY22" fmla="*/ 3120373 h 3120373"/>
              <a:gd name="connsiteX23" fmla="*/ 0 w 2195098"/>
              <a:gd name="connsiteY23" fmla="*/ 3120373 h 3120373"/>
              <a:gd name="connsiteX24" fmla="*/ 0 w 2195098"/>
              <a:gd name="connsiteY24" fmla="*/ 2080249 h 3120373"/>
              <a:gd name="connsiteX25" fmla="*/ 0 w 2195098"/>
              <a:gd name="connsiteY25" fmla="*/ 1040124 h 3120373"/>
              <a:gd name="connsiteX26" fmla="*/ 0 w 2195098"/>
              <a:gd name="connsiteY26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975599 w 2195098"/>
              <a:gd name="connsiteY22" fmla="*/ 3120373 h 3120373"/>
              <a:gd name="connsiteX23" fmla="*/ 731699 w 2195098"/>
              <a:gd name="connsiteY23" fmla="*/ 3120373 h 3120373"/>
              <a:gd name="connsiteX24" fmla="*/ 0 w 2195098"/>
              <a:gd name="connsiteY24" fmla="*/ 3120373 h 3120373"/>
              <a:gd name="connsiteX25" fmla="*/ 0 w 2195098"/>
              <a:gd name="connsiteY25" fmla="*/ 2080249 h 3120373"/>
              <a:gd name="connsiteX26" fmla="*/ 0 w 2195098"/>
              <a:gd name="connsiteY26" fmla="*/ 1040124 h 3120373"/>
              <a:gd name="connsiteX27" fmla="*/ 0 w 2195098"/>
              <a:gd name="connsiteY27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0 w 2195098"/>
              <a:gd name="connsiteY25" fmla="*/ 3120373 h 3120373"/>
              <a:gd name="connsiteX26" fmla="*/ 0 w 2195098"/>
              <a:gd name="connsiteY26" fmla="*/ 2080249 h 3120373"/>
              <a:gd name="connsiteX27" fmla="*/ 0 w 2195098"/>
              <a:gd name="connsiteY27" fmla="*/ 1040124 h 3120373"/>
              <a:gd name="connsiteX28" fmla="*/ 0 w 2195098"/>
              <a:gd name="connsiteY28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243900 w 2195098"/>
              <a:gd name="connsiteY25" fmla="*/ 3120373 h 3120373"/>
              <a:gd name="connsiteX26" fmla="*/ 0 w 2195098"/>
              <a:gd name="connsiteY26" fmla="*/ 3120373 h 3120373"/>
              <a:gd name="connsiteX27" fmla="*/ 0 w 2195098"/>
              <a:gd name="connsiteY27" fmla="*/ 2080249 h 3120373"/>
              <a:gd name="connsiteX28" fmla="*/ 0 w 2195098"/>
              <a:gd name="connsiteY28" fmla="*/ 1040124 h 3120373"/>
              <a:gd name="connsiteX29" fmla="*/ 0 w 2195098"/>
              <a:gd name="connsiteY29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080249 h 3120373"/>
              <a:gd name="connsiteX29" fmla="*/ 0 w 2195098"/>
              <a:gd name="connsiteY29" fmla="*/ 1040124 h 3120373"/>
              <a:gd name="connsiteX30" fmla="*/ 0 w 2195098"/>
              <a:gd name="connsiteY30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426957 h 3120373"/>
              <a:gd name="connsiteX29" fmla="*/ 0 w 2195098"/>
              <a:gd name="connsiteY29" fmla="*/ 2080249 h 3120373"/>
              <a:gd name="connsiteX30" fmla="*/ 0 w 2195098"/>
              <a:gd name="connsiteY30" fmla="*/ 1040124 h 3120373"/>
              <a:gd name="connsiteX31" fmla="*/ 0 w 2195098"/>
              <a:gd name="connsiteY31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040124 h 3120373"/>
              <a:gd name="connsiteX32" fmla="*/ 0 w 2195098"/>
              <a:gd name="connsiteY32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386832 h 3120373"/>
              <a:gd name="connsiteX32" fmla="*/ 0 w 2195098"/>
              <a:gd name="connsiteY32" fmla="*/ 1040124 h 3120373"/>
              <a:gd name="connsiteX33" fmla="*/ 0 w 2195098"/>
              <a:gd name="connsiteY33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346708 h 3120373"/>
              <a:gd name="connsiteX35" fmla="*/ 0 w 2195098"/>
              <a:gd name="connsiteY35" fmla="*/ 0 h 3120373"/>
              <a:gd name="connsiteX0" fmla="*/ 0 w 2195098"/>
              <a:gd name="connsiteY0" fmla="*/ 0 h 3120373"/>
              <a:gd name="connsiteX1" fmla="*/ 243900 w 2195098"/>
              <a:gd name="connsiteY1" fmla="*/ 0 h 3120373"/>
              <a:gd name="connsiteX2" fmla="*/ 487799 w 2195098"/>
              <a:gd name="connsiteY2" fmla="*/ 0 h 3120373"/>
              <a:gd name="connsiteX3" fmla="*/ 731699 w 2195098"/>
              <a:gd name="connsiteY3" fmla="*/ 0 h 3120373"/>
              <a:gd name="connsiteX4" fmla="*/ 975599 w 2195098"/>
              <a:gd name="connsiteY4" fmla="*/ 0 h 3120373"/>
              <a:gd name="connsiteX5" fmla="*/ 1219499 w 2195098"/>
              <a:gd name="connsiteY5" fmla="*/ 0 h 3120373"/>
              <a:gd name="connsiteX6" fmla="*/ 1463399 w 2195098"/>
              <a:gd name="connsiteY6" fmla="*/ 0 h 3120373"/>
              <a:gd name="connsiteX7" fmla="*/ 1707299 w 2195098"/>
              <a:gd name="connsiteY7" fmla="*/ 0 h 3120373"/>
              <a:gd name="connsiteX8" fmla="*/ 1951198 w 2195098"/>
              <a:gd name="connsiteY8" fmla="*/ 0 h 3120373"/>
              <a:gd name="connsiteX9" fmla="*/ 2195098 w 2195098"/>
              <a:gd name="connsiteY9" fmla="*/ 0 h 3120373"/>
              <a:gd name="connsiteX10" fmla="*/ 2195098 w 2195098"/>
              <a:gd name="connsiteY10" fmla="*/ 346708 h 3120373"/>
              <a:gd name="connsiteX11" fmla="*/ 2195098 w 2195098"/>
              <a:gd name="connsiteY11" fmla="*/ 693417 h 3120373"/>
              <a:gd name="connsiteX12" fmla="*/ 2195098 w 2195098"/>
              <a:gd name="connsiteY12" fmla="*/ 1040125 h 3120373"/>
              <a:gd name="connsiteX13" fmla="*/ 2195098 w 2195098"/>
              <a:gd name="connsiteY13" fmla="*/ 1386833 h 3120373"/>
              <a:gd name="connsiteX14" fmla="*/ 2195098 w 2195098"/>
              <a:gd name="connsiteY14" fmla="*/ 1733541 h 3120373"/>
              <a:gd name="connsiteX15" fmla="*/ 2195098 w 2195098"/>
              <a:gd name="connsiteY15" fmla="*/ 2080249 h 3120373"/>
              <a:gd name="connsiteX16" fmla="*/ 2195098 w 2195098"/>
              <a:gd name="connsiteY16" fmla="*/ 2426957 h 3120373"/>
              <a:gd name="connsiteX17" fmla="*/ 2195098 w 2195098"/>
              <a:gd name="connsiteY17" fmla="*/ 2773665 h 3120373"/>
              <a:gd name="connsiteX18" fmla="*/ 2195098 w 2195098"/>
              <a:gd name="connsiteY18" fmla="*/ 3120373 h 3120373"/>
              <a:gd name="connsiteX19" fmla="*/ 1951198 w 2195098"/>
              <a:gd name="connsiteY19" fmla="*/ 3120373 h 3120373"/>
              <a:gd name="connsiteX20" fmla="*/ 1707299 w 2195098"/>
              <a:gd name="connsiteY20" fmla="*/ 3120373 h 3120373"/>
              <a:gd name="connsiteX21" fmla="*/ 1463399 w 2195098"/>
              <a:gd name="connsiteY21" fmla="*/ 3120373 h 3120373"/>
              <a:gd name="connsiteX22" fmla="*/ 1219499 w 2195098"/>
              <a:gd name="connsiteY22" fmla="*/ 3120373 h 3120373"/>
              <a:gd name="connsiteX23" fmla="*/ 975599 w 2195098"/>
              <a:gd name="connsiteY23" fmla="*/ 3120373 h 3120373"/>
              <a:gd name="connsiteX24" fmla="*/ 731699 w 2195098"/>
              <a:gd name="connsiteY24" fmla="*/ 3120373 h 3120373"/>
              <a:gd name="connsiteX25" fmla="*/ 487799 w 2195098"/>
              <a:gd name="connsiteY25" fmla="*/ 3120373 h 3120373"/>
              <a:gd name="connsiteX26" fmla="*/ 243900 w 2195098"/>
              <a:gd name="connsiteY26" fmla="*/ 3120373 h 3120373"/>
              <a:gd name="connsiteX27" fmla="*/ 0 w 2195098"/>
              <a:gd name="connsiteY27" fmla="*/ 3120373 h 3120373"/>
              <a:gd name="connsiteX28" fmla="*/ 0 w 2195098"/>
              <a:gd name="connsiteY28" fmla="*/ 2773665 h 3120373"/>
              <a:gd name="connsiteX29" fmla="*/ 0 w 2195098"/>
              <a:gd name="connsiteY29" fmla="*/ 2426957 h 3120373"/>
              <a:gd name="connsiteX30" fmla="*/ 0 w 2195098"/>
              <a:gd name="connsiteY30" fmla="*/ 2080249 h 3120373"/>
              <a:gd name="connsiteX31" fmla="*/ 0 w 2195098"/>
              <a:gd name="connsiteY31" fmla="*/ 1733541 h 3120373"/>
              <a:gd name="connsiteX32" fmla="*/ 0 w 2195098"/>
              <a:gd name="connsiteY32" fmla="*/ 1386832 h 3120373"/>
              <a:gd name="connsiteX33" fmla="*/ 0 w 2195098"/>
              <a:gd name="connsiteY33" fmla="*/ 1040124 h 3120373"/>
              <a:gd name="connsiteX34" fmla="*/ 0 w 2195098"/>
              <a:gd name="connsiteY34" fmla="*/ 693416 h 3120373"/>
              <a:gd name="connsiteX35" fmla="*/ 0 w 2195098"/>
              <a:gd name="connsiteY35" fmla="*/ 346708 h 3120373"/>
              <a:gd name="connsiteX36" fmla="*/ 0 w 2195098"/>
              <a:gd name="connsiteY36" fmla="*/ 0 h 3120373"/>
              <a:gd name="connsiteX0" fmla="*/ 0 w 2195098"/>
              <a:gd name="connsiteY0" fmla="*/ 0 h 3120373"/>
              <a:gd name="connsiteX1" fmla="*/ 162600 w 2195098"/>
              <a:gd name="connsiteY1" fmla="*/ 0 h 3120373"/>
              <a:gd name="connsiteX2" fmla="*/ 243900 w 2195098"/>
              <a:gd name="connsiteY2" fmla="*/ 0 h 3120373"/>
              <a:gd name="connsiteX3" fmla="*/ 487799 w 2195098"/>
              <a:gd name="connsiteY3" fmla="*/ 0 h 3120373"/>
              <a:gd name="connsiteX4" fmla="*/ 731699 w 2195098"/>
              <a:gd name="connsiteY4" fmla="*/ 0 h 3120373"/>
              <a:gd name="connsiteX5" fmla="*/ 975599 w 2195098"/>
              <a:gd name="connsiteY5" fmla="*/ 0 h 3120373"/>
              <a:gd name="connsiteX6" fmla="*/ 1219499 w 2195098"/>
              <a:gd name="connsiteY6" fmla="*/ 0 h 3120373"/>
              <a:gd name="connsiteX7" fmla="*/ 1463399 w 2195098"/>
              <a:gd name="connsiteY7" fmla="*/ 0 h 3120373"/>
              <a:gd name="connsiteX8" fmla="*/ 1707299 w 2195098"/>
              <a:gd name="connsiteY8" fmla="*/ 0 h 3120373"/>
              <a:gd name="connsiteX9" fmla="*/ 1951198 w 2195098"/>
              <a:gd name="connsiteY9" fmla="*/ 0 h 3120373"/>
              <a:gd name="connsiteX10" fmla="*/ 2195098 w 2195098"/>
              <a:gd name="connsiteY10" fmla="*/ 0 h 3120373"/>
              <a:gd name="connsiteX11" fmla="*/ 2195098 w 2195098"/>
              <a:gd name="connsiteY11" fmla="*/ 346708 h 3120373"/>
              <a:gd name="connsiteX12" fmla="*/ 2195098 w 2195098"/>
              <a:gd name="connsiteY12" fmla="*/ 693417 h 3120373"/>
              <a:gd name="connsiteX13" fmla="*/ 2195098 w 2195098"/>
              <a:gd name="connsiteY13" fmla="*/ 1040125 h 3120373"/>
              <a:gd name="connsiteX14" fmla="*/ 2195098 w 2195098"/>
              <a:gd name="connsiteY14" fmla="*/ 1386833 h 3120373"/>
              <a:gd name="connsiteX15" fmla="*/ 2195098 w 2195098"/>
              <a:gd name="connsiteY15" fmla="*/ 1733541 h 3120373"/>
              <a:gd name="connsiteX16" fmla="*/ 2195098 w 2195098"/>
              <a:gd name="connsiteY16" fmla="*/ 2080249 h 3120373"/>
              <a:gd name="connsiteX17" fmla="*/ 2195098 w 2195098"/>
              <a:gd name="connsiteY17" fmla="*/ 2426957 h 3120373"/>
              <a:gd name="connsiteX18" fmla="*/ 2195098 w 2195098"/>
              <a:gd name="connsiteY18" fmla="*/ 2773665 h 3120373"/>
              <a:gd name="connsiteX19" fmla="*/ 2195098 w 2195098"/>
              <a:gd name="connsiteY19" fmla="*/ 3120373 h 3120373"/>
              <a:gd name="connsiteX20" fmla="*/ 1951198 w 2195098"/>
              <a:gd name="connsiteY20" fmla="*/ 3120373 h 3120373"/>
              <a:gd name="connsiteX21" fmla="*/ 1707299 w 2195098"/>
              <a:gd name="connsiteY21" fmla="*/ 3120373 h 3120373"/>
              <a:gd name="connsiteX22" fmla="*/ 1463399 w 2195098"/>
              <a:gd name="connsiteY22" fmla="*/ 3120373 h 3120373"/>
              <a:gd name="connsiteX23" fmla="*/ 1219499 w 2195098"/>
              <a:gd name="connsiteY23" fmla="*/ 3120373 h 3120373"/>
              <a:gd name="connsiteX24" fmla="*/ 975599 w 2195098"/>
              <a:gd name="connsiteY24" fmla="*/ 3120373 h 3120373"/>
              <a:gd name="connsiteX25" fmla="*/ 731699 w 2195098"/>
              <a:gd name="connsiteY25" fmla="*/ 3120373 h 3120373"/>
              <a:gd name="connsiteX26" fmla="*/ 487799 w 2195098"/>
              <a:gd name="connsiteY26" fmla="*/ 3120373 h 3120373"/>
              <a:gd name="connsiteX27" fmla="*/ 243900 w 2195098"/>
              <a:gd name="connsiteY27" fmla="*/ 3120373 h 3120373"/>
              <a:gd name="connsiteX28" fmla="*/ 0 w 2195098"/>
              <a:gd name="connsiteY28" fmla="*/ 3120373 h 3120373"/>
              <a:gd name="connsiteX29" fmla="*/ 0 w 2195098"/>
              <a:gd name="connsiteY29" fmla="*/ 2773665 h 3120373"/>
              <a:gd name="connsiteX30" fmla="*/ 0 w 2195098"/>
              <a:gd name="connsiteY30" fmla="*/ 2426957 h 3120373"/>
              <a:gd name="connsiteX31" fmla="*/ 0 w 2195098"/>
              <a:gd name="connsiteY31" fmla="*/ 2080249 h 3120373"/>
              <a:gd name="connsiteX32" fmla="*/ 0 w 2195098"/>
              <a:gd name="connsiteY32" fmla="*/ 1733541 h 3120373"/>
              <a:gd name="connsiteX33" fmla="*/ 0 w 2195098"/>
              <a:gd name="connsiteY33" fmla="*/ 1386832 h 3120373"/>
              <a:gd name="connsiteX34" fmla="*/ 0 w 2195098"/>
              <a:gd name="connsiteY34" fmla="*/ 1040124 h 3120373"/>
              <a:gd name="connsiteX35" fmla="*/ 0 w 2195098"/>
              <a:gd name="connsiteY35" fmla="*/ 693416 h 3120373"/>
              <a:gd name="connsiteX36" fmla="*/ 0 w 2195098"/>
              <a:gd name="connsiteY36" fmla="*/ 346708 h 3120373"/>
              <a:gd name="connsiteX37" fmla="*/ 0 w 2195098"/>
              <a:gd name="connsiteY3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87799 w 2195098"/>
              <a:gd name="connsiteY4" fmla="*/ 0 h 3120373"/>
              <a:gd name="connsiteX5" fmla="*/ 731699 w 2195098"/>
              <a:gd name="connsiteY5" fmla="*/ 0 h 3120373"/>
              <a:gd name="connsiteX6" fmla="*/ 975599 w 2195098"/>
              <a:gd name="connsiteY6" fmla="*/ 0 h 3120373"/>
              <a:gd name="connsiteX7" fmla="*/ 1219499 w 2195098"/>
              <a:gd name="connsiteY7" fmla="*/ 0 h 3120373"/>
              <a:gd name="connsiteX8" fmla="*/ 1463399 w 2195098"/>
              <a:gd name="connsiteY8" fmla="*/ 0 h 3120373"/>
              <a:gd name="connsiteX9" fmla="*/ 1707299 w 2195098"/>
              <a:gd name="connsiteY9" fmla="*/ 0 h 3120373"/>
              <a:gd name="connsiteX10" fmla="*/ 1951198 w 2195098"/>
              <a:gd name="connsiteY10" fmla="*/ 0 h 3120373"/>
              <a:gd name="connsiteX11" fmla="*/ 2195098 w 2195098"/>
              <a:gd name="connsiteY11" fmla="*/ 0 h 3120373"/>
              <a:gd name="connsiteX12" fmla="*/ 2195098 w 2195098"/>
              <a:gd name="connsiteY12" fmla="*/ 346708 h 3120373"/>
              <a:gd name="connsiteX13" fmla="*/ 2195098 w 2195098"/>
              <a:gd name="connsiteY13" fmla="*/ 693417 h 3120373"/>
              <a:gd name="connsiteX14" fmla="*/ 2195098 w 2195098"/>
              <a:gd name="connsiteY14" fmla="*/ 1040125 h 3120373"/>
              <a:gd name="connsiteX15" fmla="*/ 2195098 w 2195098"/>
              <a:gd name="connsiteY15" fmla="*/ 1386833 h 3120373"/>
              <a:gd name="connsiteX16" fmla="*/ 2195098 w 2195098"/>
              <a:gd name="connsiteY16" fmla="*/ 1733541 h 3120373"/>
              <a:gd name="connsiteX17" fmla="*/ 2195098 w 2195098"/>
              <a:gd name="connsiteY17" fmla="*/ 2080249 h 3120373"/>
              <a:gd name="connsiteX18" fmla="*/ 2195098 w 2195098"/>
              <a:gd name="connsiteY18" fmla="*/ 2426957 h 3120373"/>
              <a:gd name="connsiteX19" fmla="*/ 2195098 w 2195098"/>
              <a:gd name="connsiteY19" fmla="*/ 2773665 h 3120373"/>
              <a:gd name="connsiteX20" fmla="*/ 2195098 w 2195098"/>
              <a:gd name="connsiteY20" fmla="*/ 3120373 h 3120373"/>
              <a:gd name="connsiteX21" fmla="*/ 1951198 w 2195098"/>
              <a:gd name="connsiteY21" fmla="*/ 3120373 h 3120373"/>
              <a:gd name="connsiteX22" fmla="*/ 1707299 w 2195098"/>
              <a:gd name="connsiteY22" fmla="*/ 3120373 h 3120373"/>
              <a:gd name="connsiteX23" fmla="*/ 1463399 w 2195098"/>
              <a:gd name="connsiteY23" fmla="*/ 3120373 h 3120373"/>
              <a:gd name="connsiteX24" fmla="*/ 1219499 w 2195098"/>
              <a:gd name="connsiteY24" fmla="*/ 3120373 h 3120373"/>
              <a:gd name="connsiteX25" fmla="*/ 975599 w 2195098"/>
              <a:gd name="connsiteY25" fmla="*/ 3120373 h 3120373"/>
              <a:gd name="connsiteX26" fmla="*/ 731699 w 2195098"/>
              <a:gd name="connsiteY26" fmla="*/ 3120373 h 3120373"/>
              <a:gd name="connsiteX27" fmla="*/ 487799 w 2195098"/>
              <a:gd name="connsiteY27" fmla="*/ 3120373 h 3120373"/>
              <a:gd name="connsiteX28" fmla="*/ 243900 w 2195098"/>
              <a:gd name="connsiteY28" fmla="*/ 3120373 h 3120373"/>
              <a:gd name="connsiteX29" fmla="*/ 0 w 2195098"/>
              <a:gd name="connsiteY29" fmla="*/ 3120373 h 3120373"/>
              <a:gd name="connsiteX30" fmla="*/ 0 w 2195098"/>
              <a:gd name="connsiteY30" fmla="*/ 2773665 h 3120373"/>
              <a:gd name="connsiteX31" fmla="*/ 0 w 2195098"/>
              <a:gd name="connsiteY31" fmla="*/ 2426957 h 3120373"/>
              <a:gd name="connsiteX32" fmla="*/ 0 w 2195098"/>
              <a:gd name="connsiteY32" fmla="*/ 2080249 h 3120373"/>
              <a:gd name="connsiteX33" fmla="*/ 0 w 2195098"/>
              <a:gd name="connsiteY33" fmla="*/ 1733541 h 3120373"/>
              <a:gd name="connsiteX34" fmla="*/ 0 w 2195098"/>
              <a:gd name="connsiteY34" fmla="*/ 1386832 h 3120373"/>
              <a:gd name="connsiteX35" fmla="*/ 0 w 2195098"/>
              <a:gd name="connsiteY35" fmla="*/ 1040124 h 3120373"/>
              <a:gd name="connsiteX36" fmla="*/ 0 w 2195098"/>
              <a:gd name="connsiteY36" fmla="*/ 693416 h 3120373"/>
              <a:gd name="connsiteX37" fmla="*/ 0 w 2195098"/>
              <a:gd name="connsiteY37" fmla="*/ 346708 h 3120373"/>
              <a:gd name="connsiteX38" fmla="*/ 0 w 2195098"/>
              <a:gd name="connsiteY3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406499 w 2195098"/>
              <a:gd name="connsiteY4" fmla="*/ 0 h 3120373"/>
              <a:gd name="connsiteX5" fmla="*/ 487799 w 2195098"/>
              <a:gd name="connsiteY5" fmla="*/ 0 h 3120373"/>
              <a:gd name="connsiteX6" fmla="*/ 731699 w 2195098"/>
              <a:gd name="connsiteY6" fmla="*/ 0 h 3120373"/>
              <a:gd name="connsiteX7" fmla="*/ 975599 w 2195098"/>
              <a:gd name="connsiteY7" fmla="*/ 0 h 3120373"/>
              <a:gd name="connsiteX8" fmla="*/ 1219499 w 2195098"/>
              <a:gd name="connsiteY8" fmla="*/ 0 h 3120373"/>
              <a:gd name="connsiteX9" fmla="*/ 1463399 w 2195098"/>
              <a:gd name="connsiteY9" fmla="*/ 0 h 3120373"/>
              <a:gd name="connsiteX10" fmla="*/ 1707299 w 2195098"/>
              <a:gd name="connsiteY10" fmla="*/ 0 h 3120373"/>
              <a:gd name="connsiteX11" fmla="*/ 1951198 w 2195098"/>
              <a:gd name="connsiteY11" fmla="*/ 0 h 3120373"/>
              <a:gd name="connsiteX12" fmla="*/ 2195098 w 2195098"/>
              <a:gd name="connsiteY12" fmla="*/ 0 h 3120373"/>
              <a:gd name="connsiteX13" fmla="*/ 2195098 w 2195098"/>
              <a:gd name="connsiteY13" fmla="*/ 346708 h 3120373"/>
              <a:gd name="connsiteX14" fmla="*/ 2195098 w 2195098"/>
              <a:gd name="connsiteY14" fmla="*/ 693417 h 3120373"/>
              <a:gd name="connsiteX15" fmla="*/ 2195098 w 2195098"/>
              <a:gd name="connsiteY15" fmla="*/ 1040125 h 3120373"/>
              <a:gd name="connsiteX16" fmla="*/ 2195098 w 2195098"/>
              <a:gd name="connsiteY16" fmla="*/ 1386833 h 3120373"/>
              <a:gd name="connsiteX17" fmla="*/ 2195098 w 2195098"/>
              <a:gd name="connsiteY17" fmla="*/ 1733541 h 3120373"/>
              <a:gd name="connsiteX18" fmla="*/ 2195098 w 2195098"/>
              <a:gd name="connsiteY18" fmla="*/ 2080249 h 3120373"/>
              <a:gd name="connsiteX19" fmla="*/ 2195098 w 2195098"/>
              <a:gd name="connsiteY19" fmla="*/ 2426957 h 3120373"/>
              <a:gd name="connsiteX20" fmla="*/ 2195098 w 2195098"/>
              <a:gd name="connsiteY20" fmla="*/ 2773665 h 3120373"/>
              <a:gd name="connsiteX21" fmla="*/ 2195098 w 2195098"/>
              <a:gd name="connsiteY21" fmla="*/ 3120373 h 3120373"/>
              <a:gd name="connsiteX22" fmla="*/ 1951198 w 2195098"/>
              <a:gd name="connsiteY22" fmla="*/ 3120373 h 3120373"/>
              <a:gd name="connsiteX23" fmla="*/ 1707299 w 2195098"/>
              <a:gd name="connsiteY23" fmla="*/ 3120373 h 3120373"/>
              <a:gd name="connsiteX24" fmla="*/ 1463399 w 2195098"/>
              <a:gd name="connsiteY24" fmla="*/ 3120373 h 3120373"/>
              <a:gd name="connsiteX25" fmla="*/ 1219499 w 2195098"/>
              <a:gd name="connsiteY25" fmla="*/ 3120373 h 3120373"/>
              <a:gd name="connsiteX26" fmla="*/ 975599 w 2195098"/>
              <a:gd name="connsiteY26" fmla="*/ 3120373 h 3120373"/>
              <a:gd name="connsiteX27" fmla="*/ 731699 w 2195098"/>
              <a:gd name="connsiteY27" fmla="*/ 3120373 h 3120373"/>
              <a:gd name="connsiteX28" fmla="*/ 487799 w 2195098"/>
              <a:gd name="connsiteY28" fmla="*/ 3120373 h 3120373"/>
              <a:gd name="connsiteX29" fmla="*/ 243900 w 2195098"/>
              <a:gd name="connsiteY29" fmla="*/ 3120373 h 3120373"/>
              <a:gd name="connsiteX30" fmla="*/ 0 w 2195098"/>
              <a:gd name="connsiteY30" fmla="*/ 3120373 h 3120373"/>
              <a:gd name="connsiteX31" fmla="*/ 0 w 2195098"/>
              <a:gd name="connsiteY31" fmla="*/ 2773665 h 3120373"/>
              <a:gd name="connsiteX32" fmla="*/ 0 w 2195098"/>
              <a:gd name="connsiteY32" fmla="*/ 2426957 h 3120373"/>
              <a:gd name="connsiteX33" fmla="*/ 0 w 2195098"/>
              <a:gd name="connsiteY33" fmla="*/ 2080249 h 3120373"/>
              <a:gd name="connsiteX34" fmla="*/ 0 w 2195098"/>
              <a:gd name="connsiteY34" fmla="*/ 1733541 h 3120373"/>
              <a:gd name="connsiteX35" fmla="*/ 0 w 2195098"/>
              <a:gd name="connsiteY35" fmla="*/ 1386832 h 3120373"/>
              <a:gd name="connsiteX36" fmla="*/ 0 w 2195098"/>
              <a:gd name="connsiteY36" fmla="*/ 1040124 h 3120373"/>
              <a:gd name="connsiteX37" fmla="*/ 0 w 2195098"/>
              <a:gd name="connsiteY37" fmla="*/ 693416 h 3120373"/>
              <a:gd name="connsiteX38" fmla="*/ 0 w 2195098"/>
              <a:gd name="connsiteY38" fmla="*/ 346708 h 3120373"/>
              <a:gd name="connsiteX39" fmla="*/ 0 w 2195098"/>
              <a:gd name="connsiteY3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731699 w 2195098"/>
              <a:gd name="connsiteY7" fmla="*/ 0 h 3120373"/>
              <a:gd name="connsiteX8" fmla="*/ 975599 w 2195098"/>
              <a:gd name="connsiteY8" fmla="*/ 0 h 3120373"/>
              <a:gd name="connsiteX9" fmla="*/ 1219499 w 2195098"/>
              <a:gd name="connsiteY9" fmla="*/ 0 h 3120373"/>
              <a:gd name="connsiteX10" fmla="*/ 1463399 w 2195098"/>
              <a:gd name="connsiteY10" fmla="*/ 0 h 3120373"/>
              <a:gd name="connsiteX11" fmla="*/ 1707299 w 2195098"/>
              <a:gd name="connsiteY11" fmla="*/ 0 h 3120373"/>
              <a:gd name="connsiteX12" fmla="*/ 1951198 w 2195098"/>
              <a:gd name="connsiteY12" fmla="*/ 0 h 3120373"/>
              <a:gd name="connsiteX13" fmla="*/ 2195098 w 2195098"/>
              <a:gd name="connsiteY13" fmla="*/ 0 h 3120373"/>
              <a:gd name="connsiteX14" fmla="*/ 2195098 w 2195098"/>
              <a:gd name="connsiteY14" fmla="*/ 346708 h 3120373"/>
              <a:gd name="connsiteX15" fmla="*/ 2195098 w 2195098"/>
              <a:gd name="connsiteY15" fmla="*/ 693417 h 3120373"/>
              <a:gd name="connsiteX16" fmla="*/ 2195098 w 2195098"/>
              <a:gd name="connsiteY16" fmla="*/ 1040125 h 3120373"/>
              <a:gd name="connsiteX17" fmla="*/ 2195098 w 2195098"/>
              <a:gd name="connsiteY17" fmla="*/ 1386833 h 3120373"/>
              <a:gd name="connsiteX18" fmla="*/ 2195098 w 2195098"/>
              <a:gd name="connsiteY18" fmla="*/ 1733541 h 3120373"/>
              <a:gd name="connsiteX19" fmla="*/ 2195098 w 2195098"/>
              <a:gd name="connsiteY19" fmla="*/ 2080249 h 3120373"/>
              <a:gd name="connsiteX20" fmla="*/ 2195098 w 2195098"/>
              <a:gd name="connsiteY20" fmla="*/ 2426957 h 3120373"/>
              <a:gd name="connsiteX21" fmla="*/ 2195098 w 2195098"/>
              <a:gd name="connsiteY21" fmla="*/ 2773665 h 3120373"/>
              <a:gd name="connsiteX22" fmla="*/ 2195098 w 2195098"/>
              <a:gd name="connsiteY22" fmla="*/ 3120373 h 3120373"/>
              <a:gd name="connsiteX23" fmla="*/ 1951198 w 2195098"/>
              <a:gd name="connsiteY23" fmla="*/ 3120373 h 3120373"/>
              <a:gd name="connsiteX24" fmla="*/ 1707299 w 2195098"/>
              <a:gd name="connsiteY24" fmla="*/ 3120373 h 3120373"/>
              <a:gd name="connsiteX25" fmla="*/ 1463399 w 2195098"/>
              <a:gd name="connsiteY25" fmla="*/ 3120373 h 3120373"/>
              <a:gd name="connsiteX26" fmla="*/ 1219499 w 2195098"/>
              <a:gd name="connsiteY26" fmla="*/ 3120373 h 3120373"/>
              <a:gd name="connsiteX27" fmla="*/ 975599 w 2195098"/>
              <a:gd name="connsiteY27" fmla="*/ 3120373 h 3120373"/>
              <a:gd name="connsiteX28" fmla="*/ 731699 w 2195098"/>
              <a:gd name="connsiteY28" fmla="*/ 3120373 h 3120373"/>
              <a:gd name="connsiteX29" fmla="*/ 487799 w 2195098"/>
              <a:gd name="connsiteY29" fmla="*/ 3120373 h 3120373"/>
              <a:gd name="connsiteX30" fmla="*/ 2439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2773665 h 3120373"/>
              <a:gd name="connsiteX33" fmla="*/ 0 w 2195098"/>
              <a:gd name="connsiteY33" fmla="*/ 2426957 h 3120373"/>
              <a:gd name="connsiteX34" fmla="*/ 0 w 2195098"/>
              <a:gd name="connsiteY34" fmla="*/ 2080249 h 3120373"/>
              <a:gd name="connsiteX35" fmla="*/ 0 w 2195098"/>
              <a:gd name="connsiteY35" fmla="*/ 1733541 h 3120373"/>
              <a:gd name="connsiteX36" fmla="*/ 0 w 2195098"/>
              <a:gd name="connsiteY36" fmla="*/ 1386832 h 3120373"/>
              <a:gd name="connsiteX37" fmla="*/ 0 w 2195098"/>
              <a:gd name="connsiteY37" fmla="*/ 1040124 h 3120373"/>
              <a:gd name="connsiteX38" fmla="*/ 0 w 2195098"/>
              <a:gd name="connsiteY38" fmla="*/ 693416 h 3120373"/>
              <a:gd name="connsiteX39" fmla="*/ 0 w 2195098"/>
              <a:gd name="connsiteY39" fmla="*/ 346708 h 3120373"/>
              <a:gd name="connsiteX40" fmla="*/ 0 w 2195098"/>
              <a:gd name="connsiteY4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650399 w 2195098"/>
              <a:gd name="connsiteY7" fmla="*/ 0 h 3120373"/>
              <a:gd name="connsiteX8" fmla="*/ 731699 w 2195098"/>
              <a:gd name="connsiteY8" fmla="*/ 0 h 3120373"/>
              <a:gd name="connsiteX9" fmla="*/ 975599 w 2195098"/>
              <a:gd name="connsiteY9" fmla="*/ 0 h 3120373"/>
              <a:gd name="connsiteX10" fmla="*/ 1219499 w 2195098"/>
              <a:gd name="connsiteY10" fmla="*/ 0 h 3120373"/>
              <a:gd name="connsiteX11" fmla="*/ 1463399 w 2195098"/>
              <a:gd name="connsiteY11" fmla="*/ 0 h 3120373"/>
              <a:gd name="connsiteX12" fmla="*/ 1707299 w 2195098"/>
              <a:gd name="connsiteY12" fmla="*/ 0 h 3120373"/>
              <a:gd name="connsiteX13" fmla="*/ 1951198 w 2195098"/>
              <a:gd name="connsiteY13" fmla="*/ 0 h 3120373"/>
              <a:gd name="connsiteX14" fmla="*/ 2195098 w 2195098"/>
              <a:gd name="connsiteY14" fmla="*/ 0 h 3120373"/>
              <a:gd name="connsiteX15" fmla="*/ 2195098 w 2195098"/>
              <a:gd name="connsiteY15" fmla="*/ 346708 h 3120373"/>
              <a:gd name="connsiteX16" fmla="*/ 2195098 w 2195098"/>
              <a:gd name="connsiteY16" fmla="*/ 693417 h 3120373"/>
              <a:gd name="connsiteX17" fmla="*/ 2195098 w 2195098"/>
              <a:gd name="connsiteY17" fmla="*/ 1040125 h 3120373"/>
              <a:gd name="connsiteX18" fmla="*/ 2195098 w 2195098"/>
              <a:gd name="connsiteY18" fmla="*/ 1386833 h 3120373"/>
              <a:gd name="connsiteX19" fmla="*/ 2195098 w 2195098"/>
              <a:gd name="connsiteY19" fmla="*/ 1733541 h 3120373"/>
              <a:gd name="connsiteX20" fmla="*/ 2195098 w 2195098"/>
              <a:gd name="connsiteY20" fmla="*/ 2080249 h 3120373"/>
              <a:gd name="connsiteX21" fmla="*/ 2195098 w 2195098"/>
              <a:gd name="connsiteY21" fmla="*/ 2426957 h 3120373"/>
              <a:gd name="connsiteX22" fmla="*/ 2195098 w 2195098"/>
              <a:gd name="connsiteY22" fmla="*/ 2773665 h 3120373"/>
              <a:gd name="connsiteX23" fmla="*/ 2195098 w 2195098"/>
              <a:gd name="connsiteY23" fmla="*/ 3120373 h 3120373"/>
              <a:gd name="connsiteX24" fmla="*/ 1951198 w 2195098"/>
              <a:gd name="connsiteY24" fmla="*/ 3120373 h 3120373"/>
              <a:gd name="connsiteX25" fmla="*/ 1707299 w 2195098"/>
              <a:gd name="connsiteY25" fmla="*/ 3120373 h 3120373"/>
              <a:gd name="connsiteX26" fmla="*/ 1463399 w 2195098"/>
              <a:gd name="connsiteY26" fmla="*/ 3120373 h 3120373"/>
              <a:gd name="connsiteX27" fmla="*/ 1219499 w 2195098"/>
              <a:gd name="connsiteY27" fmla="*/ 3120373 h 3120373"/>
              <a:gd name="connsiteX28" fmla="*/ 975599 w 2195098"/>
              <a:gd name="connsiteY28" fmla="*/ 3120373 h 3120373"/>
              <a:gd name="connsiteX29" fmla="*/ 731699 w 2195098"/>
              <a:gd name="connsiteY29" fmla="*/ 3120373 h 3120373"/>
              <a:gd name="connsiteX30" fmla="*/ 487799 w 2195098"/>
              <a:gd name="connsiteY30" fmla="*/ 3120373 h 3120373"/>
              <a:gd name="connsiteX31" fmla="*/ 2439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2773665 h 3120373"/>
              <a:gd name="connsiteX34" fmla="*/ 0 w 2195098"/>
              <a:gd name="connsiteY34" fmla="*/ 2426957 h 3120373"/>
              <a:gd name="connsiteX35" fmla="*/ 0 w 2195098"/>
              <a:gd name="connsiteY35" fmla="*/ 2080249 h 3120373"/>
              <a:gd name="connsiteX36" fmla="*/ 0 w 2195098"/>
              <a:gd name="connsiteY36" fmla="*/ 1733541 h 3120373"/>
              <a:gd name="connsiteX37" fmla="*/ 0 w 2195098"/>
              <a:gd name="connsiteY37" fmla="*/ 1386832 h 3120373"/>
              <a:gd name="connsiteX38" fmla="*/ 0 w 2195098"/>
              <a:gd name="connsiteY38" fmla="*/ 1040124 h 3120373"/>
              <a:gd name="connsiteX39" fmla="*/ 0 w 2195098"/>
              <a:gd name="connsiteY39" fmla="*/ 693416 h 3120373"/>
              <a:gd name="connsiteX40" fmla="*/ 0 w 2195098"/>
              <a:gd name="connsiteY40" fmla="*/ 346708 h 3120373"/>
              <a:gd name="connsiteX41" fmla="*/ 0 w 2195098"/>
              <a:gd name="connsiteY4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975599 w 2195098"/>
              <a:gd name="connsiteY10" fmla="*/ 0 h 3120373"/>
              <a:gd name="connsiteX11" fmla="*/ 1219499 w 2195098"/>
              <a:gd name="connsiteY11" fmla="*/ 0 h 3120373"/>
              <a:gd name="connsiteX12" fmla="*/ 1463399 w 2195098"/>
              <a:gd name="connsiteY12" fmla="*/ 0 h 3120373"/>
              <a:gd name="connsiteX13" fmla="*/ 1707299 w 2195098"/>
              <a:gd name="connsiteY13" fmla="*/ 0 h 3120373"/>
              <a:gd name="connsiteX14" fmla="*/ 1951198 w 2195098"/>
              <a:gd name="connsiteY14" fmla="*/ 0 h 3120373"/>
              <a:gd name="connsiteX15" fmla="*/ 2195098 w 2195098"/>
              <a:gd name="connsiteY15" fmla="*/ 0 h 3120373"/>
              <a:gd name="connsiteX16" fmla="*/ 2195098 w 2195098"/>
              <a:gd name="connsiteY16" fmla="*/ 346708 h 3120373"/>
              <a:gd name="connsiteX17" fmla="*/ 2195098 w 2195098"/>
              <a:gd name="connsiteY17" fmla="*/ 693417 h 3120373"/>
              <a:gd name="connsiteX18" fmla="*/ 2195098 w 2195098"/>
              <a:gd name="connsiteY18" fmla="*/ 1040125 h 3120373"/>
              <a:gd name="connsiteX19" fmla="*/ 2195098 w 2195098"/>
              <a:gd name="connsiteY19" fmla="*/ 1386833 h 3120373"/>
              <a:gd name="connsiteX20" fmla="*/ 2195098 w 2195098"/>
              <a:gd name="connsiteY20" fmla="*/ 1733541 h 3120373"/>
              <a:gd name="connsiteX21" fmla="*/ 2195098 w 2195098"/>
              <a:gd name="connsiteY21" fmla="*/ 2080249 h 3120373"/>
              <a:gd name="connsiteX22" fmla="*/ 2195098 w 2195098"/>
              <a:gd name="connsiteY22" fmla="*/ 2426957 h 3120373"/>
              <a:gd name="connsiteX23" fmla="*/ 2195098 w 2195098"/>
              <a:gd name="connsiteY23" fmla="*/ 2773665 h 3120373"/>
              <a:gd name="connsiteX24" fmla="*/ 2195098 w 2195098"/>
              <a:gd name="connsiteY24" fmla="*/ 3120373 h 3120373"/>
              <a:gd name="connsiteX25" fmla="*/ 1951198 w 2195098"/>
              <a:gd name="connsiteY25" fmla="*/ 3120373 h 3120373"/>
              <a:gd name="connsiteX26" fmla="*/ 1707299 w 2195098"/>
              <a:gd name="connsiteY26" fmla="*/ 3120373 h 3120373"/>
              <a:gd name="connsiteX27" fmla="*/ 1463399 w 2195098"/>
              <a:gd name="connsiteY27" fmla="*/ 3120373 h 3120373"/>
              <a:gd name="connsiteX28" fmla="*/ 1219499 w 2195098"/>
              <a:gd name="connsiteY28" fmla="*/ 3120373 h 3120373"/>
              <a:gd name="connsiteX29" fmla="*/ 975599 w 2195098"/>
              <a:gd name="connsiteY29" fmla="*/ 3120373 h 3120373"/>
              <a:gd name="connsiteX30" fmla="*/ 731699 w 2195098"/>
              <a:gd name="connsiteY30" fmla="*/ 3120373 h 3120373"/>
              <a:gd name="connsiteX31" fmla="*/ 487799 w 2195098"/>
              <a:gd name="connsiteY31" fmla="*/ 3120373 h 3120373"/>
              <a:gd name="connsiteX32" fmla="*/ 2439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2773665 h 3120373"/>
              <a:gd name="connsiteX35" fmla="*/ 0 w 2195098"/>
              <a:gd name="connsiteY35" fmla="*/ 2426957 h 3120373"/>
              <a:gd name="connsiteX36" fmla="*/ 0 w 2195098"/>
              <a:gd name="connsiteY36" fmla="*/ 2080249 h 3120373"/>
              <a:gd name="connsiteX37" fmla="*/ 0 w 2195098"/>
              <a:gd name="connsiteY37" fmla="*/ 1733541 h 3120373"/>
              <a:gd name="connsiteX38" fmla="*/ 0 w 2195098"/>
              <a:gd name="connsiteY38" fmla="*/ 1386832 h 3120373"/>
              <a:gd name="connsiteX39" fmla="*/ 0 w 2195098"/>
              <a:gd name="connsiteY39" fmla="*/ 1040124 h 3120373"/>
              <a:gd name="connsiteX40" fmla="*/ 0 w 2195098"/>
              <a:gd name="connsiteY40" fmla="*/ 693416 h 3120373"/>
              <a:gd name="connsiteX41" fmla="*/ 0 w 2195098"/>
              <a:gd name="connsiteY41" fmla="*/ 346708 h 3120373"/>
              <a:gd name="connsiteX42" fmla="*/ 0 w 2195098"/>
              <a:gd name="connsiteY4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94299 w 2195098"/>
              <a:gd name="connsiteY10" fmla="*/ 0 h 3120373"/>
              <a:gd name="connsiteX11" fmla="*/ 975599 w 2195098"/>
              <a:gd name="connsiteY11" fmla="*/ 0 h 3120373"/>
              <a:gd name="connsiteX12" fmla="*/ 1219499 w 2195098"/>
              <a:gd name="connsiteY12" fmla="*/ 0 h 3120373"/>
              <a:gd name="connsiteX13" fmla="*/ 1463399 w 2195098"/>
              <a:gd name="connsiteY13" fmla="*/ 0 h 3120373"/>
              <a:gd name="connsiteX14" fmla="*/ 1707299 w 2195098"/>
              <a:gd name="connsiteY14" fmla="*/ 0 h 3120373"/>
              <a:gd name="connsiteX15" fmla="*/ 1951198 w 2195098"/>
              <a:gd name="connsiteY15" fmla="*/ 0 h 3120373"/>
              <a:gd name="connsiteX16" fmla="*/ 2195098 w 2195098"/>
              <a:gd name="connsiteY16" fmla="*/ 0 h 3120373"/>
              <a:gd name="connsiteX17" fmla="*/ 2195098 w 2195098"/>
              <a:gd name="connsiteY17" fmla="*/ 346708 h 3120373"/>
              <a:gd name="connsiteX18" fmla="*/ 2195098 w 2195098"/>
              <a:gd name="connsiteY18" fmla="*/ 693417 h 3120373"/>
              <a:gd name="connsiteX19" fmla="*/ 2195098 w 2195098"/>
              <a:gd name="connsiteY19" fmla="*/ 1040125 h 3120373"/>
              <a:gd name="connsiteX20" fmla="*/ 2195098 w 2195098"/>
              <a:gd name="connsiteY20" fmla="*/ 1386833 h 3120373"/>
              <a:gd name="connsiteX21" fmla="*/ 2195098 w 2195098"/>
              <a:gd name="connsiteY21" fmla="*/ 1733541 h 3120373"/>
              <a:gd name="connsiteX22" fmla="*/ 2195098 w 2195098"/>
              <a:gd name="connsiteY22" fmla="*/ 2080249 h 3120373"/>
              <a:gd name="connsiteX23" fmla="*/ 2195098 w 2195098"/>
              <a:gd name="connsiteY23" fmla="*/ 2426957 h 3120373"/>
              <a:gd name="connsiteX24" fmla="*/ 2195098 w 2195098"/>
              <a:gd name="connsiteY24" fmla="*/ 2773665 h 3120373"/>
              <a:gd name="connsiteX25" fmla="*/ 2195098 w 2195098"/>
              <a:gd name="connsiteY25" fmla="*/ 3120373 h 3120373"/>
              <a:gd name="connsiteX26" fmla="*/ 1951198 w 2195098"/>
              <a:gd name="connsiteY26" fmla="*/ 3120373 h 3120373"/>
              <a:gd name="connsiteX27" fmla="*/ 1707299 w 2195098"/>
              <a:gd name="connsiteY27" fmla="*/ 3120373 h 3120373"/>
              <a:gd name="connsiteX28" fmla="*/ 1463399 w 2195098"/>
              <a:gd name="connsiteY28" fmla="*/ 3120373 h 3120373"/>
              <a:gd name="connsiteX29" fmla="*/ 1219499 w 2195098"/>
              <a:gd name="connsiteY29" fmla="*/ 3120373 h 3120373"/>
              <a:gd name="connsiteX30" fmla="*/ 975599 w 2195098"/>
              <a:gd name="connsiteY30" fmla="*/ 3120373 h 3120373"/>
              <a:gd name="connsiteX31" fmla="*/ 731699 w 2195098"/>
              <a:gd name="connsiteY31" fmla="*/ 3120373 h 3120373"/>
              <a:gd name="connsiteX32" fmla="*/ 487799 w 2195098"/>
              <a:gd name="connsiteY32" fmla="*/ 3120373 h 3120373"/>
              <a:gd name="connsiteX33" fmla="*/ 2439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2773665 h 3120373"/>
              <a:gd name="connsiteX36" fmla="*/ 0 w 2195098"/>
              <a:gd name="connsiteY36" fmla="*/ 2426957 h 3120373"/>
              <a:gd name="connsiteX37" fmla="*/ 0 w 2195098"/>
              <a:gd name="connsiteY37" fmla="*/ 2080249 h 3120373"/>
              <a:gd name="connsiteX38" fmla="*/ 0 w 2195098"/>
              <a:gd name="connsiteY38" fmla="*/ 1733541 h 3120373"/>
              <a:gd name="connsiteX39" fmla="*/ 0 w 2195098"/>
              <a:gd name="connsiteY39" fmla="*/ 1386832 h 3120373"/>
              <a:gd name="connsiteX40" fmla="*/ 0 w 2195098"/>
              <a:gd name="connsiteY40" fmla="*/ 1040124 h 3120373"/>
              <a:gd name="connsiteX41" fmla="*/ 0 w 2195098"/>
              <a:gd name="connsiteY41" fmla="*/ 693416 h 3120373"/>
              <a:gd name="connsiteX42" fmla="*/ 0 w 2195098"/>
              <a:gd name="connsiteY42" fmla="*/ 346708 h 3120373"/>
              <a:gd name="connsiteX43" fmla="*/ 0 w 2195098"/>
              <a:gd name="connsiteY4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219499 w 2195098"/>
              <a:gd name="connsiteY13" fmla="*/ 0 h 3120373"/>
              <a:gd name="connsiteX14" fmla="*/ 1463399 w 2195098"/>
              <a:gd name="connsiteY14" fmla="*/ 0 h 3120373"/>
              <a:gd name="connsiteX15" fmla="*/ 1707299 w 2195098"/>
              <a:gd name="connsiteY15" fmla="*/ 0 h 3120373"/>
              <a:gd name="connsiteX16" fmla="*/ 1951198 w 2195098"/>
              <a:gd name="connsiteY16" fmla="*/ 0 h 3120373"/>
              <a:gd name="connsiteX17" fmla="*/ 2195098 w 2195098"/>
              <a:gd name="connsiteY17" fmla="*/ 0 h 3120373"/>
              <a:gd name="connsiteX18" fmla="*/ 2195098 w 2195098"/>
              <a:gd name="connsiteY18" fmla="*/ 346708 h 3120373"/>
              <a:gd name="connsiteX19" fmla="*/ 2195098 w 2195098"/>
              <a:gd name="connsiteY19" fmla="*/ 693417 h 3120373"/>
              <a:gd name="connsiteX20" fmla="*/ 2195098 w 2195098"/>
              <a:gd name="connsiteY20" fmla="*/ 1040125 h 3120373"/>
              <a:gd name="connsiteX21" fmla="*/ 2195098 w 2195098"/>
              <a:gd name="connsiteY21" fmla="*/ 1386833 h 3120373"/>
              <a:gd name="connsiteX22" fmla="*/ 2195098 w 2195098"/>
              <a:gd name="connsiteY22" fmla="*/ 1733541 h 3120373"/>
              <a:gd name="connsiteX23" fmla="*/ 2195098 w 2195098"/>
              <a:gd name="connsiteY23" fmla="*/ 2080249 h 3120373"/>
              <a:gd name="connsiteX24" fmla="*/ 2195098 w 2195098"/>
              <a:gd name="connsiteY24" fmla="*/ 2426957 h 3120373"/>
              <a:gd name="connsiteX25" fmla="*/ 2195098 w 2195098"/>
              <a:gd name="connsiteY25" fmla="*/ 2773665 h 3120373"/>
              <a:gd name="connsiteX26" fmla="*/ 2195098 w 2195098"/>
              <a:gd name="connsiteY26" fmla="*/ 3120373 h 3120373"/>
              <a:gd name="connsiteX27" fmla="*/ 1951198 w 2195098"/>
              <a:gd name="connsiteY27" fmla="*/ 3120373 h 3120373"/>
              <a:gd name="connsiteX28" fmla="*/ 1707299 w 2195098"/>
              <a:gd name="connsiteY28" fmla="*/ 3120373 h 3120373"/>
              <a:gd name="connsiteX29" fmla="*/ 1463399 w 2195098"/>
              <a:gd name="connsiteY29" fmla="*/ 3120373 h 3120373"/>
              <a:gd name="connsiteX30" fmla="*/ 1219499 w 2195098"/>
              <a:gd name="connsiteY30" fmla="*/ 3120373 h 3120373"/>
              <a:gd name="connsiteX31" fmla="*/ 975599 w 2195098"/>
              <a:gd name="connsiteY31" fmla="*/ 3120373 h 3120373"/>
              <a:gd name="connsiteX32" fmla="*/ 731699 w 2195098"/>
              <a:gd name="connsiteY32" fmla="*/ 3120373 h 3120373"/>
              <a:gd name="connsiteX33" fmla="*/ 487799 w 2195098"/>
              <a:gd name="connsiteY33" fmla="*/ 3120373 h 3120373"/>
              <a:gd name="connsiteX34" fmla="*/ 2439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2773665 h 3120373"/>
              <a:gd name="connsiteX37" fmla="*/ 0 w 2195098"/>
              <a:gd name="connsiteY37" fmla="*/ 2426957 h 3120373"/>
              <a:gd name="connsiteX38" fmla="*/ 0 w 2195098"/>
              <a:gd name="connsiteY38" fmla="*/ 2080249 h 3120373"/>
              <a:gd name="connsiteX39" fmla="*/ 0 w 2195098"/>
              <a:gd name="connsiteY39" fmla="*/ 1733541 h 3120373"/>
              <a:gd name="connsiteX40" fmla="*/ 0 w 2195098"/>
              <a:gd name="connsiteY40" fmla="*/ 1386832 h 3120373"/>
              <a:gd name="connsiteX41" fmla="*/ 0 w 2195098"/>
              <a:gd name="connsiteY41" fmla="*/ 1040124 h 3120373"/>
              <a:gd name="connsiteX42" fmla="*/ 0 w 2195098"/>
              <a:gd name="connsiteY42" fmla="*/ 693416 h 3120373"/>
              <a:gd name="connsiteX43" fmla="*/ 0 w 2195098"/>
              <a:gd name="connsiteY43" fmla="*/ 346708 h 3120373"/>
              <a:gd name="connsiteX44" fmla="*/ 0 w 2195098"/>
              <a:gd name="connsiteY4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138199 w 2195098"/>
              <a:gd name="connsiteY13" fmla="*/ 0 h 3120373"/>
              <a:gd name="connsiteX14" fmla="*/ 1219499 w 2195098"/>
              <a:gd name="connsiteY14" fmla="*/ 0 h 3120373"/>
              <a:gd name="connsiteX15" fmla="*/ 1463399 w 2195098"/>
              <a:gd name="connsiteY15" fmla="*/ 0 h 3120373"/>
              <a:gd name="connsiteX16" fmla="*/ 1707299 w 2195098"/>
              <a:gd name="connsiteY16" fmla="*/ 0 h 3120373"/>
              <a:gd name="connsiteX17" fmla="*/ 1951198 w 2195098"/>
              <a:gd name="connsiteY17" fmla="*/ 0 h 3120373"/>
              <a:gd name="connsiteX18" fmla="*/ 2195098 w 2195098"/>
              <a:gd name="connsiteY18" fmla="*/ 0 h 3120373"/>
              <a:gd name="connsiteX19" fmla="*/ 2195098 w 2195098"/>
              <a:gd name="connsiteY19" fmla="*/ 346708 h 3120373"/>
              <a:gd name="connsiteX20" fmla="*/ 2195098 w 2195098"/>
              <a:gd name="connsiteY20" fmla="*/ 693417 h 3120373"/>
              <a:gd name="connsiteX21" fmla="*/ 2195098 w 2195098"/>
              <a:gd name="connsiteY21" fmla="*/ 1040125 h 3120373"/>
              <a:gd name="connsiteX22" fmla="*/ 2195098 w 2195098"/>
              <a:gd name="connsiteY22" fmla="*/ 1386833 h 3120373"/>
              <a:gd name="connsiteX23" fmla="*/ 2195098 w 2195098"/>
              <a:gd name="connsiteY23" fmla="*/ 1733541 h 3120373"/>
              <a:gd name="connsiteX24" fmla="*/ 2195098 w 2195098"/>
              <a:gd name="connsiteY24" fmla="*/ 2080249 h 3120373"/>
              <a:gd name="connsiteX25" fmla="*/ 2195098 w 2195098"/>
              <a:gd name="connsiteY25" fmla="*/ 2426957 h 3120373"/>
              <a:gd name="connsiteX26" fmla="*/ 2195098 w 2195098"/>
              <a:gd name="connsiteY26" fmla="*/ 2773665 h 3120373"/>
              <a:gd name="connsiteX27" fmla="*/ 2195098 w 2195098"/>
              <a:gd name="connsiteY27" fmla="*/ 3120373 h 3120373"/>
              <a:gd name="connsiteX28" fmla="*/ 1951198 w 2195098"/>
              <a:gd name="connsiteY28" fmla="*/ 3120373 h 3120373"/>
              <a:gd name="connsiteX29" fmla="*/ 1707299 w 2195098"/>
              <a:gd name="connsiteY29" fmla="*/ 3120373 h 3120373"/>
              <a:gd name="connsiteX30" fmla="*/ 1463399 w 2195098"/>
              <a:gd name="connsiteY30" fmla="*/ 3120373 h 3120373"/>
              <a:gd name="connsiteX31" fmla="*/ 1219499 w 2195098"/>
              <a:gd name="connsiteY31" fmla="*/ 3120373 h 3120373"/>
              <a:gd name="connsiteX32" fmla="*/ 975599 w 2195098"/>
              <a:gd name="connsiteY32" fmla="*/ 3120373 h 3120373"/>
              <a:gd name="connsiteX33" fmla="*/ 731699 w 2195098"/>
              <a:gd name="connsiteY33" fmla="*/ 3120373 h 3120373"/>
              <a:gd name="connsiteX34" fmla="*/ 487799 w 2195098"/>
              <a:gd name="connsiteY34" fmla="*/ 3120373 h 3120373"/>
              <a:gd name="connsiteX35" fmla="*/ 2439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2773665 h 3120373"/>
              <a:gd name="connsiteX38" fmla="*/ 0 w 2195098"/>
              <a:gd name="connsiteY38" fmla="*/ 2426957 h 3120373"/>
              <a:gd name="connsiteX39" fmla="*/ 0 w 2195098"/>
              <a:gd name="connsiteY39" fmla="*/ 2080249 h 3120373"/>
              <a:gd name="connsiteX40" fmla="*/ 0 w 2195098"/>
              <a:gd name="connsiteY40" fmla="*/ 1733541 h 3120373"/>
              <a:gd name="connsiteX41" fmla="*/ 0 w 2195098"/>
              <a:gd name="connsiteY41" fmla="*/ 1386832 h 3120373"/>
              <a:gd name="connsiteX42" fmla="*/ 0 w 2195098"/>
              <a:gd name="connsiteY42" fmla="*/ 1040124 h 3120373"/>
              <a:gd name="connsiteX43" fmla="*/ 0 w 2195098"/>
              <a:gd name="connsiteY43" fmla="*/ 693416 h 3120373"/>
              <a:gd name="connsiteX44" fmla="*/ 0 w 2195098"/>
              <a:gd name="connsiteY44" fmla="*/ 346708 h 3120373"/>
              <a:gd name="connsiteX45" fmla="*/ 0 w 2195098"/>
              <a:gd name="connsiteY4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463399 w 2195098"/>
              <a:gd name="connsiteY16" fmla="*/ 0 h 3120373"/>
              <a:gd name="connsiteX17" fmla="*/ 1707299 w 2195098"/>
              <a:gd name="connsiteY17" fmla="*/ 0 h 3120373"/>
              <a:gd name="connsiteX18" fmla="*/ 1951198 w 2195098"/>
              <a:gd name="connsiteY18" fmla="*/ 0 h 3120373"/>
              <a:gd name="connsiteX19" fmla="*/ 2195098 w 2195098"/>
              <a:gd name="connsiteY19" fmla="*/ 0 h 3120373"/>
              <a:gd name="connsiteX20" fmla="*/ 2195098 w 2195098"/>
              <a:gd name="connsiteY20" fmla="*/ 346708 h 3120373"/>
              <a:gd name="connsiteX21" fmla="*/ 2195098 w 2195098"/>
              <a:gd name="connsiteY21" fmla="*/ 693417 h 3120373"/>
              <a:gd name="connsiteX22" fmla="*/ 2195098 w 2195098"/>
              <a:gd name="connsiteY22" fmla="*/ 1040125 h 3120373"/>
              <a:gd name="connsiteX23" fmla="*/ 2195098 w 2195098"/>
              <a:gd name="connsiteY23" fmla="*/ 1386833 h 3120373"/>
              <a:gd name="connsiteX24" fmla="*/ 2195098 w 2195098"/>
              <a:gd name="connsiteY24" fmla="*/ 1733541 h 3120373"/>
              <a:gd name="connsiteX25" fmla="*/ 2195098 w 2195098"/>
              <a:gd name="connsiteY25" fmla="*/ 2080249 h 3120373"/>
              <a:gd name="connsiteX26" fmla="*/ 2195098 w 2195098"/>
              <a:gd name="connsiteY26" fmla="*/ 2426957 h 3120373"/>
              <a:gd name="connsiteX27" fmla="*/ 2195098 w 2195098"/>
              <a:gd name="connsiteY27" fmla="*/ 2773665 h 3120373"/>
              <a:gd name="connsiteX28" fmla="*/ 2195098 w 2195098"/>
              <a:gd name="connsiteY28" fmla="*/ 3120373 h 3120373"/>
              <a:gd name="connsiteX29" fmla="*/ 1951198 w 2195098"/>
              <a:gd name="connsiteY29" fmla="*/ 3120373 h 3120373"/>
              <a:gd name="connsiteX30" fmla="*/ 1707299 w 2195098"/>
              <a:gd name="connsiteY30" fmla="*/ 3120373 h 3120373"/>
              <a:gd name="connsiteX31" fmla="*/ 1463399 w 2195098"/>
              <a:gd name="connsiteY31" fmla="*/ 3120373 h 3120373"/>
              <a:gd name="connsiteX32" fmla="*/ 1219499 w 2195098"/>
              <a:gd name="connsiteY32" fmla="*/ 3120373 h 3120373"/>
              <a:gd name="connsiteX33" fmla="*/ 975599 w 2195098"/>
              <a:gd name="connsiteY33" fmla="*/ 3120373 h 3120373"/>
              <a:gd name="connsiteX34" fmla="*/ 731699 w 2195098"/>
              <a:gd name="connsiteY34" fmla="*/ 3120373 h 3120373"/>
              <a:gd name="connsiteX35" fmla="*/ 487799 w 2195098"/>
              <a:gd name="connsiteY35" fmla="*/ 3120373 h 3120373"/>
              <a:gd name="connsiteX36" fmla="*/ 2439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2773665 h 3120373"/>
              <a:gd name="connsiteX39" fmla="*/ 0 w 2195098"/>
              <a:gd name="connsiteY39" fmla="*/ 2426957 h 3120373"/>
              <a:gd name="connsiteX40" fmla="*/ 0 w 2195098"/>
              <a:gd name="connsiteY40" fmla="*/ 2080249 h 3120373"/>
              <a:gd name="connsiteX41" fmla="*/ 0 w 2195098"/>
              <a:gd name="connsiteY41" fmla="*/ 1733541 h 3120373"/>
              <a:gd name="connsiteX42" fmla="*/ 0 w 2195098"/>
              <a:gd name="connsiteY42" fmla="*/ 1386832 h 3120373"/>
              <a:gd name="connsiteX43" fmla="*/ 0 w 2195098"/>
              <a:gd name="connsiteY43" fmla="*/ 1040124 h 3120373"/>
              <a:gd name="connsiteX44" fmla="*/ 0 w 2195098"/>
              <a:gd name="connsiteY44" fmla="*/ 693416 h 3120373"/>
              <a:gd name="connsiteX45" fmla="*/ 0 w 2195098"/>
              <a:gd name="connsiteY45" fmla="*/ 346708 h 3120373"/>
              <a:gd name="connsiteX46" fmla="*/ 0 w 2195098"/>
              <a:gd name="connsiteY4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82099 w 2195098"/>
              <a:gd name="connsiteY16" fmla="*/ 0 h 3120373"/>
              <a:gd name="connsiteX17" fmla="*/ 1463399 w 2195098"/>
              <a:gd name="connsiteY17" fmla="*/ 0 h 3120373"/>
              <a:gd name="connsiteX18" fmla="*/ 1707299 w 2195098"/>
              <a:gd name="connsiteY18" fmla="*/ 0 h 3120373"/>
              <a:gd name="connsiteX19" fmla="*/ 1951198 w 2195098"/>
              <a:gd name="connsiteY19" fmla="*/ 0 h 3120373"/>
              <a:gd name="connsiteX20" fmla="*/ 2195098 w 2195098"/>
              <a:gd name="connsiteY20" fmla="*/ 0 h 3120373"/>
              <a:gd name="connsiteX21" fmla="*/ 2195098 w 2195098"/>
              <a:gd name="connsiteY21" fmla="*/ 346708 h 3120373"/>
              <a:gd name="connsiteX22" fmla="*/ 2195098 w 2195098"/>
              <a:gd name="connsiteY22" fmla="*/ 693417 h 3120373"/>
              <a:gd name="connsiteX23" fmla="*/ 2195098 w 2195098"/>
              <a:gd name="connsiteY23" fmla="*/ 1040125 h 3120373"/>
              <a:gd name="connsiteX24" fmla="*/ 2195098 w 2195098"/>
              <a:gd name="connsiteY24" fmla="*/ 1386833 h 3120373"/>
              <a:gd name="connsiteX25" fmla="*/ 2195098 w 2195098"/>
              <a:gd name="connsiteY25" fmla="*/ 1733541 h 3120373"/>
              <a:gd name="connsiteX26" fmla="*/ 2195098 w 2195098"/>
              <a:gd name="connsiteY26" fmla="*/ 2080249 h 3120373"/>
              <a:gd name="connsiteX27" fmla="*/ 2195098 w 2195098"/>
              <a:gd name="connsiteY27" fmla="*/ 2426957 h 3120373"/>
              <a:gd name="connsiteX28" fmla="*/ 2195098 w 2195098"/>
              <a:gd name="connsiteY28" fmla="*/ 2773665 h 3120373"/>
              <a:gd name="connsiteX29" fmla="*/ 2195098 w 2195098"/>
              <a:gd name="connsiteY29" fmla="*/ 3120373 h 3120373"/>
              <a:gd name="connsiteX30" fmla="*/ 1951198 w 2195098"/>
              <a:gd name="connsiteY30" fmla="*/ 3120373 h 3120373"/>
              <a:gd name="connsiteX31" fmla="*/ 1707299 w 2195098"/>
              <a:gd name="connsiteY31" fmla="*/ 3120373 h 3120373"/>
              <a:gd name="connsiteX32" fmla="*/ 1463399 w 2195098"/>
              <a:gd name="connsiteY32" fmla="*/ 3120373 h 3120373"/>
              <a:gd name="connsiteX33" fmla="*/ 1219499 w 2195098"/>
              <a:gd name="connsiteY33" fmla="*/ 3120373 h 3120373"/>
              <a:gd name="connsiteX34" fmla="*/ 975599 w 2195098"/>
              <a:gd name="connsiteY34" fmla="*/ 3120373 h 3120373"/>
              <a:gd name="connsiteX35" fmla="*/ 731699 w 2195098"/>
              <a:gd name="connsiteY35" fmla="*/ 3120373 h 3120373"/>
              <a:gd name="connsiteX36" fmla="*/ 487799 w 2195098"/>
              <a:gd name="connsiteY36" fmla="*/ 3120373 h 3120373"/>
              <a:gd name="connsiteX37" fmla="*/ 2439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2773665 h 3120373"/>
              <a:gd name="connsiteX40" fmla="*/ 0 w 2195098"/>
              <a:gd name="connsiteY40" fmla="*/ 2426957 h 3120373"/>
              <a:gd name="connsiteX41" fmla="*/ 0 w 2195098"/>
              <a:gd name="connsiteY41" fmla="*/ 2080249 h 3120373"/>
              <a:gd name="connsiteX42" fmla="*/ 0 w 2195098"/>
              <a:gd name="connsiteY42" fmla="*/ 1733541 h 3120373"/>
              <a:gd name="connsiteX43" fmla="*/ 0 w 2195098"/>
              <a:gd name="connsiteY43" fmla="*/ 1386832 h 3120373"/>
              <a:gd name="connsiteX44" fmla="*/ 0 w 2195098"/>
              <a:gd name="connsiteY44" fmla="*/ 1040124 h 3120373"/>
              <a:gd name="connsiteX45" fmla="*/ 0 w 2195098"/>
              <a:gd name="connsiteY45" fmla="*/ 693416 h 3120373"/>
              <a:gd name="connsiteX46" fmla="*/ 0 w 2195098"/>
              <a:gd name="connsiteY46" fmla="*/ 346708 h 3120373"/>
              <a:gd name="connsiteX47" fmla="*/ 0 w 2195098"/>
              <a:gd name="connsiteY4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707299 w 2195098"/>
              <a:gd name="connsiteY19" fmla="*/ 0 h 3120373"/>
              <a:gd name="connsiteX20" fmla="*/ 1951198 w 2195098"/>
              <a:gd name="connsiteY20" fmla="*/ 0 h 3120373"/>
              <a:gd name="connsiteX21" fmla="*/ 2195098 w 2195098"/>
              <a:gd name="connsiteY21" fmla="*/ 0 h 3120373"/>
              <a:gd name="connsiteX22" fmla="*/ 2195098 w 2195098"/>
              <a:gd name="connsiteY22" fmla="*/ 346708 h 3120373"/>
              <a:gd name="connsiteX23" fmla="*/ 2195098 w 2195098"/>
              <a:gd name="connsiteY23" fmla="*/ 693417 h 3120373"/>
              <a:gd name="connsiteX24" fmla="*/ 2195098 w 2195098"/>
              <a:gd name="connsiteY24" fmla="*/ 1040125 h 3120373"/>
              <a:gd name="connsiteX25" fmla="*/ 2195098 w 2195098"/>
              <a:gd name="connsiteY25" fmla="*/ 1386833 h 3120373"/>
              <a:gd name="connsiteX26" fmla="*/ 2195098 w 2195098"/>
              <a:gd name="connsiteY26" fmla="*/ 1733541 h 3120373"/>
              <a:gd name="connsiteX27" fmla="*/ 2195098 w 2195098"/>
              <a:gd name="connsiteY27" fmla="*/ 2080249 h 3120373"/>
              <a:gd name="connsiteX28" fmla="*/ 2195098 w 2195098"/>
              <a:gd name="connsiteY28" fmla="*/ 2426957 h 3120373"/>
              <a:gd name="connsiteX29" fmla="*/ 2195098 w 2195098"/>
              <a:gd name="connsiteY29" fmla="*/ 2773665 h 3120373"/>
              <a:gd name="connsiteX30" fmla="*/ 2195098 w 2195098"/>
              <a:gd name="connsiteY30" fmla="*/ 3120373 h 3120373"/>
              <a:gd name="connsiteX31" fmla="*/ 1951198 w 2195098"/>
              <a:gd name="connsiteY31" fmla="*/ 3120373 h 3120373"/>
              <a:gd name="connsiteX32" fmla="*/ 1707299 w 2195098"/>
              <a:gd name="connsiteY32" fmla="*/ 3120373 h 3120373"/>
              <a:gd name="connsiteX33" fmla="*/ 1463399 w 2195098"/>
              <a:gd name="connsiteY33" fmla="*/ 3120373 h 3120373"/>
              <a:gd name="connsiteX34" fmla="*/ 1219499 w 2195098"/>
              <a:gd name="connsiteY34" fmla="*/ 3120373 h 3120373"/>
              <a:gd name="connsiteX35" fmla="*/ 975599 w 2195098"/>
              <a:gd name="connsiteY35" fmla="*/ 3120373 h 3120373"/>
              <a:gd name="connsiteX36" fmla="*/ 731699 w 2195098"/>
              <a:gd name="connsiteY36" fmla="*/ 3120373 h 3120373"/>
              <a:gd name="connsiteX37" fmla="*/ 487799 w 2195098"/>
              <a:gd name="connsiteY37" fmla="*/ 3120373 h 3120373"/>
              <a:gd name="connsiteX38" fmla="*/ 2439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2773665 h 3120373"/>
              <a:gd name="connsiteX41" fmla="*/ 0 w 2195098"/>
              <a:gd name="connsiteY41" fmla="*/ 2426957 h 3120373"/>
              <a:gd name="connsiteX42" fmla="*/ 0 w 2195098"/>
              <a:gd name="connsiteY42" fmla="*/ 2080249 h 3120373"/>
              <a:gd name="connsiteX43" fmla="*/ 0 w 2195098"/>
              <a:gd name="connsiteY43" fmla="*/ 1733541 h 3120373"/>
              <a:gd name="connsiteX44" fmla="*/ 0 w 2195098"/>
              <a:gd name="connsiteY44" fmla="*/ 1386832 h 3120373"/>
              <a:gd name="connsiteX45" fmla="*/ 0 w 2195098"/>
              <a:gd name="connsiteY45" fmla="*/ 1040124 h 3120373"/>
              <a:gd name="connsiteX46" fmla="*/ 0 w 2195098"/>
              <a:gd name="connsiteY46" fmla="*/ 693416 h 3120373"/>
              <a:gd name="connsiteX47" fmla="*/ 0 w 2195098"/>
              <a:gd name="connsiteY47" fmla="*/ 346708 h 3120373"/>
              <a:gd name="connsiteX48" fmla="*/ 0 w 2195098"/>
              <a:gd name="connsiteY4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625999 w 2195098"/>
              <a:gd name="connsiteY19" fmla="*/ 0 h 3120373"/>
              <a:gd name="connsiteX20" fmla="*/ 1707299 w 2195098"/>
              <a:gd name="connsiteY20" fmla="*/ 0 h 3120373"/>
              <a:gd name="connsiteX21" fmla="*/ 1951198 w 2195098"/>
              <a:gd name="connsiteY21" fmla="*/ 0 h 3120373"/>
              <a:gd name="connsiteX22" fmla="*/ 2195098 w 2195098"/>
              <a:gd name="connsiteY22" fmla="*/ 0 h 3120373"/>
              <a:gd name="connsiteX23" fmla="*/ 2195098 w 2195098"/>
              <a:gd name="connsiteY23" fmla="*/ 346708 h 3120373"/>
              <a:gd name="connsiteX24" fmla="*/ 2195098 w 2195098"/>
              <a:gd name="connsiteY24" fmla="*/ 693417 h 3120373"/>
              <a:gd name="connsiteX25" fmla="*/ 2195098 w 2195098"/>
              <a:gd name="connsiteY25" fmla="*/ 1040125 h 3120373"/>
              <a:gd name="connsiteX26" fmla="*/ 2195098 w 2195098"/>
              <a:gd name="connsiteY26" fmla="*/ 1386833 h 3120373"/>
              <a:gd name="connsiteX27" fmla="*/ 2195098 w 2195098"/>
              <a:gd name="connsiteY27" fmla="*/ 1733541 h 3120373"/>
              <a:gd name="connsiteX28" fmla="*/ 2195098 w 2195098"/>
              <a:gd name="connsiteY28" fmla="*/ 2080249 h 3120373"/>
              <a:gd name="connsiteX29" fmla="*/ 2195098 w 2195098"/>
              <a:gd name="connsiteY29" fmla="*/ 2426957 h 3120373"/>
              <a:gd name="connsiteX30" fmla="*/ 2195098 w 2195098"/>
              <a:gd name="connsiteY30" fmla="*/ 2773665 h 3120373"/>
              <a:gd name="connsiteX31" fmla="*/ 2195098 w 2195098"/>
              <a:gd name="connsiteY31" fmla="*/ 3120373 h 3120373"/>
              <a:gd name="connsiteX32" fmla="*/ 1951198 w 2195098"/>
              <a:gd name="connsiteY32" fmla="*/ 3120373 h 3120373"/>
              <a:gd name="connsiteX33" fmla="*/ 1707299 w 2195098"/>
              <a:gd name="connsiteY33" fmla="*/ 3120373 h 3120373"/>
              <a:gd name="connsiteX34" fmla="*/ 1463399 w 2195098"/>
              <a:gd name="connsiteY34" fmla="*/ 3120373 h 3120373"/>
              <a:gd name="connsiteX35" fmla="*/ 1219499 w 2195098"/>
              <a:gd name="connsiteY35" fmla="*/ 3120373 h 3120373"/>
              <a:gd name="connsiteX36" fmla="*/ 975599 w 2195098"/>
              <a:gd name="connsiteY36" fmla="*/ 3120373 h 3120373"/>
              <a:gd name="connsiteX37" fmla="*/ 731699 w 2195098"/>
              <a:gd name="connsiteY37" fmla="*/ 3120373 h 3120373"/>
              <a:gd name="connsiteX38" fmla="*/ 487799 w 2195098"/>
              <a:gd name="connsiteY38" fmla="*/ 3120373 h 3120373"/>
              <a:gd name="connsiteX39" fmla="*/ 2439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2773665 h 3120373"/>
              <a:gd name="connsiteX42" fmla="*/ 0 w 2195098"/>
              <a:gd name="connsiteY42" fmla="*/ 2426957 h 3120373"/>
              <a:gd name="connsiteX43" fmla="*/ 0 w 2195098"/>
              <a:gd name="connsiteY43" fmla="*/ 2080249 h 3120373"/>
              <a:gd name="connsiteX44" fmla="*/ 0 w 2195098"/>
              <a:gd name="connsiteY44" fmla="*/ 1733541 h 3120373"/>
              <a:gd name="connsiteX45" fmla="*/ 0 w 2195098"/>
              <a:gd name="connsiteY45" fmla="*/ 1386832 h 3120373"/>
              <a:gd name="connsiteX46" fmla="*/ 0 w 2195098"/>
              <a:gd name="connsiteY46" fmla="*/ 1040124 h 3120373"/>
              <a:gd name="connsiteX47" fmla="*/ 0 w 2195098"/>
              <a:gd name="connsiteY47" fmla="*/ 693416 h 3120373"/>
              <a:gd name="connsiteX48" fmla="*/ 0 w 2195098"/>
              <a:gd name="connsiteY48" fmla="*/ 346708 h 3120373"/>
              <a:gd name="connsiteX49" fmla="*/ 0 w 2195098"/>
              <a:gd name="connsiteY4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951198 w 2195098"/>
              <a:gd name="connsiteY22" fmla="*/ 0 h 3120373"/>
              <a:gd name="connsiteX23" fmla="*/ 2195098 w 2195098"/>
              <a:gd name="connsiteY23" fmla="*/ 0 h 3120373"/>
              <a:gd name="connsiteX24" fmla="*/ 2195098 w 2195098"/>
              <a:gd name="connsiteY24" fmla="*/ 346708 h 3120373"/>
              <a:gd name="connsiteX25" fmla="*/ 2195098 w 2195098"/>
              <a:gd name="connsiteY25" fmla="*/ 693417 h 3120373"/>
              <a:gd name="connsiteX26" fmla="*/ 2195098 w 2195098"/>
              <a:gd name="connsiteY26" fmla="*/ 1040125 h 3120373"/>
              <a:gd name="connsiteX27" fmla="*/ 2195098 w 2195098"/>
              <a:gd name="connsiteY27" fmla="*/ 1386833 h 3120373"/>
              <a:gd name="connsiteX28" fmla="*/ 2195098 w 2195098"/>
              <a:gd name="connsiteY28" fmla="*/ 1733541 h 3120373"/>
              <a:gd name="connsiteX29" fmla="*/ 2195098 w 2195098"/>
              <a:gd name="connsiteY29" fmla="*/ 2080249 h 3120373"/>
              <a:gd name="connsiteX30" fmla="*/ 2195098 w 2195098"/>
              <a:gd name="connsiteY30" fmla="*/ 2426957 h 3120373"/>
              <a:gd name="connsiteX31" fmla="*/ 2195098 w 2195098"/>
              <a:gd name="connsiteY31" fmla="*/ 2773665 h 3120373"/>
              <a:gd name="connsiteX32" fmla="*/ 2195098 w 2195098"/>
              <a:gd name="connsiteY32" fmla="*/ 3120373 h 3120373"/>
              <a:gd name="connsiteX33" fmla="*/ 1951198 w 2195098"/>
              <a:gd name="connsiteY33" fmla="*/ 3120373 h 3120373"/>
              <a:gd name="connsiteX34" fmla="*/ 1707299 w 2195098"/>
              <a:gd name="connsiteY34" fmla="*/ 3120373 h 3120373"/>
              <a:gd name="connsiteX35" fmla="*/ 1463399 w 2195098"/>
              <a:gd name="connsiteY35" fmla="*/ 3120373 h 3120373"/>
              <a:gd name="connsiteX36" fmla="*/ 1219499 w 2195098"/>
              <a:gd name="connsiteY36" fmla="*/ 3120373 h 3120373"/>
              <a:gd name="connsiteX37" fmla="*/ 975599 w 2195098"/>
              <a:gd name="connsiteY37" fmla="*/ 3120373 h 3120373"/>
              <a:gd name="connsiteX38" fmla="*/ 731699 w 2195098"/>
              <a:gd name="connsiteY38" fmla="*/ 3120373 h 3120373"/>
              <a:gd name="connsiteX39" fmla="*/ 487799 w 2195098"/>
              <a:gd name="connsiteY39" fmla="*/ 3120373 h 3120373"/>
              <a:gd name="connsiteX40" fmla="*/ 2439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2773665 h 3120373"/>
              <a:gd name="connsiteX43" fmla="*/ 0 w 2195098"/>
              <a:gd name="connsiteY43" fmla="*/ 2426957 h 3120373"/>
              <a:gd name="connsiteX44" fmla="*/ 0 w 2195098"/>
              <a:gd name="connsiteY44" fmla="*/ 2080249 h 3120373"/>
              <a:gd name="connsiteX45" fmla="*/ 0 w 2195098"/>
              <a:gd name="connsiteY45" fmla="*/ 1733541 h 3120373"/>
              <a:gd name="connsiteX46" fmla="*/ 0 w 2195098"/>
              <a:gd name="connsiteY46" fmla="*/ 1386832 h 3120373"/>
              <a:gd name="connsiteX47" fmla="*/ 0 w 2195098"/>
              <a:gd name="connsiteY47" fmla="*/ 1040124 h 3120373"/>
              <a:gd name="connsiteX48" fmla="*/ 0 w 2195098"/>
              <a:gd name="connsiteY48" fmla="*/ 693416 h 3120373"/>
              <a:gd name="connsiteX49" fmla="*/ 0 w 2195098"/>
              <a:gd name="connsiteY49" fmla="*/ 346708 h 3120373"/>
              <a:gd name="connsiteX50" fmla="*/ 0 w 2195098"/>
              <a:gd name="connsiteY5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869898 w 2195098"/>
              <a:gd name="connsiteY22" fmla="*/ 0 h 3120373"/>
              <a:gd name="connsiteX23" fmla="*/ 1951198 w 2195098"/>
              <a:gd name="connsiteY23" fmla="*/ 0 h 3120373"/>
              <a:gd name="connsiteX24" fmla="*/ 2195098 w 2195098"/>
              <a:gd name="connsiteY24" fmla="*/ 0 h 3120373"/>
              <a:gd name="connsiteX25" fmla="*/ 2195098 w 2195098"/>
              <a:gd name="connsiteY25" fmla="*/ 346708 h 3120373"/>
              <a:gd name="connsiteX26" fmla="*/ 2195098 w 2195098"/>
              <a:gd name="connsiteY26" fmla="*/ 693417 h 3120373"/>
              <a:gd name="connsiteX27" fmla="*/ 2195098 w 2195098"/>
              <a:gd name="connsiteY27" fmla="*/ 1040125 h 3120373"/>
              <a:gd name="connsiteX28" fmla="*/ 2195098 w 2195098"/>
              <a:gd name="connsiteY28" fmla="*/ 1386833 h 3120373"/>
              <a:gd name="connsiteX29" fmla="*/ 2195098 w 2195098"/>
              <a:gd name="connsiteY29" fmla="*/ 1733541 h 3120373"/>
              <a:gd name="connsiteX30" fmla="*/ 2195098 w 2195098"/>
              <a:gd name="connsiteY30" fmla="*/ 2080249 h 3120373"/>
              <a:gd name="connsiteX31" fmla="*/ 2195098 w 2195098"/>
              <a:gd name="connsiteY31" fmla="*/ 2426957 h 3120373"/>
              <a:gd name="connsiteX32" fmla="*/ 2195098 w 2195098"/>
              <a:gd name="connsiteY32" fmla="*/ 2773665 h 3120373"/>
              <a:gd name="connsiteX33" fmla="*/ 2195098 w 2195098"/>
              <a:gd name="connsiteY33" fmla="*/ 3120373 h 3120373"/>
              <a:gd name="connsiteX34" fmla="*/ 1951198 w 2195098"/>
              <a:gd name="connsiteY34" fmla="*/ 3120373 h 3120373"/>
              <a:gd name="connsiteX35" fmla="*/ 1707299 w 2195098"/>
              <a:gd name="connsiteY35" fmla="*/ 3120373 h 3120373"/>
              <a:gd name="connsiteX36" fmla="*/ 1463399 w 2195098"/>
              <a:gd name="connsiteY36" fmla="*/ 3120373 h 3120373"/>
              <a:gd name="connsiteX37" fmla="*/ 1219499 w 2195098"/>
              <a:gd name="connsiteY37" fmla="*/ 3120373 h 3120373"/>
              <a:gd name="connsiteX38" fmla="*/ 975599 w 2195098"/>
              <a:gd name="connsiteY38" fmla="*/ 3120373 h 3120373"/>
              <a:gd name="connsiteX39" fmla="*/ 731699 w 2195098"/>
              <a:gd name="connsiteY39" fmla="*/ 3120373 h 3120373"/>
              <a:gd name="connsiteX40" fmla="*/ 487799 w 2195098"/>
              <a:gd name="connsiteY40" fmla="*/ 3120373 h 3120373"/>
              <a:gd name="connsiteX41" fmla="*/ 2439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2773665 h 3120373"/>
              <a:gd name="connsiteX44" fmla="*/ 0 w 2195098"/>
              <a:gd name="connsiteY44" fmla="*/ 2426957 h 3120373"/>
              <a:gd name="connsiteX45" fmla="*/ 0 w 2195098"/>
              <a:gd name="connsiteY45" fmla="*/ 2080249 h 3120373"/>
              <a:gd name="connsiteX46" fmla="*/ 0 w 2195098"/>
              <a:gd name="connsiteY46" fmla="*/ 1733541 h 3120373"/>
              <a:gd name="connsiteX47" fmla="*/ 0 w 2195098"/>
              <a:gd name="connsiteY47" fmla="*/ 1386832 h 3120373"/>
              <a:gd name="connsiteX48" fmla="*/ 0 w 2195098"/>
              <a:gd name="connsiteY48" fmla="*/ 1040124 h 3120373"/>
              <a:gd name="connsiteX49" fmla="*/ 0 w 2195098"/>
              <a:gd name="connsiteY49" fmla="*/ 693416 h 3120373"/>
              <a:gd name="connsiteX50" fmla="*/ 0 w 2195098"/>
              <a:gd name="connsiteY50" fmla="*/ 346708 h 3120373"/>
              <a:gd name="connsiteX51" fmla="*/ 0 w 2195098"/>
              <a:gd name="connsiteY5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95098 w 2195098"/>
              <a:gd name="connsiteY25" fmla="*/ 0 h 3120373"/>
              <a:gd name="connsiteX26" fmla="*/ 2195098 w 2195098"/>
              <a:gd name="connsiteY26" fmla="*/ 346708 h 3120373"/>
              <a:gd name="connsiteX27" fmla="*/ 2195098 w 2195098"/>
              <a:gd name="connsiteY27" fmla="*/ 693417 h 3120373"/>
              <a:gd name="connsiteX28" fmla="*/ 2195098 w 2195098"/>
              <a:gd name="connsiteY28" fmla="*/ 1040125 h 3120373"/>
              <a:gd name="connsiteX29" fmla="*/ 2195098 w 2195098"/>
              <a:gd name="connsiteY29" fmla="*/ 1386833 h 3120373"/>
              <a:gd name="connsiteX30" fmla="*/ 2195098 w 2195098"/>
              <a:gd name="connsiteY30" fmla="*/ 1733541 h 3120373"/>
              <a:gd name="connsiteX31" fmla="*/ 2195098 w 2195098"/>
              <a:gd name="connsiteY31" fmla="*/ 2080249 h 3120373"/>
              <a:gd name="connsiteX32" fmla="*/ 2195098 w 2195098"/>
              <a:gd name="connsiteY32" fmla="*/ 2426957 h 3120373"/>
              <a:gd name="connsiteX33" fmla="*/ 2195098 w 2195098"/>
              <a:gd name="connsiteY33" fmla="*/ 2773665 h 3120373"/>
              <a:gd name="connsiteX34" fmla="*/ 2195098 w 2195098"/>
              <a:gd name="connsiteY34" fmla="*/ 3120373 h 3120373"/>
              <a:gd name="connsiteX35" fmla="*/ 1951198 w 2195098"/>
              <a:gd name="connsiteY35" fmla="*/ 3120373 h 3120373"/>
              <a:gd name="connsiteX36" fmla="*/ 1707299 w 2195098"/>
              <a:gd name="connsiteY36" fmla="*/ 3120373 h 3120373"/>
              <a:gd name="connsiteX37" fmla="*/ 1463399 w 2195098"/>
              <a:gd name="connsiteY37" fmla="*/ 3120373 h 3120373"/>
              <a:gd name="connsiteX38" fmla="*/ 1219499 w 2195098"/>
              <a:gd name="connsiteY38" fmla="*/ 3120373 h 3120373"/>
              <a:gd name="connsiteX39" fmla="*/ 975599 w 2195098"/>
              <a:gd name="connsiteY39" fmla="*/ 3120373 h 3120373"/>
              <a:gd name="connsiteX40" fmla="*/ 731699 w 2195098"/>
              <a:gd name="connsiteY40" fmla="*/ 3120373 h 3120373"/>
              <a:gd name="connsiteX41" fmla="*/ 487799 w 2195098"/>
              <a:gd name="connsiteY41" fmla="*/ 3120373 h 3120373"/>
              <a:gd name="connsiteX42" fmla="*/ 2439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2773665 h 3120373"/>
              <a:gd name="connsiteX45" fmla="*/ 0 w 2195098"/>
              <a:gd name="connsiteY45" fmla="*/ 2426957 h 3120373"/>
              <a:gd name="connsiteX46" fmla="*/ 0 w 2195098"/>
              <a:gd name="connsiteY46" fmla="*/ 2080249 h 3120373"/>
              <a:gd name="connsiteX47" fmla="*/ 0 w 2195098"/>
              <a:gd name="connsiteY47" fmla="*/ 1733541 h 3120373"/>
              <a:gd name="connsiteX48" fmla="*/ 0 w 2195098"/>
              <a:gd name="connsiteY48" fmla="*/ 1386832 h 3120373"/>
              <a:gd name="connsiteX49" fmla="*/ 0 w 2195098"/>
              <a:gd name="connsiteY49" fmla="*/ 1040124 h 3120373"/>
              <a:gd name="connsiteX50" fmla="*/ 0 w 2195098"/>
              <a:gd name="connsiteY50" fmla="*/ 693416 h 3120373"/>
              <a:gd name="connsiteX51" fmla="*/ 0 w 2195098"/>
              <a:gd name="connsiteY51" fmla="*/ 346708 h 3120373"/>
              <a:gd name="connsiteX52" fmla="*/ 0 w 2195098"/>
              <a:gd name="connsiteY5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113798 w 2195098"/>
              <a:gd name="connsiteY25" fmla="*/ 0 h 3120373"/>
              <a:gd name="connsiteX26" fmla="*/ 2195098 w 2195098"/>
              <a:gd name="connsiteY26" fmla="*/ 0 h 3120373"/>
              <a:gd name="connsiteX27" fmla="*/ 2195098 w 2195098"/>
              <a:gd name="connsiteY27" fmla="*/ 346708 h 3120373"/>
              <a:gd name="connsiteX28" fmla="*/ 2195098 w 2195098"/>
              <a:gd name="connsiteY28" fmla="*/ 693417 h 3120373"/>
              <a:gd name="connsiteX29" fmla="*/ 2195098 w 2195098"/>
              <a:gd name="connsiteY29" fmla="*/ 1040125 h 3120373"/>
              <a:gd name="connsiteX30" fmla="*/ 2195098 w 2195098"/>
              <a:gd name="connsiteY30" fmla="*/ 1386833 h 3120373"/>
              <a:gd name="connsiteX31" fmla="*/ 2195098 w 2195098"/>
              <a:gd name="connsiteY31" fmla="*/ 1733541 h 3120373"/>
              <a:gd name="connsiteX32" fmla="*/ 2195098 w 2195098"/>
              <a:gd name="connsiteY32" fmla="*/ 2080249 h 3120373"/>
              <a:gd name="connsiteX33" fmla="*/ 2195098 w 2195098"/>
              <a:gd name="connsiteY33" fmla="*/ 2426957 h 3120373"/>
              <a:gd name="connsiteX34" fmla="*/ 2195098 w 2195098"/>
              <a:gd name="connsiteY34" fmla="*/ 2773665 h 3120373"/>
              <a:gd name="connsiteX35" fmla="*/ 2195098 w 2195098"/>
              <a:gd name="connsiteY35" fmla="*/ 3120373 h 3120373"/>
              <a:gd name="connsiteX36" fmla="*/ 1951198 w 2195098"/>
              <a:gd name="connsiteY36" fmla="*/ 3120373 h 3120373"/>
              <a:gd name="connsiteX37" fmla="*/ 1707299 w 2195098"/>
              <a:gd name="connsiteY37" fmla="*/ 3120373 h 3120373"/>
              <a:gd name="connsiteX38" fmla="*/ 1463399 w 2195098"/>
              <a:gd name="connsiteY38" fmla="*/ 3120373 h 3120373"/>
              <a:gd name="connsiteX39" fmla="*/ 1219499 w 2195098"/>
              <a:gd name="connsiteY39" fmla="*/ 3120373 h 3120373"/>
              <a:gd name="connsiteX40" fmla="*/ 975599 w 2195098"/>
              <a:gd name="connsiteY40" fmla="*/ 3120373 h 3120373"/>
              <a:gd name="connsiteX41" fmla="*/ 731699 w 2195098"/>
              <a:gd name="connsiteY41" fmla="*/ 3120373 h 3120373"/>
              <a:gd name="connsiteX42" fmla="*/ 487799 w 2195098"/>
              <a:gd name="connsiteY42" fmla="*/ 3120373 h 3120373"/>
              <a:gd name="connsiteX43" fmla="*/ 2439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2773665 h 3120373"/>
              <a:gd name="connsiteX46" fmla="*/ 0 w 2195098"/>
              <a:gd name="connsiteY46" fmla="*/ 2426957 h 3120373"/>
              <a:gd name="connsiteX47" fmla="*/ 0 w 2195098"/>
              <a:gd name="connsiteY47" fmla="*/ 2080249 h 3120373"/>
              <a:gd name="connsiteX48" fmla="*/ 0 w 2195098"/>
              <a:gd name="connsiteY48" fmla="*/ 1733541 h 3120373"/>
              <a:gd name="connsiteX49" fmla="*/ 0 w 2195098"/>
              <a:gd name="connsiteY49" fmla="*/ 1386832 h 3120373"/>
              <a:gd name="connsiteX50" fmla="*/ 0 w 2195098"/>
              <a:gd name="connsiteY50" fmla="*/ 1040124 h 3120373"/>
              <a:gd name="connsiteX51" fmla="*/ 0 w 2195098"/>
              <a:gd name="connsiteY51" fmla="*/ 693416 h 3120373"/>
              <a:gd name="connsiteX52" fmla="*/ 0 w 2195098"/>
              <a:gd name="connsiteY52" fmla="*/ 346708 h 3120373"/>
              <a:gd name="connsiteX53" fmla="*/ 0 w 2195098"/>
              <a:gd name="connsiteY5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346708 h 3120373"/>
              <a:gd name="connsiteX29" fmla="*/ 2195098 w 2195098"/>
              <a:gd name="connsiteY29" fmla="*/ 693417 h 3120373"/>
              <a:gd name="connsiteX30" fmla="*/ 2195098 w 2195098"/>
              <a:gd name="connsiteY30" fmla="*/ 1040125 h 3120373"/>
              <a:gd name="connsiteX31" fmla="*/ 2195098 w 2195098"/>
              <a:gd name="connsiteY31" fmla="*/ 1386833 h 3120373"/>
              <a:gd name="connsiteX32" fmla="*/ 2195098 w 2195098"/>
              <a:gd name="connsiteY32" fmla="*/ 1733541 h 3120373"/>
              <a:gd name="connsiteX33" fmla="*/ 2195098 w 2195098"/>
              <a:gd name="connsiteY33" fmla="*/ 2080249 h 3120373"/>
              <a:gd name="connsiteX34" fmla="*/ 2195098 w 2195098"/>
              <a:gd name="connsiteY34" fmla="*/ 2426957 h 3120373"/>
              <a:gd name="connsiteX35" fmla="*/ 2195098 w 2195098"/>
              <a:gd name="connsiteY35" fmla="*/ 2773665 h 3120373"/>
              <a:gd name="connsiteX36" fmla="*/ 2195098 w 2195098"/>
              <a:gd name="connsiteY36" fmla="*/ 3120373 h 3120373"/>
              <a:gd name="connsiteX37" fmla="*/ 1951198 w 2195098"/>
              <a:gd name="connsiteY37" fmla="*/ 3120373 h 3120373"/>
              <a:gd name="connsiteX38" fmla="*/ 1707299 w 2195098"/>
              <a:gd name="connsiteY38" fmla="*/ 3120373 h 3120373"/>
              <a:gd name="connsiteX39" fmla="*/ 1463399 w 2195098"/>
              <a:gd name="connsiteY39" fmla="*/ 3120373 h 3120373"/>
              <a:gd name="connsiteX40" fmla="*/ 1219499 w 2195098"/>
              <a:gd name="connsiteY40" fmla="*/ 3120373 h 3120373"/>
              <a:gd name="connsiteX41" fmla="*/ 975599 w 2195098"/>
              <a:gd name="connsiteY41" fmla="*/ 3120373 h 3120373"/>
              <a:gd name="connsiteX42" fmla="*/ 731699 w 2195098"/>
              <a:gd name="connsiteY42" fmla="*/ 3120373 h 3120373"/>
              <a:gd name="connsiteX43" fmla="*/ 487799 w 2195098"/>
              <a:gd name="connsiteY43" fmla="*/ 3120373 h 3120373"/>
              <a:gd name="connsiteX44" fmla="*/ 2439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2773665 h 3120373"/>
              <a:gd name="connsiteX47" fmla="*/ 0 w 2195098"/>
              <a:gd name="connsiteY47" fmla="*/ 2426957 h 3120373"/>
              <a:gd name="connsiteX48" fmla="*/ 0 w 2195098"/>
              <a:gd name="connsiteY48" fmla="*/ 2080249 h 3120373"/>
              <a:gd name="connsiteX49" fmla="*/ 0 w 2195098"/>
              <a:gd name="connsiteY49" fmla="*/ 1733541 h 3120373"/>
              <a:gd name="connsiteX50" fmla="*/ 0 w 2195098"/>
              <a:gd name="connsiteY50" fmla="*/ 1386832 h 3120373"/>
              <a:gd name="connsiteX51" fmla="*/ 0 w 2195098"/>
              <a:gd name="connsiteY51" fmla="*/ 1040124 h 3120373"/>
              <a:gd name="connsiteX52" fmla="*/ 0 w 2195098"/>
              <a:gd name="connsiteY52" fmla="*/ 693416 h 3120373"/>
              <a:gd name="connsiteX53" fmla="*/ 0 w 2195098"/>
              <a:gd name="connsiteY53" fmla="*/ 346708 h 3120373"/>
              <a:gd name="connsiteX54" fmla="*/ 0 w 2195098"/>
              <a:gd name="connsiteY5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231139 h 3120373"/>
              <a:gd name="connsiteX29" fmla="*/ 2195098 w 2195098"/>
              <a:gd name="connsiteY29" fmla="*/ 346708 h 3120373"/>
              <a:gd name="connsiteX30" fmla="*/ 2195098 w 2195098"/>
              <a:gd name="connsiteY30" fmla="*/ 693417 h 3120373"/>
              <a:gd name="connsiteX31" fmla="*/ 2195098 w 2195098"/>
              <a:gd name="connsiteY31" fmla="*/ 1040125 h 3120373"/>
              <a:gd name="connsiteX32" fmla="*/ 2195098 w 2195098"/>
              <a:gd name="connsiteY32" fmla="*/ 1386833 h 3120373"/>
              <a:gd name="connsiteX33" fmla="*/ 2195098 w 2195098"/>
              <a:gd name="connsiteY33" fmla="*/ 1733541 h 3120373"/>
              <a:gd name="connsiteX34" fmla="*/ 2195098 w 2195098"/>
              <a:gd name="connsiteY34" fmla="*/ 2080249 h 3120373"/>
              <a:gd name="connsiteX35" fmla="*/ 2195098 w 2195098"/>
              <a:gd name="connsiteY35" fmla="*/ 2426957 h 3120373"/>
              <a:gd name="connsiteX36" fmla="*/ 2195098 w 2195098"/>
              <a:gd name="connsiteY36" fmla="*/ 2773665 h 3120373"/>
              <a:gd name="connsiteX37" fmla="*/ 2195098 w 2195098"/>
              <a:gd name="connsiteY37" fmla="*/ 3120373 h 3120373"/>
              <a:gd name="connsiteX38" fmla="*/ 1951198 w 2195098"/>
              <a:gd name="connsiteY38" fmla="*/ 3120373 h 3120373"/>
              <a:gd name="connsiteX39" fmla="*/ 1707299 w 2195098"/>
              <a:gd name="connsiteY39" fmla="*/ 3120373 h 3120373"/>
              <a:gd name="connsiteX40" fmla="*/ 1463399 w 2195098"/>
              <a:gd name="connsiteY40" fmla="*/ 3120373 h 3120373"/>
              <a:gd name="connsiteX41" fmla="*/ 1219499 w 2195098"/>
              <a:gd name="connsiteY41" fmla="*/ 3120373 h 3120373"/>
              <a:gd name="connsiteX42" fmla="*/ 975599 w 2195098"/>
              <a:gd name="connsiteY42" fmla="*/ 3120373 h 3120373"/>
              <a:gd name="connsiteX43" fmla="*/ 731699 w 2195098"/>
              <a:gd name="connsiteY43" fmla="*/ 3120373 h 3120373"/>
              <a:gd name="connsiteX44" fmla="*/ 487799 w 2195098"/>
              <a:gd name="connsiteY44" fmla="*/ 3120373 h 3120373"/>
              <a:gd name="connsiteX45" fmla="*/ 2439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2773665 h 3120373"/>
              <a:gd name="connsiteX48" fmla="*/ 0 w 2195098"/>
              <a:gd name="connsiteY48" fmla="*/ 2426957 h 3120373"/>
              <a:gd name="connsiteX49" fmla="*/ 0 w 2195098"/>
              <a:gd name="connsiteY49" fmla="*/ 2080249 h 3120373"/>
              <a:gd name="connsiteX50" fmla="*/ 0 w 2195098"/>
              <a:gd name="connsiteY50" fmla="*/ 1733541 h 3120373"/>
              <a:gd name="connsiteX51" fmla="*/ 0 w 2195098"/>
              <a:gd name="connsiteY51" fmla="*/ 1386832 h 3120373"/>
              <a:gd name="connsiteX52" fmla="*/ 0 w 2195098"/>
              <a:gd name="connsiteY52" fmla="*/ 1040124 h 3120373"/>
              <a:gd name="connsiteX53" fmla="*/ 0 w 2195098"/>
              <a:gd name="connsiteY53" fmla="*/ 693416 h 3120373"/>
              <a:gd name="connsiteX54" fmla="*/ 0 w 2195098"/>
              <a:gd name="connsiteY54" fmla="*/ 346708 h 3120373"/>
              <a:gd name="connsiteX55" fmla="*/ 0 w 2195098"/>
              <a:gd name="connsiteY5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693417 h 3120373"/>
              <a:gd name="connsiteX32" fmla="*/ 2195098 w 2195098"/>
              <a:gd name="connsiteY32" fmla="*/ 1040125 h 3120373"/>
              <a:gd name="connsiteX33" fmla="*/ 2195098 w 2195098"/>
              <a:gd name="connsiteY33" fmla="*/ 1386833 h 3120373"/>
              <a:gd name="connsiteX34" fmla="*/ 2195098 w 2195098"/>
              <a:gd name="connsiteY34" fmla="*/ 1733541 h 3120373"/>
              <a:gd name="connsiteX35" fmla="*/ 2195098 w 2195098"/>
              <a:gd name="connsiteY35" fmla="*/ 2080249 h 3120373"/>
              <a:gd name="connsiteX36" fmla="*/ 2195098 w 2195098"/>
              <a:gd name="connsiteY36" fmla="*/ 2426957 h 3120373"/>
              <a:gd name="connsiteX37" fmla="*/ 2195098 w 2195098"/>
              <a:gd name="connsiteY37" fmla="*/ 2773665 h 3120373"/>
              <a:gd name="connsiteX38" fmla="*/ 2195098 w 2195098"/>
              <a:gd name="connsiteY38" fmla="*/ 3120373 h 3120373"/>
              <a:gd name="connsiteX39" fmla="*/ 1951198 w 2195098"/>
              <a:gd name="connsiteY39" fmla="*/ 3120373 h 3120373"/>
              <a:gd name="connsiteX40" fmla="*/ 1707299 w 2195098"/>
              <a:gd name="connsiteY40" fmla="*/ 3120373 h 3120373"/>
              <a:gd name="connsiteX41" fmla="*/ 1463399 w 2195098"/>
              <a:gd name="connsiteY41" fmla="*/ 3120373 h 3120373"/>
              <a:gd name="connsiteX42" fmla="*/ 1219499 w 2195098"/>
              <a:gd name="connsiteY42" fmla="*/ 3120373 h 3120373"/>
              <a:gd name="connsiteX43" fmla="*/ 975599 w 2195098"/>
              <a:gd name="connsiteY43" fmla="*/ 3120373 h 3120373"/>
              <a:gd name="connsiteX44" fmla="*/ 731699 w 2195098"/>
              <a:gd name="connsiteY44" fmla="*/ 3120373 h 3120373"/>
              <a:gd name="connsiteX45" fmla="*/ 487799 w 2195098"/>
              <a:gd name="connsiteY45" fmla="*/ 3120373 h 3120373"/>
              <a:gd name="connsiteX46" fmla="*/ 2439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2773665 h 3120373"/>
              <a:gd name="connsiteX49" fmla="*/ 0 w 2195098"/>
              <a:gd name="connsiteY49" fmla="*/ 2426957 h 3120373"/>
              <a:gd name="connsiteX50" fmla="*/ 0 w 2195098"/>
              <a:gd name="connsiteY50" fmla="*/ 2080249 h 3120373"/>
              <a:gd name="connsiteX51" fmla="*/ 0 w 2195098"/>
              <a:gd name="connsiteY51" fmla="*/ 1733541 h 3120373"/>
              <a:gd name="connsiteX52" fmla="*/ 0 w 2195098"/>
              <a:gd name="connsiteY52" fmla="*/ 1386832 h 3120373"/>
              <a:gd name="connsiteX53" fmla="*/ 0 w 2195098"/>
              <a:gd name="connsiteY53" fmla="*/ 1040124 h 3120373"/>
              <a:gd name="connsiteX54" fmla="*/ 0 w 2195098"/>
              <a:gd name="connsiteY54" fmla="*/ 693416 h 3120373"/>
              <a:gd name="connsiteX55" fmla="*/ 0 w 2195098"/>
              <a:gd name="connsiteY55" fmla="*/ 346708 h 3120373"/>
              <a:gd name="connsiteX56" fmla="*/ 0 w 2195098"/>
              <a:gd name="connsiteY5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577847 h 3120373"/>
              <a:gd name="connsiteX32" fmla="*/ 2195098 w 2195098"/>
              <a:gd name="connsiteY32" fmla="*/ 693417 h 3120373"/>
              <a:gd name="connsiteX33" fmla="*/ 2195098 w 2195098"/>
              <a:gd name="connsiteY33" fmla="*/ 1040125 h 3120373"/>
              <a:gd name="connsiteX34" fmla="*/ 2195098 w 2195098"/>
              <a:gd name="connsiteY34" fmla="*/ 1386833 h 3120373"/>
              <a:gd name="connsiteX35" fmla="*/ 2195098 w 2195098"/>
              <a:gd name="connsiteY35" fmla="*/ 1733541 h 3120373"/>
              <a:gd name="connsiteX36" fmla="*/ 2195098 w 2195098"/>
              <a:gd name="connsiteY36" fmla="*/ 2080249 h 3120373"/>
              <a:gd name="connsiteX37" fmla="*/ 2195098 w 2195098"/>
              <a:gd name="connsiteY37" fmla="*/ 2426957 h 3120373"/>
              <a:gd name="connsiteX38" fmla="*/ 2195098 w 2195098"/>
              <a:gd name="connsiteY38" fmla="*/ 2773665 h 3120373"/>
              <a:gd name="connsiteX39" fmla="*/ 2195098 w 2195098"/>
              <a:gd name="connsiteY39" fmla="*/ 3120373 h 3120373"/>
              <a:gd name="connsiteX40" fmla="*/ 1951198 w 2195098"/>
              <a:gd name="connsiteY40" fmla="*/ 3120373 h 3120373"/>
              <a:gd name="connsiteX41" fmla="*/ 1707299 w 2195098"/>
              <a:gd name="connsiteY41" fmla="*/ 3120373 h 3120373"/>
              <a:gd name="connsiteX42" fmla="*/ 1463399 w 2195098"/>
              <a:gd name="connsiteY42" fmla="*/ 3120373 h 3120373"/>
              <a:gd name="connsiteX43" fmla="*/ 1219499 w 2195098"/>
              <a:gd name="connsiteY43" fmla="*/ 3120373 h 3120373"/>
              <a:gd name="connsiteX44" fmla="*/ 975599 w 2195098"/>
              <a:gd name="connsiteY44" fmla="*/ 3120373 h 3120373"/>
              <a:gd name="connsiteX45" fmla="*/ 731699 w 2195098"/>
              <a:gd name="connsiteY45" fmla="*/ 3120373 h 3120373"/>
              <a:gd name="connsiteX46" fmla="*/ 487799 w 2195098"/>
              <a:gd name="connsiteY46" fmla="*/ 3120373 h 3120373"/>
              <a:gd name="connsiteX47" fmla="*/ 2439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2773665 h 3120373"/>
              <a:gd name="connsiteX50" fmla="*/ 0 w 2195098"/>
              <a:gd name="connsiteY50" fmla="*/ 2426957 h 3120373"/>
              <a:gd name="connsiteX51" fmla="*/ 0 w 2195098"/>
              <a:gd name="connsiteY51" fmla="*/ 2080249 h 3120373"/>
              <a:gd name="connsiteX52" fmla="*/ 0 w 2195098"/>
              <a:gd name="connsiteY52" fmla="*/ 1733541 h 3120373"/>
              <a:gd name="connsiteX53" fmla="*/ 0 w 2195098"/>
              <a:gd name="connsiteY53" fmla="*/ 1386832 h 3120373"/>
              <a:gd name="connsiteX54" fmla="*/ 0 w 2195098"/>
              <a:gd name="connsiteY54" fmla="*/ 1040124 h 3120373"/>
              <a:gd name="connsiteX55" fmla="*/ 0 w 2195098"/>
              <a:gd name="connsiteY55" fmla="*/ 693416 h 3120373"/>
              <a:gd name="connsiteX56" fmla="*/ 0 w 2195098"/>
              <a:gd name="connsiteY56" fmla="*/ 346708 h 3120373"/>
              <a:gd name="connsiteX57" fmla="*/ 0 w 2195098"/>
              <a:gd name="connsiteY5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1040125 h 3120373"/>
              <a:gd name="connsiteX35" fmla="*/ 2195098 w 2195098"/>
              <a:gd name="connsiteY35" fmla="*/ 1386833 h 3120373"/>
              <a:gd name="connsiteX36" fmla="*/ 2195098 w 2195098"/>
              <a:gd name="connsiteY36" fmla="*/ 1733541 h 3120373"/>
              <a:gd name="connsiteX37" fmla="*/ 2195098 w 2195098"/>
              <a:gd name="connsiteY37" fmla="*/ 2080249 h 3120373"/>
              <a:gd name="connsiteX38" fmla="*/ 2195098 w 2195098"/>
              <a:gd name="connsiteY38" fmla="*/ 2426957 h 3120373"/>
              <a:gd name="connsiteX39" fmla="*/ 2195098 w 2195098"/>
              <a:gd name="connsiteY39" fmla="*/ 2773665 h 3120373"/>
              <a:gd name="connsiteX40" fmla="*/ 2195098 w 2195098"/>
              <a:gd name="connsiteY40" fmla="*/ 3120373 h 3120373"/>
              <a:gd name="connsiteX41" fmla="*/ 1951198 w 2195098"/>
              <a:gd name="connsiteY41" fmla="*/ 3120373 h 3120373"/>
              <a:gd name="connsiteX42" fmla="*/ 1707299 w 2195098"/>
              <a:gd name="connsiteY42" fmla="*/ 3120373 h 3120373"/>
              <a:gd name="connsiteX43" fmla="*/ 1463399 w 2195098"/>
              <a:gd name="connsiteY43" fmla="*/ 3120373 h 3120373"/>
              <a:gd name="connsiteX44" fmla="*/ 1219499 w 2195098"/>
              <a:gd name="connsiteY44" fmla="*/ 3120373 h 3120373"/>
              <a:gd name="connsiteX45" fmla="*/ 975599 w 2195098"/>
              <a:gd name="connsiteY45" fmla="*/ 3120373 h 3120373"/>
              <a:gd name="connsiteX46" fmla="*/ 731699 w 2195098"/>
              <a:gd name="connsiteY46" fmla="*/ 3120373 h 3120373"/>
              <a:gd name="connsiteX47" fmla="*/ 487799 w 2195098"/>
              <a:gd name="connsiteY47" fmla="*/ 3120373 h 3120373"/>
              <a:gd name="connsiteX48" fmla="*/ 2439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2773665 h 3120373"/>
              <a:gd name="connsiteX51" fmla="*/ 0 w 2195098"/>
              <a:gd name="connsiteY51" fmla="*/ 2426957 h 3120373"/>
              <a:gd name="connsiteX52" fmla="*/ 0 w 2195098"/>
              <a:gd name="connsiteY52" fmla="*/ 2080249 h 3120373"/>
              <a:gd name="connsiteX53" fmla="*/ 0 w 2195098"/>
              <a:gd name="connsiteY53" fmla="*/ 1733541 h 3120373"/>
              <a:gd name="connsiteX54" fmla="*/ 0 w 2195098"/>
              <a:gd name="connsiteY54" fmla="*/ 1386832 h 3120373"/>
              <a:gd name="connsiteX55" fmla="*/ 0 w 2195098"/>
              <a:gd name="connsiteY55" fmla="*/ 1040124 h 3120373"/>
              <a:gd name="connsiteX56" fmla="*/ 0 w 2195098"/>
              <a:gd name="connsiteY56" fmla="*/ 693416 h 3120373"/>
              <a:gd name="connsiteX57" fmla="*/ 0 w 2195098"/>
              <a:gd name="connsiteY57" fmla="*/ 346708 h 3120373"/>
              <a:gd name="connsiteX58" fmla="*/ 0 w 2195098"/>
              <a:gd name="connsiteY5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924556 h 3120373"/>
              <a:gd name="connsiteX35" fmla="*/ 2195098 w 2195098"/>
              <a:gd name="connsiteY35" fmla="*/ 1040125 h 3120373"/>
              <a:gd name="connsiteX36" fmla="*/ 2195098 w 2195098"/>
              <a:gd name="connsiteY36" fmla="*/ 1386833 h 3120373"/>
              <a:gd name="connsiteX37" fmla="*/ 2195098 w 2195098"/>
              <a:gd name="connsiteY37" fmla="*/ 1733541 h 3120373"/>
              <a:gd name="connsiteX38" fmla="*/ 2195098 w 2195098"/>
              <a:gd name="connsiteY38" fmla="*/ 2080249 h 3120373"/>
              <a:gd name="connsiteX39" fmla="*/ 2195098 w 2195098"/>
              <a:gd name="connsiteY39" fmla="*/ 2426957 h 3120373"/>
              <a:gd name="connsiteX40" fmla="*/ 2195098 w 2195098"/>
              <a:gd name="connsiteY40" fmla="*/ 2773665 h 3120373"/>
              <a:gd name="connsiteX41" fmla="*/ 2195098 w 2195098"/>
              <a:gd name="connsiteY41" fmla="*/ 3120373 h 3120373"/>
              <a:gd name="connsiteX42" fmla="*/ 1951198 w 2195098"/>
              <a:gd name="connsiteY42" fmla="*/ 3120373 h 3120373"/>
              <a:gd name="connsiteX43" fmla="*/ 1707299 w 2195098"/>
              <a:gd name="connsiteY43" fmla="*/ 3120373 h 3120373"/>
              <a:gd name="connsiteX44" fmla="*/ 1463399 w 2195098"/>
              <a:gd name="connsiteY44" fmla="*/ 3120373 h 3120373"/>
              <a:gd name="connsiteX45" fmla="*/ 1219499 w 2195098"/>
              <a:gd name="connsiteY45" fmla="*/ 3120373 h 3120373"/>
              <a:gd name="connsiteX46" fmla="*/ 975599 w 2195098"/>
              <a:gd name="connsiteY46" fmla="*/ 3120373 h 3120373"/>
              <a:gd name="connsiteX47" fmla="*/ 731699 w 2195098"/>
              <a:gd name="connsiteY47" fmla="*/ 3120373 h 3120373"/>
              <a:gd name="connsiteX48" fmla="*/ 487799 w 2195098"/>
              <a:gd name="connsiteY48" fmla="*/ 3120373 h 3120373"/>
              <a:gd name="connsiteX49" fmla="*/ 243900 w 2195098"/>
              <a:gd name="connsiteY49" fmla="*/ 3120373 h 3120373"/>
              <a:gd name="connsiteX50" fmla="*/ 0 w 2195098"/>
              <a:gd name="connsiteY50" fmla="*/ 3120373 h 3120373"/>
              <a:gd name="connsiteX51" fmla="*/ 0 w 2195098"/>
              <a:gd name="connsiteY51" fmla="*/ 2773665 h 3120373"/>
              <a:gd name="connsiteX52" fmla="*/ 0 w 2195098"/>
              <a:gd name="connsiteY52" fmla="*/ 2426957 h 3120373"/>
              <a:gd name="connsiteX53" fmla="*/ 0 w 2195098"/>
              <a:gd name="connsiteY53" fmla="*/ 2080249 h 3120373"/>
              <a:gd name="connsiteX54" fmla="*/ 0 w 2195098"/>
              <a:gd name="connsiteY54" fmla="*/ 1733541 h 3120373"/>
              <a:gd name="connsiteX55" fmla="*/ 0 w 2195098"/>
              <a:gd name="connsiteY55" fmla="*/ 1386832 h 3120373"/>
              <a:gd name="connsiteX56" fmla="*/ 0 w 2195098"/>
              <a:gd name="connsiteY56" fmla="*/ 1040124 h 3120373"/>
              <a:gd name="connsiteX57" fmla="*/ 0 w 2195098"/>
              <a:gd name="connsiteY57" fmla="*/ 693416 h 3120373"/>
              <a:gd name="connsiteX58" fmla="*/ 0 w 2195098"/>
              <a:gd name="connsiteY58" fmla="*/ 346708 h 3120373"/>
              <a:gd name="connsiteX59" fmla="*/ 0 w 2195098"/>
              <a:gd name="connsiteY5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386833 h 3120373"/>
              <a:gd name="connsiteX38" fmla="*/ 2195098 w 2195098"/>
              <a:gd name="connsiteY38" fmla="*/ 1733541 h 3120373"/>
              <a:gd name="connsiteX39" fmla="*/ 2195098 w 2195098"/>
              <a:gd name="connsiteY39" fmla="*/ 2080249 h 3120373"/>
              <a:gd name="connsiteX40" fmla="*/ 2195098 w 2195098"/>
              <a:gd name="connsiteY40" fmla="*/ 2426957 h 3120373"/>
              <a:gd name="connsiteX41" fmla="*/ 2195098 w 2195098"/>
              <a:gd name="connsiteY41" fmla="*/ 2773665 h 3120373"/>
              <a:gd name="connsiteX42" fmla="*/ 2195098 w 2195098"/>
              <a:gd name="connsiteY42" fmla="*/ 3120373 h 3120373"/>
              <a:gd name="connsiteX43" fmla="*/ 1951198 w 2195098"/>
              <a:gd name="connsiteY43" fmla="*/ 3120373 h 3120373"/>
              <a:gd name="connsiteX44" fmla="*/ 1707299 w 2195098"/>
              <a:gd name="connsiteY44" fmla="*/ 3120373 h 3120373"/>
              <a:gd name="connsiteX45" fmla="*/ 1463399 w 2195098"/>
              <a:gd name="connsiteY45" fmla="*/ 3120373 h 3120373"/>
              <a:gd name="connsiteX46" fmla="*/ 1219499 w 2195098"/>
              <a:gd name="connsiteY46" fmla="*/ 3120373 h 3120373"/>
              <a:gd name="connsiteX47" fmla="*/ 975599 w 2195098"/>
              <a:gd name="connsiteY47" fmla="*/ 3120373 h 3120373"/>
              <a:gd name="connsiteX48" fmla="*/ 731699 w 2195098"/>
              <a:gd name="connsiteY48" fmla="*/ 3120373 h 3120373"/>
              <a:gd name="connsiteX49" fmla="*/ 487799 w 2195098"/>
              <a:gd name="connsiteY49" fmla="*/ 3120373 h 3120373"/>
              <a:gd name="connsiteX50" fmla="*/ 243900 w 2195098"/>
              <a:gd name="connsiteY50" fmla="*/ 3120373 h 3120373"/>
              <a:gd name="connsiteX51" fmla="*/ 0 w 2195098"/>
              <a:gd name="connsiteY51" fmla="*/ 3120373 h 3120373"/>
              <a:gd name="connsiteX52" fmla="*/ 0 w 2195098"/>
              <a:gd name="connsiteY52" fmla="*/ 2773665 h 3120373"/>
              <a:gd name="connsiteX53" fmla="*/ 0 w 2195098"/>
              <a:gd name="connsiteY53" fmla="*/ 2426957 h 3120373"/>
              <a:gd name="connsiteX54" fmla="*/ 0 w 2195098"/>
              <a:gd name="connsiteY54" fmla="*/ 2080249 h 3120373"/>
              <a:gd name="connsiteX55" fmla="*/ 0 w 2195098"/>
              <a:gd name="connsiteY55" fmla="*/ 1733541 h 3120373"/>
              <a:gd name="connsiteX56" fmla="*/ 0 w 2195098"/>
              <a:gd name="connsiteY56" fmla="*/ 1386832 h 3120373"/>
              <a:gd name="connsiteX57" fmla="*/ 0 w 2195098"/>
              <a:gd name="connsiteY57" fmla="*/ 1040124 h 3120373"/>
              <a:gd name="connsiteX58" fmla="*/ 0 w 2195098"/>
              <a:gd name="connsiteY58" fmla="*/ 693416 h 3120373"/>
              <a:gd name="connsiteX59" fmla="*/ 0 w 2195098"/>
              <a:gd name="connsiteY59" fmla="*/ 346708 h 3120373"/>
              <a:gd name="connsiteX60" fmla="*/ 0 w 2195098"/>
              <a:gd name="connsiteY6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271264 h 3120373"/>
              <a:gd name="connsiteX38" fmla="*/ 2195098 w 2195098"/>
              <a:gd name="connsiteY38" fmla="*/ 1386833 h 3120373"/>
              <a:gd name="connsiteX39" fmla="*/ 2195098 w 2195098"/>
              <a:gd name="connsiteY39" fmla="*/ 1733541 h 3120373"/>
              <a:gd name="connsiteX40" fmla="*/ 2195098 w 2195098"/>
              <a:gd name="connsiteY40" fmla="*/ 2080249 h 3120373"/>
              <a:gd name="connsiteX41" fmla="*/ 2195098 w 2195098"/>
              <a:gd name="connsiteY41" fmla="*/ 2426957 h 3120373"/>
              <a:gd name="connsiteX42" fmla="*/ 2195098 w 2195098"/>
              <a:gd name="connsiteY42" fmla="*/ 2773665 h 3120373"/>
              <a:gd name="connsiteX43" fmla="*/ 2195098 w 2195098"/>
              <a:gd name="connsiteY43" fmla="*/ 3120373 h 3120373"/>
              <a:gd name="connsiteX44" fmla="*/ 1951198 w 2195098"/>
              <a:gd name="connsiteY44" fmla="*/ 3120373 h 3120373"/>
              <a:gd name="connsiteX45" fmla="*/ 1707299 w 2195098"/>
              <a:gd name="connsiteY45" fmla="*/ 3120373 h 3120373"/>
              <a:gd name="connsiteX46" fmla="*/ 1463399 w 2195098"/>
              <a:gd name="connsiteY46" fmla="*/ 3120373 h 3120373"/>
              <a:gd name="connsiteX47" fmla="*/ 1219499 w 2195098"/>
              <a:gd name="connsiteY47" fmla="*/ 3120373 h 3120373"/>
              <a:gd name="connsiteX48" fmla="*/ 975599 w 2195098"/>
              <a:gd name="connsiteY48" fmla="*/ 3120373 h 3120373"/>
              <a:gd name="connsiteX49" fmla="*/ 731699 w 2195098"/>
              <a:gd name="connsiteY49" fmla="*/ 3120373 h 3120373"/>
              <a:gd name="connsiteX50" fmla="*/ 487799 w 2195098"/>
              <a:gd name="connsiteY50" fmla="*/ 3120373 h 3120373"/>
              <a:gd name="connsiteX51" fmla="*/ 243900 w 2195098"/>
              <a:gd name="connsiteY51" fmla="*/ 3120373 h 3120373"/>
              <a:gd name="connsiteX52" fmla="*/ 0 w 2195098"/>
              <a:gd name="connsiteY52" fmla="*/ 3120373 h 3120373"/>
              <a:gd name="connsiteX53" fmla="*/ 0 w 2195098"/>
              <a:gd name="connsiteY53" fmla="*/ 2773665 h 3120373"/>
              <a:gd name="connsiteX54" fmla="*/ 0 w 2195098"/>
              <a:gd name="connsiteY54" fmla="*/ 2426957 h 3120373"/>
              <a:gd name="connsiteX55" fmla="*/ 0 w 2195098"/>
              <a:gd name="connsiteY55" fmla="*/ 2080249 h 3120373"/>
              <a:gd name="connsiteX56" fmla="*/ 0 w 2195098"/>
              <a:gd name="connsiteY56" fmla="*/ 1733541 h 3120373"/>
              <a:gd name="connsiteX57" fmla="*/ 0 w 2195098"/>
              <a:gd name="connsiteY57" fmla="*/ 1386832 h 3120373"/>
              <a:gd name="connsiteX58" fmla="*/ 0 w 2195098"/>
              <a:gd name="connsiteY58" fmla="*/ 1040124 h 3120373"/>
              <a:gd name="connsiteX59" fmla="*/ 0 w 2195098"/>
              <a:gd name="connsiteY59" fmla="*/ 693416 h 3120373"/>
              <a:gd name="connsiteX60" fmla="*/ 0 w 2195098"/>
              <a:gd name="connsiteY60" fmla="*/ 346708 h 3120373"/>
              <a:gd name="connsiteX61" fmla="*/ 0 w 2195098"/>
              <a:gd name="connsiteY6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733541 h 3120373"/>
              <a:gd name="connsiteX41" fmla="*/ 2195098 w 2195098"/>
              <a:gd name="connsiteY41" fmla="*/ 2080249 h 3120373"/>
              <a:gd name="connsiteX42" fmla="*/ 2195098 w 2195098"/>
              <a:gd name="connsiteY42" fmla="*/ 2426957 h 3120373"/>
              <a:gd name="connsiteX43" fmla="*/ 2195098 w 2195098"/>
              <a:gd name="connsiteY43" fmla="*/ 2773665 h 3120373"/>
              <a:gd name="connsiteX44" fmla="*/ 2195098 w 2195098"/>
              <a:gd name="connsiteY44" fmla="*/ 3120373 h 3120373"/>
              <a:gd name="connsiteX45" fmla="*/ 1951198 w 2195098"/>
              <a:gd name="connsiteY45" fmla="*/ 3120373 h 3120373"/>
              <a:gd name="connsiteX46" fmla="*/ 1707299 w 2195098"/>
              <a:gd name="connsiteY46" fmla="*/ 3120373 h 3120373"/>
              <a:gd name="connsiteX47" fmla="*/ 1463399 w 2195098"/>
              <a:gd name="connsiteY47" fmla="*/ 3120373 h 3120373"/>
              <a:gd name="connsiteX48" fmla="*/ 1219499 w 2195098"/>
              <a:gd name="connsiteY48" fmla="*/ 3120373 h 3120373"/>
              <a:gd name="connsiteX49" fmla="*/ 975599 w 2195098"/>
              <a:gd name="connsiteY49" fmla="*/ 3120373 h 3120373"/>
              <a:gd name="connsiteX50" fmla="*/ 731699 w 2195098"/>
              <a:gd name="connsiteY50" fmla="*/ 3120373 h 3120373"/>
              <a:gd name="connsiteX51" fmla="*/ 487799 w 2195098"/>
              <a:gd name="connsiteY51" fmla="*/ 3120373 h 3120373"/>
              <a:gd name="connsiteX52" fmla="*/ 243900 w 2195098"/>
              <a:gd name="connsiteY52" fmla="*/ 3120373 h 3120373"/>
              <a:gd name="connsiteX53" fmla="*/ 0 w 2195098"/>
              <a:gd name="connsiteY53" fmla="*/ 3120373 h 3120373"/>
              <a:gd name="connsiteX54" fmla="*/ 0 w 2195098"/>
              <a:gd name="connsiteY54" fmla="*/ 2773665 h 3120373"/>
              <a:gd name="connsiteX55" fmla="*/ 0 w 2195098"/>
              <a:gd name="connsiteY55" fmla="*/ 2426957 h 3120373"/>
              <a:gd name="connsiteX56" fmla="*/ 0 w 2195098"/>
              <a:gd name="connsiteY56" fmla="*/ 2080249 h 3120373"/>
              <a:gd name="connsiteX57" fmla="*/ 0 w 2195098"/>
              <a:gd name="connsiteY57" fmla="*/ 1733541 h 3120373"/>
              <a:gd name="connsiteX58" fmla="*/ 0 w 2195098"/>
              <a:gd name="connsiteY58" fmla="*/ 1386832 h 3120373"/>
              <a:gd name="connsiteX59" fmla="*/ 0 w 2195098"/>
              <a:gd name="connsiteY59" fmla="*/ 1040124 h 3120373"/>
              <a:gd name="connsiteX60" fmla="*/ 0 w 2195098"/>
              <a:gd name="connsiteY60" fmla="*/ 693416 h 3120373"/>
              <a:gd name="connsiteX61" fmla="*/ 0 w 2195098"/>
              <a:gd name="connsiteY61" fmla="*/ 346708 h 3120373"/>
              <a:gd name="connsiteX62" fmla="*/ 0 w 2195098"/>
              <a:gd name="connsiteY6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617972 h 3120373"/>
              <a:gd name="connsiteX41" fmla="*/ 2195098 w 2195098"/>
              <a:gd name="connsiteY41" fmla="*/ 1733541 h 3120373"/>
              <a:gd name="connsiteX42" fmla="*/ 2195098 w 2195098"/>
              <a:gd name="connsiteY42" fmla="*/ 2080249 h 3120373"/>
              <a:gd name="connsiteX43" fmla="*/ 2195098 w 2195098"/>
              <a:gd name="connsiteY43" fmla="*/ 2426957 h 3120373"/>
              <a:gd name="connsiteX44" fmla="*/ 2195098 w 2195098"/>
              <a:gd name="connsiteY44" fmla="*/ 2773665 h 3120373"/>
              <a:gd name="connsiteX45" fmla="*/ 2195098 w 2195098"/>
              <a:gd name="connsiteY45" fmla="*/ 3120373 h 3120373"/>
              <a:gd name="connsiteX46" fmla="*/ 1951198 w 2195098"/>
              <a:gd name="connsiteY46" fmla="*/ 3120373 h 3120373"/>
              <a:gd name="connsiteX47" fmla="*/ 1707299 w 2195098"/>
              <a:gd name="connsiteY47" fmla="*/ 3120373 h 3120373"/>
              <a:gd name="connsiteX48" fmla="*/ 1463399 w 2195098"/>
              <a:gd name="connsiteY48" fmla="*/ 3120373 h 3120373"/>
              <a:gd name="connsiteX49" fmla="*/ 1219499 w 2195098"/>
              <a:gd name="connsiteY49" fmla="*/ 3120373 h 3120373"/>
              <a:gd name="connsiteX50" fmla="*/ 975599 w 2195098"/>
              <a:gd name="connsiteY50" fmla="*/ 3120373 h 3120373"/>
              <a:gd name="connsiteX51" fmla="*/ 731699 w 2195098"/>
              <a:gd name="connsiteY51" fmla="*/ 3120373 h 3120373"/>
              <a:gd name="connsiteX52" fmla="*/ 487799 w 2195098"/>
              <a:gd name="connsiteY52" fmla="*/ 3120373 h 3120373"/>
              <a:gd name="connsiteX53" fmla="*/ 243900 w 2195098"/>
              <a:gd name="connsiteY53" fmla="*/ 3120373 h 3120373"/>
              <a:gd name="connsiteX54" fmla="*/ 0 w 2195098"/>
              <a:gd name="connsiteY54" fmla="*/ 3120373 h 3120373"/>
              <a:gd name="connsiteX55" fmla="*/ 0 w 2195098"/>
              <a:gd name="connsiteY55" fmla="*/ 2773665 h 3120373"/>
              <a:gd name="connsiteX56" fmla="*/ 0 w 2195098"/>
              <a:gd name="connsiteY56" fmla="*/ 2426957 h 3120373"/>
              <a:gd name="connsiteX57" fmla="*/ 0 w 2195098"/>
              <a:gd name="connsiteY57" fmla="*/ 2080249 h 3120373"/>
              <a:gd name="connsiteX58" fmla="*/ 0 w 2195098"/>
              <a:gd name="connsiteY58" fmla="*/ 1733541 h 3120373"/>
              <a:gd name="connsiteX59" fmla="*/ 0 w 2195098"/>
              <a:gd name="connsiteY59" fmla="*/ 1386832 h 3120373"/>
              <a:gd name="connsiteX60" fmla="*/ 0 w 2195098"/>
              <a:gd name="connsiteY60" fmla="*/ 1040124 h 3120373"/>
              <a:gd name="connsiteX61" fmla="*/ 0 w 2195098"/>
              <a:gd name="connsiteY61" fmla="*/ 693416 h 3120373"/>
              <a:gd name="connsiteX62" fmla="*/ 0 w 2195098"/>
              <a:gd name="connsiteY62" fmla="*/ 346708 h 3120373"/>
              <a:gd name="connsiteX63" fmla="*/ 0 w 2195098"/>
              <a:gd name="connsiteY6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2080249 h 3120373"/>
              <a:gd name="connsiteX44" fmla="*/ 2195098 w 2195098"/>
              <a:gd name="connsiteY44" fmla="*/ 2426957 h 3120373"/>
              <a:gd name="connsiteX45" fmla="*/ 2195098 w 2195098"/>
              <a:gd name="connsiteY45" fmla="*/ 2773665 h 3120373"/>
              <a:gd name="connsiteX46" fmla="*/ 2195098 w 2195098"/>
              <a:gd name="connsiteY46" fmla="*/ 3120373 h 3120373"/>
              <a:gd name="connsiteX47" fmla="*/ 1951198 w 2195098"/>
              <a:gd name="connsiteY47" fmla="*/ 3120373 h 3120373"/>
              <a:gd name="connsiteX48" fmla="*/ 1707299 w 2195098"/>
              <a:gd name="connsiteY48" fmla="*/ 3120373 h 3120373"/>
              <a:gd name="connsiteX49" fmla="*/ 1463399 w 2195098"/>
              <a:gd name="connsiteY49" fmla="*/ 3120373 h 3120373"/>
              <a:gd name="connsiteX50" fmla="*/ 1219499 w 2195098"/>
              <a:gd name="connsiteY50" fmla="*/ 3120373 h 3120373"/>
              <a:gd name="connsiteX51" fmla="*/ 975599 w 2195098"/>
              <a:gd name="connsiteY51" fmla="*/ 3120373 h 3120373"/>
              <a:gd name="connsiteX52" fmla="*/ 731699 w 2195098"/>
              <a:gd name="connsiteY52" fmla="*/ 3120373 h 3120373"/>
              <a:gd name="connsiteX53" fmla="*/ 487799 w 2195098"/>
              <a:gd name="connsiteY53" fmla="*/ 3120373 h 3120373"/>
              <a:gd name="connsiteX54" fmla="*/ 243900 w 2195098"/>
              <a:gd name="connsiteY54" fmla="*/ 3120373 h 3120373"/>
              <a:gd name="connsiteX55" fmla="*/ 0 w 2195098"/>
              <a:gd name="connsiteY55" fmla="*/ 3120373 h 3120373"/>
              <a:gd name="connsiteX56" fmla="*/ 0 w 2195098"/>
              <a:gd name="connsiteY56" fmla="*/ 2773665 h 3120373"/>
              <a:gd name="connsiteX57" fmla="*/ 0 w 2195098"/>
              <a:gd name="connsiteY57" fmla="*/ 2426957 h 3120373"/>
              <a:gd name="connsiteX58" fmla="*/ 0 w 2195098"/>
              <a:gd name="connsiteY58" fmla="*/ 2080249 h 3120373"/>
              <a:gd name="connsiteX59" fmla="*/ 0 w 2195098"/>
              <a:gd name="connsiteY59" fmla="*/ 1733541 h 3120373"/>
              <a:gd name="connsiteX60" fmla="*/ 0 w 2195098"/>
              <a:gd name="connsiteY60" fmla="*/ 1386832 h 3120373"/>
              <a:gd name="connsiteX61" fmla="*/ 0 w 2195098"/>
              <a:gd name="connsiteY61" fmla="*/ 1040124 h 3120373"/>
              <a:gd name="connsiteX62" fmla="*/ 0 w 2195098"/>
              <a:gd name="connsiteY62" fmla="*/ 693416 h 3120373"/>
              <a:gd name="connsiteX63" fmla="*/ 0 w 2195098"/>
              <a:gd name="connsiteY63" fmla="*/ 346708 h 3120373"/>
              <a:gd name="connsiteX64" fmla="*/ 0 w 2195098"/>
              <a:gd name="connsiteY6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964680 h 3120373"/>
              <a:gd name="connsiteX44" fmla="*/ 2195098 w 2195098"/>
              <a:gd name="connsiteY44" fmla="*/ 2080249 h 3120373"/>
              <a:gd name="connsiteX45" fmla="*/ 2195098 w 2195098"/>
              <a:gd name="connsiteY45" fmla="*/ 2426957 h 3120373"/>
              <a:gd name="connsiteX46" fmla="*/ 2195098 w 2195098"/>
              <a:gd name="connsiteY46" fmla="*/ 2773665 h 3120373"/>
              <a:gd name="connsiteX47" fmla="*/ 2195098 w 2195098"/>
              <a:gd name="connsiteY47" fmla="*/ 3120373 h 3120373"/>
              <a:gd name="connsiteX48" fmla="*/ 1951198 w 2195098"/>
              <a:gd name="connsiteY48" fmla="*/ 3120373 h 3120373"/>
              <a:gd name="connsiteX49" fmla="*/ 1707299 w 2195098"/>
              <a:gd name="connsiteY49" fmla="*/ 3120373 h 3120373"/>
              <a:gd name="connsiteX50" fmla="*/ 1463399 w 2195098"/>
              <a:gd name="connsiteY50" fmla="*/ 3120373 h 3120373"/>
              <a:gd name="connsiteX51" fmla="*/ 1219499 w 2195098"/>
              <a:gd name="connsiteY51" fmla="*/ 3120373 h 3120373"/>
              <a:gd name="connsiteX52" fmla="*/ 975599 w 2195098"/>
              <a:gd name="connsiteY52" fmla="*/ 3120373 h 3120373"/>
              <a:gd name="connsiteX53" fmla="*/ 731699 w 2195098"/>
              <a:gd name="connsiteY53" fmla="*/ 3120373 h 3120373"/>
              <a:gd name="connsiteX54" fmla="*/ 487799 w 2195098"/>
              <a:gd name="connsiteY54" fmla="*/ 3120373 h 3120373"/>
              <a:gd name="connsiteX55" fmla="*/ 243900 w 2195098"/>
              <a:gd name="connsiteY55" fmla="*/ 3120373 h 3120373"/>
              <a:gd name="connsiteX56" fmla="*/ 0 w 2195098"/>
              <a:gd name="connsiteY56" fmla="*/ 3120373 h 3120373"/>
              <a:gd name="connsiteX57" fmla="*/ 0 w 2195098"/>
              <a:gd name="connsiteY57" fmla="*/ 2773665 h 3120373"/>
              <a:gd name="connsiteX58" fmla="*/ 0 w 2195098"/>
              <a:gd name="connsiteY58" fmla="*/ 2426957 h 3120373"/>
              <a:gd name="connsiteX59" fmla="*/ 0 w 2195098"/>
              <a:gd name="connsiteY59" fmla="*/ 2080249 h 3120373"/>
              <a:gd name="connsiteX60" fmla="*/ 0 w 2195098"/>
              <a:gd name="connsiteY60" fmla="*/ 1733541 h 3120373"/>
              <a:gd name="connsiteX61" fmla="*/ 0 w 2195098"/>
              <a:gd name="connsiteY61" fmla="*/ 1386832 h 3120373"/>
              <a:gd name="connsiteX62" fmla="*/ 0 w 2195098"/>
              <a:gd name="connsiteY62" fmla="*/ 1040124 h 3120373"/>
              <a:gd name="connsiteX63" fmla="*/ 0 w 2195098"/>
              <a:gd name="connsiteY63" fmla="*/ 693416 h 3120373"/>
              <a:gd name="connsiteX64" fmla="*/ 0 w 2195098"/>
              <a:gd name="connsiteY64" fmla="*/ 346708 h 3120373"/>
              <a:gd name="connsiteX65" fmla="*/ 0 w 2195098"/>
              <a:gd name="connsiteY6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426957 h 3120373"/>
              <a:gd name="connsiteX47" fmla="*/ 2195098 w 2195098"/>
              <a:gd name="connsiteY47" fmla="*/ 2773665 h 3120373"/>
              <a:gd name="connsiteX48" fmla="*/ 2195098 w 2195098"/>
              <a:gd name="connsiteY48" fmla="*/ 3120373 h 3120373"/>
              <a:gd name="connsiteX49" fmla="*/ 1951198 w 2195098"/>
              <a:gd name="connsiteY49" fmla="*/ 3120373 h 3120373"/>
              <a:gd name="connsiteX50" fmla="*/ 1707299 w 2195098"/>
              <a:gd name="connsiteY50" fmla="*/ 3120373 h 3120373"/>
              <a:gd name="connsiteX51" fmla="*/ 1463399 w 2195098"/>
              <a:gd name="connsiteY51" fmla="*/ 3120373 h 3120373"/>
              <a:gd name="connsiteX52" fmla="*/ 1219499 w 2195098"/>
              <a:gd name="connsiteY52" fmla="*/ 3120373 h 3120373"/>
              <a:gd name="connsiteX53" fmla="*/ 975599 w 2195098"/>
              <a:gd name="connsiteY53" fmla="*/ 3120373 h 3120373"/>
              <a:gd name="connsiteX54" fmla="*/ 731699 w 2195098"/>
              <a:gd name="connsiteY54" fmla="*/ 3120373 h 3120373"/>
              <a:gd name="connsiteX55" fmla="*/ 487799 w 2195098"/>
              <a:gd name="connsiteY55" fmla="*/ 3120373 h 3120373"/>
              <a:gd name="connsiteX56" fmla="*/ 243900 w 2195098"/>
              <a:gd name="connsiteY56" fmla="*/ 3120373 h 3120373"/>
              <a:gd name="connsiteX57" fmla="*/ 0 w 2195098"/>
              <a:gd name="connsiteY57" fmla="*/ 3120373 h 3120373"/>
              <a:gd name="connsiteX58" fmla="*/ 0 w 2195098"/>
              <a:gd name="connsiteY58" fmla="*/ 2773665 h 3120373"/>
              <a:gd name="connsiteX59" fmla="*/ 0 w 2195098"/>
              <a:gd name="connsiteY59" fmla="*/ 2426957 h 3120373"/>
              <a:gd name="connsiteX60" fmla="*/ 0 w 2195098"/>
              <a:gd name="connsiteY60" fmla="*/ 2080249 h 3120373"/>
              <a:gd name="connsiteX61" fmla="*/ 0 w 2195098"/>
              <a:gd name="connsiteY61" fmla="*/ 1733541 h 3120373"/>
              <a:gd name="connsiteX62" fmla="*/ 0 w 2195098"/>
              <a:gd name="connsiteY62" fmla="*/ 1386832 h 3120373"/>
              <a:gd name="connsiteX63" fmla="*/ 0 w 2195098"/>
              <a:gd name="connsiteY63" fmla="*/ 1040124 h 3120373"/>
              <a:gd name="connsiteX64" fmla="*/ 0 w 2195098"/>
              <a:gd name="connsiteY64" fmla="*/ 693416 h 3120373"/>
              <a:gd name="connsiteX65" fmla="*/ 0 w 2195098"/>
              <a:gd name="connsiteY65" fmla="*/ 346708 h 3120373"/>
              <a:gd name="connsiteX66" fmla="*/ 0 w 2195098"/>
              <a:gd name="connsiteY6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311388 h 3120373"/>
              <a:gd name="connsiteX47" fmla="*/ 2195098 w 2195098"/>
              <a:gd name="connsiteY47" fmla="*/ 2426957 h 3120373"/>
              <a:gd name="connsiteX48" fmla="*/ 2195098 w 2195098"/>
              <a:gd name="connsiteY48" fmla="*/ 2773665 h 3120373"/>
              <a:gd name="connsiteX49" fmla="*/ 2195098 w 2195098"/>
              <a:gd name="connsiteY49" fmla="*/ 3120373 h 3120373"/>
              <a:gd name="connsiteX50" fmla="*/ 1951198 w 2195098"/>
              <a:gd name="connsiteY50" fmla="*/ 3120373 h 3120373"/>
              <a:gd name="connsiteX51" fmla="*/ 1707299 w 2195098"/>
              <a:gd name="connsiteY51" fmla="*/ 3120373 h 3120373"/>
              <a:gd name="connsiteX52" fmla="*/ 1463399 w 2195098"/>
              <a:gd name="connsiteY52" fmla="*/ 3120373 h 3120373"/>
              <a:gd name="connsiteX53" fmla="*/ 1219499 w 2195098"/>
              <a:gd name="connsiteY53" fmla="*/ 3120373 h 3120373"/>
              <a:gd name="connsiteX54" fmla="*/ 975599 w 2195098"/>
              <a:gd name="connsiteY54" fmla="*/ 3120373 h 3120373"/>
              <a:gd name="connsiteX55" fmla="*/ 731699 w 2195098"/>
              <a:gd name="connsiteY55" fmla="*/ 3120373 h 3120373"/>
              <a:gd name="connsiteX56" fmla="*/ 487799 w 2195098"/>
              <a:gd name="connsiteY56" fmla="*/ 3120373 h 3120373"/>
              <a:gd name="connsiteX57" fmla="*/ 243900 w 2195098"/>
              <a:gd name="connsiteY57" fmla="*/ 3120373 h 3120373"/>
              <a:gd name="connsiteX58" fmla="*/ 0 w 2195098"/>
              <a:gd name="connsiteY58" fmla="*/ 3120373 h 3120373"/>
              <a:gd name="connsiteX59" fmla="*/ 0 w 2195098"/>
              <a:gd name="connsiteY59" fmla="*/ 2773665 h 3120373"/>
              <a:gd name="connsiteX60" fmla="*/ 0 w 2195098"/>
              <a:gd name="connsiteY60" fmla="*/ 2426957 h 3120373"/>
              <a:gd name="connsiteX61" fmla="*/ 0 w 2195098"/>
              <a:gd name="connsiteY61" fmla="*/ 2080249 h 3120373"/>
              <a:gd name="connsiteX62" fmla="*/ 0 w 2195098"/>
              <a:gd name="connsiteY62" fmla="*/ 1733541 h 3120373"/>
              <a:gd name="connsiteX63" fmla="*/ 0 w 2195098"/>
              <a:gd name="connsiteY63" fmla="*/ 1386832 h 3120373"/>
              <a:gd name="connsiteX64" fmla="*/ 0 w 2195098"/>
              <a:gd name="connsiteY64" fmla="*/ 1040124 h 3120373"/>
              <a:gd name="connsiteX65" fmla="*/ 0 w 2195098"/>
              <a:gd name="connsiteY65" fmla="*/ 693416 h 3120373"/>
              <a:gd name="connsiteX66" fmla="*/ 0 w 2195098"/>
              <a:gd name="connsiteY66" fmla="*/ 346708 h 3120373"/>
              <a:gd name="connsiteX67" fmla="*/ 0 w 2195098"/>
              <a:gd name="connsiteY6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773665 h 3120373"/>
              <a:gd name="connsiteX50" fmla="*/ 2195098 w 2195098"/>
              <a:gd name="connsiteY50" fmla="*/ 3120373 h 3120373"/>
              <a:gd name="connsiteX51" fmla="*/ 1951198 w 2195098"/>
              <a:gd name="connsiteY51" fmla="*/ 3120373 h 3120373"/>
              <a:gd name="connsiteX52" fmla="*/ 1707299 w 2195098"/>
              <a:gd name="connsiteY52" fmla="*/ 3120373 h 3120373"/>
              <a:gd name="connsiteX53" fmla="*/ 1463399 w 2195098"/>
              <a:gd name="connsiteY53" fmla="*/ 3120373 h 3120373"/>
              <a:gd name="connsiteX54" fmla="*/ 1219499 w 2195098"/>
              <a:gd name="connsiteY54" fmla="*/ 3120373 h 3120373"/>
              <a:gd name="connsiteX55" fmla="*/ 975599 w 2195098"/>
              <a:gd name="connsiteY55" fmla="*/ 3120373 h 3120373"/>
              <a:gd name="connsiteX56" fmla="*/ 731699 w 2195098"/>
              <a:gd name="connsiteY56" fmla="*/ 3120373 h 3120373"/>
              <a:gd name="connsiteX57" fmla="*/ 487799 w 2195098"/>
              <a:gd name="connsiteY57" fmla="*/ 3120373 h 3120373"/>
              <a:gd name="connsiteX58" fmla="*/ 243900 w 2195098"/>
              <a:gd name="connsiteY58" fmla="*/ 3120373 h 3120373"/>
              <a:gd name="connsiteX59" fmla="*/ 0 w 2195098"/>
              <a:gd name="connsiteY59" fmla="*/ 3120373 h 3120373"/>
              <a:gd name="connsiteX60" fmla="*/ 0 w 2195098"/>
              <a:gd name="connsiteY60" fmla="*/ 2773665 h 3120373"/>
              <a:gd name="connsiteX61" fmla="*/ 0 w 2195098"/>
              <a:gd name="connsiteY61" fmla="*/ 2426957 h 3120373"/>
              <a:gd name="connsiteX62" fmla="*/ 0 w 2195098"/>
              <a:gd name="connsiteY62" fmla="*/ 2080249 h 3120373"/>
              <a:gd name="connsiteX63" fmla="*/ 0 w 2195098"/>
              <a:gd name="connsiteY63" fmla="*/ 1733541 h 3120373"/>
              <a:gd name="connsiteX64" fmla="*/ 0 w 2195098"/>
              <a:gd name="connsiteY64" fmla="*/ 1386832 h 3120373"/>
              <a:gd name="connsiteX65" fmla="*/ 0 w 2195098"/>
              <a:gd name="connsiteY65" fmla="*/ 1040124 h 3120373"/>
              <a:gd name="connsiteX66" fmla="*/ 0 w 2195098"/>
              <a:gd name="connsiteY66" fmla="*/ 693416 h 3120373"/>
              <a:gd name="connsiteX67" fmla="*/ 0 w 2195098"/>
              <a:gd name="connsiteY67" fmla="*/ 346708 h 3120373"/>
              <a:gd name="connsiteX68" fmla="*/ 0 w 2195098"/>
              <a:gd name="connsiteY6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658096 h 3120373"/>
              <a:gd name="connsiteX50" fmla="*/ 2195098 w 2195098"/>
              <a:gd name="connsiteY50" fmla="*/ 2773665 h 3120373"/>
              <a:gd name="connsiteX51" fmla="*/ 2195098 w 2195098"/>
              <a:gd name="connsiteY51" fmla="*/ 3120373 h 3120373"/>
              <a:gd name="connsiteX52" fmla="*/ 1951198 w 2195098"/>
              <a:gd name="connsiteY52" fmla="*/ 3120373 h 3120373"/>
              <a:gd name="connsiteX53" fmla="*/ 1707299 w 2195098"/>
              <a:gd name="connsiteY53" fmla="*/ 3120373 h 3120373"/>
              <a:gd name="connsiteX54" fmla="*/ 1463399 w 2195098"/>
              <a:gd name="connsiteY54" fmla="*/ 3120373 h 3120373"/>
              <a:gd name="connsiteX55" fmla="*/ 1219499 w 2195098"/>
              <a:gd name="connsiteY55" fmla="*/ 3120373 h 3120373"/>
              <a:gd name="connsiteX56" fmla="*/ 975599 w 2195098"/>
              <a:gd name="connsiteY56" fmla="*/ 3120373 h 3120373"/>
              <a:gd name="connsiteX57" fmla="*/ 731699 w 2195098"/>
              <a:gd name="connsiteY57" fmla="*/ 3120373 h 3120373"/>
              <a:gd name="connsiteX58" fmla="*/ 487799 w 2195098"/>
              <a:gd name="connsiteY58" fmla="*/ 3120373 h 3120373"/>
              <a:gd name="connsiteX59" fmla="*/ 243900 w 2195098"/>
              <a:gd name="connsiteY59" fmla="*/ 3120373 h 3120373"/>
              <a:gd name="connsiteX60" fmla="*/ 0 w 2195098"/>
              <a:gd name="connsiteY60" fmla="*/ 3120373 h 3120373"/>
              <a:gd name="connsiteX61" fmla="*/ 0 w 2195098"/>
              <a:gd name="connsiteY61" fmla="*/ 2773665 h 3120373"/>
              <a:gd name="connsiteX62" fmla="*/ 0 w 2195098"/>
              <a:gd name="connsiteY62" fmla="*/ 2426957 h 3120373"/>
              <a:gd name="connsiteX63" fmla="*/ 0 w 2195098"/>
              <a:gd name="connsiteY63" fmla="*/ 2080249 h 3120373"/>
              <a:gd name="connsiteX64" fmla="*/ 0 w 2195098"/>
              <a:gd name="connsiteY64" fmla="*/ 1733541 h 3120373"/>
              <a:gd name="connsiteX65" fmla="*/ 0 w 2195098"/>
              <a:gd name="connsiteY65" fmla="*/ 1386832 h 3120373"/>
              <a:gd name="connsiteX66" fmla="*/ 0 w 2195098"/>
              <a:gd name="connsiteY66" fmla="*/ 1040124 h 3120373"/>
              <a:gd name="connsiteX67" fmla="*/ 0 w 2195098"/>
              <a:gd name="connsiteY67" fmla="*/ 693416 h 3120373"/>
              <a:gd name="connsiteX68" fmla="*/ 0 w 2195098"/>
              <a:gd name="connsiteY68" fmla="*/ 346708 h 3120373"/>
              <a:gd name="connsiteX69" fmla="*/ 0 w 2195098"/>
              <a:gd name="connsiteY6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120373 h 3120373"/>
              <a:gd name="connsiteX53" fmla="*/ 1951198 w 2195098"/>
              <a:gd name="connsiteY53" fmla="*/ 3120373 h 3120373"/>
              <a:gd name="connsiteX54" fmla="*/ 1707299 w 2195098"/>
              <a:gd name="connsiteY54" fmla="*/ 3120373 h 3120373"/>
              <a:gd name="connsiteX55" fmla="*/ 1463399 w 2195098"/>
              <a:gd name="connsiteY55" fmla="*/ 3120373 h 3120373"/>
              <a:gd name="connsiteX56" fmla="*/ 1219499 w 2195098"/>
              <a:gd name="connsiteY56" fmla="*/ 3120373 h 3120373"/>
              <a:gd name="connsiteX57" fmla="*/ 975599 w 2195098"/>
              <a:gd name="connsiteY57" fmla="*/ 3120373 h 3120373"/>
              <a:gd name="connsiteX58" fmla="*/ 731699 w 2195098"/>
              <a:gd name="connsiteY58" fmla="*/ 3120373 h 3120373"/>
              <a:gd name="connsiteX59" fmla="*/ 487799 w 2195098"/>
              <a:gd name="connsiteY59" fmla="*/ 3120373 h 3120373"/>
              <a:gd name="connsiteX60" fmla="*/ 243900 w 2195098"/>
              <a:gd name="connsiteY60" fmla="*/ 3120373 h 3120373"/>
              <a:gd name="connsiteX61" fmla="*/ 0 w 2195098"/>
              <a:gd name="connsiteY61" fmla="*/ 3120373 h 3120373"/>
              <a:gd name="connsiteX62" fmla="*/ 0 w 2195098"/>
              <a:gd name="connsiteY62" fmla="*/ 2773665 h 3120373"/>
              <a:gd name="connsiteX63" fmla="*/ 0 w 2195098"/>
              <a:gd name="connsiteY63" fmla="*/ 2426957 h 3120373"/>
              <a:gd name="connsiteX64" fmla="*/ 0 w 2195098"/>
              <a:gd name="connsiteY64" fmla="*/ 2080249 h 3120373"/>
              <a:gd name="connsiteX65" fmla="*/ 0 w 2195098"/>
              <a:gd name="connsiteY65" fmla="*/ 1733541 h 3120373"/>
              <a:gd name="connsiteX66" fmla="*/ 0 w 2195098"/>
              <a:gd name="connsiteY66" fmla="*/ 1386832 h 3120373"/>
              <a:gd name="connsiteX67" fmla="*/ 0 w 2195098"/>
              <a:gd name="connsiteY67" fmla="*/ 1040124 h 3120373"/>
              <a:gd name="connsiteX68" fmla="*/ 0 w 2195098"/>
              <a:gd name="connsiteY68" fmla="*/ 693416 h 3120373"/>
              <a:gd name="connsiteX69" fmla="*/ 0 w 2195098"/>
              <a:gd name="connsiteY69" fmla="*/ 346708 h 3120373"/>
              <a:gd name="connsiteX70" fmla="*/ 0 w 2195098"/>
              <a:gd name="connsiteY7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3004804 h 3120373"/>
              <a:gd name="connsiteX53" fmla="*/ 2195098 w 2195098"/>
              <a:gd name="connsiteY53" fmla="*/ 3120373 h 3120373"/>
              <a:gd name="connsiteX54" fmla="*/ 1951198 w 2195098"/>
              <a:gd name="connsiteY54" fmla="*/ 3120373 h 3120373"/>
              <a:gd name="connsiteX55" fmla="*/ 1707299 w 2195098"/>
              <a:gd name="connsiteY55" fmla="*/ 3120373 h 3120373"/>
              <a:gd name="connsiteX56" fmla="*/ 1463399 w 2195098"/>
              <a:gd name="connsiteY56" fmla="*/ 3120373 h 3120373"/>
              <a:gd name="connsiteX57" fmla="*/ 1219499 w 2195098"/>
              <a:gd name="connsiteY57" fmla="*/ 3120373 h 3120373"/>
              <a:gd name="connsiteX58" fmla="*/ 975599 w 2195098"/>
              <a:gd name="connsiteY58" fmla="*/ 3120373 h 3120373"/>
              <a:gd name="connsiteX59" fmla="*/ 731699 w 2195098"/>
              <a:gd name="connsiteY59" fmla="*/ 3120373 h 3120373"/>
              <a:gd name="connsiteX60" fmla="*/ 487799 w 2195098"/>
              <a:gd name="connsiteY60" fmla="*/ 3120373 h 3120373"/>
              <a:gd name="connsiteX61" fmla="*/ 243900 w 2195098"/>
              <a:gd name="connsiteY61" fmla="*/ 3120373 h 3120373"/>
              <a:gd name="connsiteX62" fmla="*/ 0 w 2195098"/>
              <a:gd name="connsiteY62" fmla="*/ 3120373 h 3120373"/>
              <a:gd name="connsiteX63" fmla="*/ 0 w 2195098"/>
              <a:gd name="connsiteY63" fmla="*/ 2773665 h 3120373"/>
              <a:gd name="connsiteX64" fmla="*/ 0 w 2195098"/>
              <a:gd name="connsiteY64" fmla="*/ 2426957 h 3120373"/>
              <a:gd name="connsiteX65" fmla="*/ 0 w 2195098"/>
              <a:gd name="connsiteY65" fmla="*/ 2080249 h 3120373"/>
              <a:gd name="connsiteX66" fmla="*/ 0 w 2195098"/>
              <a:gd name="connsiteY66" fmla="*/ 1733541 h 3120373"/>
              <a:gd name="connsiteX67" fmla="*/ 0 w 2195098"/>
              <a:gd name="connsiteY67" fmla="*/ 1386832 h 3120373"/>
              <a:gd name="connsiteX68" fmla="*/ 0 w 2195098"/>
              <a:gd name="connsiteY68" fmla="*/ 1040124 h 3120373"/>
              <a:gd name="connsiteX69" fmla="*/ 0 w 2195098"/>
              <a:gd name="connsiteY69" fmla="*/ 693416 h 3120373"/>
              <a:gd name="connsiteX70" fmla="*/ 0 w 2195098"/>
              <a:gd name="connsiteY70" fmla="*/ 346708 h 3120373"/>
              <a:gd name="connsiteX71" fmla="*/ 0 w 2195098"/>
              <a:gd name="connsiteY7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1951198 w 2195098"/>
              <a:gd name="connsiteY55" fmla="*/ 3120373 h 3120373"/>
              <a:gd name="connsiteX56" fmla="*/ 1707299 w 2195098"/>
              <a:gd name="connsiteY56" fmla="*/ 3120373 h 3120373"/>
              <a:gd name="connsiteX57" fmla="*/ 1463399 w 2195098"/>
              <a:gd name="connsiteY57" fmla="*/ 3120373 h 3120373"/>
              <a:gd name="connsiteX58" fmla="*/ 1219499 w 2195098"/>
              <a:gd name="connsiteY58" fmla="*/ 3120373 h 3120373"/>
              <a:gd name="connsiteX59" fmla="*/ 975599 w 2195098"/>
              <a:gd name="connsiteY59" fmla="*/ 3120373 h 3120373"/>
              <a:gd name="connsiteX60" fmla="*/ 731699 w 2195098"/>
              <a:gd name="connsiteY60" fmla="*/ 3120373 h 3120373"/>
              <a:gd name="connsiteX61" fmla="*/ 487799 w 2195098"/>
              <a:gd name="connsiteY61" fmla="*/ 3120373 h 3120373"/>
              <a:gd name="connsiteX62" fmla="*/ 243900 w 2195098"/>
              <a:gd name="connsiteY62" fmla="*/ 3120373 h 3120373"/>
              <a:gd name="connsiteX63" fmla="*/ 0 w 2195098"/>
              <a:gd name="connsiteY63" fmla="*/ 3120373 h 3120373"/>
              <a:gd name="connsiteX64" fmla="*/ 0 w 2195098"/>
              <a:gd name="connsiteY64" fmla="*/ 2773665 h 3120373"/>
              <a:gd name="connsiteX65" fmla="*/ 0 w 2195098"/>
              <a:gd name="connsiteY65" fmla="*/ 2426957 h 3120373"/>
              <a:gd name="connsiteX66" fmla="*/ 0 w 2195098"/>
              <a:gd name="connsiteY66" fmla="*/ 2080249 h 3120373"/>
              <a:gd name="connsiteX67" fmla="*/ 0 w 2195098"/>
              <a:gd name="connsiteY67" fmla="*/ 1733541 h 3120373"/>
              <a:gd name="connsiteX68" fmla="*/ 0 w 2195098"/>
              <a:gd name="connsiteY68" fmla="*/ 1386832 h 3120373"/>
              <a:gd name="connsiteX69" fmla="*/ 0 w 2195098"/>
              <a:gd name="connsiteY69" fmla="*/ 1040124 h 3120373"/>
              <a:gd name="connsiteX70" fmla="*/ 0 w 2195098"/>
              <a:gd name="connsiteY70" fmla="*/ 693416 h 3120373"/>
              <a:gd name="connsiteX71" fmla="*/ 0 w 2195098"/>
              <a:gd name="connsiteY71" fmla="*/ 346708 h 3120373"/>
              <a:gd name="connsiteX72" fmla="*/ 0 w 2195098"/>
              <a:gd name="connsiteY7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032498 w 2195098"/>
              <a:gd name="connsiteY55" fmla="*/ 3120373 h 3120373"/>
              <a:gd name="connsiteX56" fmla="*/ 1951198 w 2195098"/>
              <a:gd name="connsiteY56" fmla="*/ 3120373 h 3120373"/>
              <a:gd name="connsiteX57" fmla="*/ 1707299 w 2195098"/>
              <a:gd name="connsiteY57" fmla="*/ 3120373 h 3120373"/>
              <a:gd name="connsiteX58" fmla="*/ 1463399 w 2195098"/>
              <a:gd name="connsiteY58" fmla="*/ 3120373 h 3120373"/>
              <a:gd name="connsiteX59" fmla="*/ 1219499 w 2195098"/>
              <a:gd name="connsiteY59" fmla="*/ 3120373 h 3120373"/>
              <a:gd name="connsiteX60" fmla="*/ 975599 w 2195098"/>
              <a:gd name="connsiteY60" fmla="*/ 3120373 h 3120373"/>
              <a:gd name="connsiteX61" fmla="*/ 731699 w 2195098"/>
              <a:gd name="connsiteY61" fmla="*/ 3120373 h 3120373"/>
              <a:gd name="connsiteX62" fmla="*/ 487799 w 2195098"/>
              <a:gd name="connsiteY62" fmla="*/ 3120373 h 3120373"/>
              <a:gd name="connsiteX63" fmla="*/ 243900 w 2195098"/>
              <a:gd name="connsiteY63" fmla="*/ 3120373 h 3120373"/>
              <a:gd name="connsiteX64" fmla="*/ 0 w 2195098"/>
              <a:gd name="connsiteY64" fmla="*/ 3120373 h 3120373"/>
              <a:gd name="connsiteX65" fmla="*/ 0 w 2195098"/>
              <a:gd name="connsiteY65" fmla="*/ 2773665 h 3120373"/>
              <a:gd name="connsiteX66" fmla="*/ 0 w 2195098"/>
              <a:gd name="connsiteY66" fmla="*/ 2426957 h 3120373"/>
              <a:gd name="connsiteX67" fmla="*/ 0 w 2195098"/>
              <a:gd name="connsiteY67" fmla="*/ 2080249 h 3120373"/>
              <a:gd name="connsiteX68" fmla="*/ 0 w 2195098"/>
              <a:gd name="connsiteY68" fmla="*/ 1733541 h 3120373"/>
              <a:gd name="connsiteX69" fmla="*/ 0 w 2195098"/>
              <a:gd name="connsiteY69" fmla="*/ 1386832 h 3120373"/>
              <a:gd name="connsiteX70" fmla="*/ 0 w 2195098"/>
              <a:gd name="connsiteY70" fmla="*/ 1040124 h 3120373"/>
              <a:gd name="connsiteX71" fmla="*/ 0 w 2195098"/>
              <a:gd name="connsiteY71" fmla="*/ 693416 h 3120373"/>
              <a:gd name="connsiteX72" fmla="*/ 0 w 2195098"/>
              <a:gd name="connsiteY72" fmla="*/ 346708 h 3120373"/>
              <a:gd name="connsiteX73" fmla="*/ 0 w 2195098"/>
              <a:gd name="connsiteY7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07299 w 2195098"/>
              <a:gd name="connsiteY58" fmla="*/ 3120373 h 3120373"/>
              <a:gd name="connsiteX59" fmla="*/ 1463399 w 2195098"/>
              <a:gd name="connsiteY59" fmla="*/ 3120373 h 3120373"/>
              <a:gd name="connsiteX60" fmla="*/ 1219499 w 2195098"/>
              <a:gd name="connsiteY60" fmla="*/ 3120373 h 3120373"/>
              <a:gd name="connsiteX61" fmla="*/ 975599 w 2195098"/>
              <a:gd name="connsiteY61" fmla="*/ 3120373 h 3120373"/>
              <a:gd name="connsiteX62" fmla="*/ 731699 w 2195098"/>
              <a:gd name="connsiteY62" fmla="*/ 3120373 h 3120373"/>
              <a:gd name="connsiteX63" fmla="*/ 487799 w 2195098"/>
              <a:gd name="connsiteY63" fmla="*/ 3120373 h 3120373"/>
              <a:gd name="connsiteX64" fmla="*/ 243900 w 2195098"/>
              <a:gd name="connsiteY64" fmla="*/ 3120373 h 3120373"/>
              <a:gd name="connsiteX65" fmla="*/ 0 w 2195098"/>
              <a:gd name="connsiteY65" fmla="*/ 3120373 h 3120373"/>
              <a:gd name="connsiteX66" fmla="*/ 0 w 2195098"/>
              <a:gd name="connsiteY66" fmla="*/ 2773665 h 3120373"/>
              <a:gd name="connsiteX67" fmla="*/ 0 w 2195098"/>
              <a:gd name="connsiteY67" fmla="*/ 2426957 h 3120373"/>
              <a:gd name="connsiteX68" fmla="*/ 0 w 2195098"/>
              <a:gd name="connsiteY68" fmla="*/ 2080249 h 3120373"/>
              <a:gd name="connsiteX69" fmla="*/ 0 w 2195098"/>
              <a:gd name="connsiteY69" fmla="*/ 1733541 h 3120373"/>
              <a:gd name="connsiteX70" fmla="*/ 0 w 2195098"/>
              <a:gd name="connsiteY70" fmla="*/ 1386832 h 3120373"/>
              <a:gd name="connsiteX71" fmla="*/ 0 w 2195098"/>
              <a:gd name="connsiteY71" fmla="*/ 1040124 h 3120373"/>
              <a:gd name="connsiteX72" fmla="*/ 0 w 2195098"/>
              <a:gd name="connsiteY72" fmla="*/ 693416 h 3120373"/>
              <a:gd name="connsiteX73" fmla="*/ 0 w 2195098"/>
              <a:gd name="connsiteY73" fmla="*/ 346708 h 3120373"/>
              <a:gd name="connsiteX74" fmla="*/ 0 w 2195098"/>
              <a:gd name="connsiteY7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788599 w 2195098"/>
              <a:gd name="connsiteY58" fmla="*/ 3120373 h 3120373"/>
              <a:gd name="connsiteX59" fmla="*/ 1707299 w 2195098"/>
              <a:gd name="connsiteY59" fmla="*/ 3120373 h 3120373"/>
              <a:gd name="connsiteX60" fmla="*/ 1463399 w 2195098"/>
              <a:gd name="connsiteY60" fmla="*/ 3120373 h 3120373"/>
              <a:gd name="connsiteX61" fmla="*/ 1219499 w 2195098"/>
              <a:gd name="connsiteY61" fmla="*/ 3120373 h 3120373"/>
              <a:gd name="connsiteX62" fmla="*/ 975599 w 2195098"/>
              <a:gd name="connsiteY62" fmla="*/ 3120373 h 3120373"/>
              <a:gd name="connsiteX63" fmla="*/ 731699 w 2195098"/>
              <a:gd name="connsiteY63" fmla="*/ 3120373 h 3120373"/>
              <a:gd name="connsiteX64" fmla="*/ 487799 w 2195098"/>
              <a:gd name="connsiteY64" fmla="*/ 3120373 h 3120373"/>
              <a:gd name="connsiteX65" fmla="*/ 243900 w 2195098"/>
              <a:gd name="connsiteY65" fmla="*/ 3120373 h 3120373"/>
              <a:gd name="connsiteX66" fmla="*/ 0 w 2195098"/>
              <a:gd name="connsiteY66" fmla="*/ 3120373 h 3120373"/>
              <a:gd name="connsiteX67" fmla="*/ 0 w 2195098"/>
              <a:gd name="connsiteY67" fmla="*/ 2773665 h 3120373"/>
              <a:gd name="connsiteX68" fmla="*/ 0 w 2195098"/>
              <a:gd name="connsiteY68" fmla="*/ 2426957 h 3120373"/>
              <a:gd name="connsiteX69" fmla="*/ 0 w 2195098"/>
              <a:gd name="connsiteY69" fmla="*/ 2080249 h 3120373"/>
              <a:gd name="connsiteX70" fmla="*/ 0 w 2195098"/>
              <a:gd name="connsiteY70" fmla="*/ 1733541 h 3120373"/>
              <a:gd name="connsiteX71" fmla="*/ 0 w 2195098"/>
              <a:gd name="connsiteY71" fmla="*/ 1386832 h 3120373"/>
              <a:gd name="connsiteX72" fmla="*/ 0 w 2195098"/>
              <a:gd name="connsiteY72" fmla="*/ 1040124 h 3120373"/>
              <a:gd name="connsiteX73" fmla="*/ 0 w 2195098"/>
              <a:gd name="connsiteY73" fmla="*/ 693416 h 3120373"/>
              <a:gd name="connsiteX74" fmla="*/ 0 w 2195098"/>
              <a:gd name="connsiteY74" fmla="*/ 346708 h 3120373"/>
              <a:gd name="connsiteX75" fmla="*/ 0 w 2195098"/>
              <a:gd name="connsiteY7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463399 w 2195098"/>
              <a:gd name="connsiteY61" fmla="*/ 3120373 h 3120373"/>
              <a:gd name="connsiteX62" fmla="*/ 1219499 w 2195098"/>
              <a:gd name="connsiteY62" fmla="*/ 3120373 h 3120373"/>
              <a:gd name="connsiteX63" fmla="*/ 975599 w 2195098"/>
              <a:gd name="connsiteY63" fmla="*/ 3120373 h 3120373"/>
              <a:gd name="connsiteX64" fmla="*/ 731699 w 2195098"/>
              <a:gd name="connsiteY64" fmla="*/ 3120373 h 3120373"/>
              <a:gd name="connsiteX65" fmla="*/ 487799 w 2195098"/>
              <a:gd name="connsiteY65" fmla="*/ 3120373 h 3120373"/>
              <a:gd name="connsiteX66" fmla="*/ 243900 w 2195098"/>
              <a:gd name="connsiteY66" fmla="*/ 3120373 h 3120373"/>
              <a:gd name="connsiteX67" fmla="*/ 0 w 2195098"/>
              <a:gd name="connsiteY67" fmla="*/ 3120373 h 3120373"/>
              <a:gd name="connsiteX68" fmla="*/ 0 w 2195098"/>
              <a:gd name="connsiteY68" fmla="*/ 2773665 h 3120373"/>
              <a:gd name="connsiteX69" fmla="*/ 0 w 2195098"/>
              <a:gd name="connsiteY69" fmla="*/ 2426957 h 3120373"/>
              <a:gd name="connsiteX70" fmla="*/ 0 w 2195098"/>
              <a:gd name="connsiteY70" fmla="*/ 2080249 h 3120373"/>
              <a:gd name="connsiteX71" fmla="*/ 0 w 2195098"/>
              <a:gd name="connsiteY71" fmla="*/ 1733541 h 3120373"/>
              <a:gd name="connsiteX72" fmla="*/ 0 w 2195098"/>
              <a:gd name="connsiteY72" fmla="*/ 1386832 h 3120373"/>
              <a:gd name="connsiteX73" fmla="*/ 0 w 2195098"/>
              <a:gd name="connsiteY73" fmla="*/ 1040124 h 3120373"/>
              <a:gd name="connsiteX74" fmla="*/ 0 w 2195098"/>
              <a:gd name="connsiteY74" fmla="*/ 693416 h 3120373"/>
              <a:gd name="connsiteX75" fmla="*/ 0 w 2195098"/>
              <a:gd name="connsiteY75" fmla="*/ 346708 h 3120373"/>
              <a:gd name="connsiteX76" fmla="*/ 0 w 2195098"/>
              <a:gd name="connsiteY7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544699 w 2195098"/>
              <a:gd name="connsiteY61" fmla="*/ 3120373 h 3120373"/>
              <a:gd name="connsiteX62" fmla="*/ 1463399 w 2195098"/>
              <a:gd name="connsiteY62" fmla="*/ 3120373 h 3120373"/>
              <a:gd name="connsiteX63" fmla="*/ 1219499 w 2195098"/>
              <a:gd name="connsiteY63" fmla="*/ 3120373 h 3120373"/>
              <a:gd name="connsiteX64" fmla="*/ 975599 w 2195098"/>
              <a:gd name="connsiteY64" fmla="*/ 3120373 h 3120373"/>
              <a:gd name="connsiteX65" fmla="*/ 731699 w 2195098"/>
              <a:gd name="connsiteY65" fmla="*/ 3120373 h 3120373"/>
              <a:gd name="connsiteX66" fmla="*/ 487799 w 2195098"/>
              <a:gd name="connsiteY66" fmla="*/ 3120373 h 3120373"/>
              <a:gd name="connsiteX67" fmla="*/ 243900 w 2195098"/>
              <a:gd name="connsiteY67" fmla="*/ 3120373 h 3120373"/>
              <a:gd name="connsiteX68" fmla="*/ 0 w 2195098"/>
              <a:gd name="connsiteY68" fmla="*/ 3120373 h 3120373"/>
              <a:gd name="connsiteX69" fmla="*/ 0 w 2195098"/>
              <a:gd name="connsiteY69" fmla="*/ 2773665 h 3120373"/>
              <a:gd name="connsiteX70" fmla="*/ 0 w 2195098"/>
              <a:gd name="connsiteY70" fmla="*/ 2426957 h 3120373"/>
              <a:gd name="connsiteX71" fmla="*/ 0 w 2195098"/>
              <a:gd name="connsiteY71" fmla="*/ 2080249 h 3120373"/>
              <a:gd name="connsiteX72" fmla="*/ 0 w 2195098"/>
              <a:gd name="connsiteY72" fmla="*/ 1733541 h 3120373"/>
              <a:gd name="connsiteX73" fmla="*/ 0 w 2195098"/>
              <a:gd name="connsiteY73" fmla="*/ 1386832 h 3120373"/>
              <a:gd name="connsiteX74" fmla="*/ 0 w 2195098"/>
              <a:gd name="connsiteY74" fmla="*/ 1040124 h 3120373"/>
              <a:gd name="connsiteX75" fmla="*/ 0 w 2195098"/>
              <a:gd name="connsiteY75" fmla="*/ 693416 h 3120373"/>
              <a:gd name="connsiteX76" fmla="*/ 0 w 2195098"/>
              <a:gd name="connsiteY76" fmla="*/ 346708 h 3120373"/>
              <a:gd name="connsiteX77" fmla="*/ 0 w 2195098"/>
              <a:gd name="connsiteY7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219499 w 2195098"/>
              <a:gd name="connsiteY64" fmla="*/ 3120373 h 3120373"/>
              <a:gd name="connsiteX65" fmla="*/ 975599 w 2195098"/>
              <a:gd name="connsiteY65" fmla="*/ 3120373 h 3120373"/>
              <a:gd name="connsiteX66" fmla="*/ 731699 w 2195098"/>
              <a:gd name="connsiteY66" fmla="*/ 3120373 h 3120373"/>
              <a:gd name="connsiteX67" fmla="*/ 487799 w 2195098"/>
              <a:gd name="connsiteY67" fmla="*/ 3120373 h 3120373"/>
              <a:gd name="connsiteX68" fmla="*/ 243900 w 2195098"/>
              <a:gd name="connsiteY68" fmla="*/ 3120373 h 3120373"/>
              <a:gd name="connsiteX69" fmla="*/ 0 w 2195098"/>
              <a:gd name="connsiteY69" fmla="*/ 3120373 h 3120373"/>
              <a:gd name="connsiteX70" fmla="*/ 0 w 2195098"/>
              <a:gd name="connsiteY70" fmla="*/ 2773665 h 3120373"/>
              <a:gd name="connsiteX71" fmla="*/ 0 w 2195098"/>
              <a:gd name="connsiteY71" fmla="*/ 2426957 h 3120373"/>
              <a:gd name="connsiteX72" fmla="*/ 0 w 2195098"/>
              <a:gd name="connsiteY72" fmla="*/ 2080249 h 3120373"/>
              <a:gd name="connsiteX73" fmla="*/ 0 w 2195098"/>
              <a:gd name="connsiteY73" fmla="*/ 1733541 h 3120373"/>
              <a:gd name="connsiteX74" fmla="*/ 0 w 2195098"/>
              <a:gd name="connsiteY74" fmla="*/ 1386832 h 3120373"/>
              <a:gd name="connsiteX75" fmla="*/ 0 w 2195098"/>
              <a:gd name="connsiteY75" fmla="*/ 1040124 h 3120373"/>
              <a:gd name="connsiteX76" fmla="*/ 0 w 2195098"/>
              <a:gd name="connsiteY76" fmla="*/ 693416 h 3120373"/>
              <a:gd name="connsiteX77" fmla="*/ 0 w 2195098"/>
              <a:gd name="connsiteY77" fmla="*/ 346708 h 3120373"/>
              <a:gd name="connsiteX78" fmla="*/ 0 w 2195098"/>
              <a:gd name="connsiteY7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00799 w 2195098"/>
              <a:gd name="connsiteY64" fmla="*/ 3120373 h 3120373"/>
              <a:gd name="connsiteX65" fmla="*/ 1219499 w 2195098"/>
              <a:gd name="connsiteY65" fmla="*/ 3120373 h 3120373"/>
              <a:gd name="connsiteX66" fmla="*/ 975599 w 2195098"/>
              <a:gd name="connsiteY66" fmla="*/ 3120373 h 3120373"/>
              <a:gd name="connsiteX67" fmla="*/ 731699 w 2195098"/>
              <a:gd name="connsiteY67" fmla="*/ 3120373 h 3120373"/>
              <a:gd name="connsiteX68" fmla="*/ 487799 w 2195098"/>
              <a:gd name="connsiteY68" fmla="*/ 3120373 h 3120373"/>
              <a:gd name="connsiteX69" fmla="*/ 243900 w 2195098"/>
              <a:gd name="connsiteY69" fmla="*/ 3120373 h 3120373"/>
              <a:gd name="connsiteX70" fmla="*/ 0 w 2195098"/>
              <a:gd name="connsiteY70" fmla="*/ 3120373 h 3120373"/>
              <a:gd name="connsiteX71" fmla="*/ 0 w 2195098"/>
              <a:gd name="connsiteY71" fmla="*/ 2773665 h 3120373"/>
              <a:gd name="connsiteX72" fmla="*/ 0 w 2195098"/>
              <a:gd name="connsiteY72" fmla="*/ 2426957 h 3120373"/>
              <a:gd name="connsiteX73" fmla="*/ 0 w 2195098"/>
              <a:gd name="connsiteY73" fmla="*/ 2080249 h 3120373"/>
              <a:gd name="connsiteX74" fmla="*/ 0 w 2195098"/>
              <a:gd name="connsiteY74" fmla="*/ 1733541 h 3120373"/>
              <a:gd name="connsiteX75" fmla="*/ 0 w 2195098"/>
              <a:gd name="connsiteY75" fmla="*/ 1386832 h 3120373"/>
              <a:gd name="connsiteX76" fmla="*/ 0 w 2195098"/>
              <a:gd name="connsiteY76" fmla="*/ 1040124 h 3120373"/>
              <a:gd name="connsiteX77" fmla="*/ 0 w 2195098"/>
              <a:gd name="connsiteY77" fmla="*/ 693416 h 3120373"/>
              <a:gd name="connsiteX78" fmla="*/ 0 w 2195098"/>
              <a:gd name="connsiteY78" fmla="*/ 346708 h 3120373"/>
              <a:gd name="connsiteX79" fmla="*/ 0 w 2195098"/>
              <a:gd name="connsiteY7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975599 w 2195098"/>
              <a:gd name="connsiteY67" fmla="*/ 3120373 h 3120373"/>
              <a:gd name="connsiteX68" fmla="*/ 731699 w 2195098"/>
              <a:gd name="connsiteY68" fmla="*/ 3120373 h 3120373"/>
              <a:gd name="connsiteX69" fmla="*/ 487799 w 2195098"/>
              <a:gd name="connsiteY69" fmla="*/ 3120373 h 3120373"/>
              <a:gd name="connsiteX70" fmla="*/ 243900 w 2195098"/>
              <a:gd name="connsiteY70" fmla="*/ 3120373 h 3120373"/>
              <a:gd name="connsiteX71" fmla="*/ 0 w 2195098"/>
              <a:gd name="connsiteY71" fmla="*/ 3120373 h 3120373"/>
              <a:gd name="connsiteX72" fmla="*/ 0 w 2195098"/>
              <a:gd name="connsiteY72" fmla="*/ 2773665 h 3120373"/>
              <a:gd name="connsiteX73" fmla="*/ 0 w 2195098"/>
              <a:gd name="connsiteY73" fmla="*/ 2426957 h 3120373"/>
              <a:gd name="connsiteX74" fmla="*/ 0 w 2195098"/>
              <a:gd name="connsiteY74" fmla="*/ 2080249 h 3120373"/>
              <a:gd name="connsiteX75" fmla="*/ 0 w 2195098"/>
              <a:gd name="connsiteY75" fmla="*/ 1733541 h 3120373"/>
              <a:gd name="connsiteX76" fmla="*/ 0 w 2195098"/>
              <a:gd name="connsiteY76" fmla="*/ 1386832 h 3120373"/>
              <a:gd name="connsiteX77" fmla="*/ 0 w 2195098"/>
              <a:gd name="connsiteY77" fmla="*/ 1040124 h 3120373"/>
              <a:gd name="connsiteX78" fmla="*/ 0 w 2195098"/>
              <a:gd name="connsiteY78" fmla="*/ 693416 h 3120373"/>
              <a:gd name="connsiteX79" fmla="*/ 0 w 2195098"/>
              <a:gd name="connsiteY79" fmla="*/ 346708 h 3120373"/>
              <a:gd name="connsiteX80" fmla="*/ 0 w 2195098"/>
              <a:gd name="connsiteY8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056899 w 2195098"/>
              <a:gd name="connsiteY67" fmla="*/ 3120373 h 3120373"/>
              <a:gd name="connsiteX68" fmla="*/ 975599 w 2195098"/>
              <a:gd name="connsiteY68" fmla="*/ 3120373 h 3120373"/>
              <a:gd name="connsiteX69" fmla="*/ 731699 w 2195098"/>
              <a:gd name="connsiteY69" fmla="*/ 3120373 h 3120373"/>
              <a:gd name="connsiteX70" fmla="*/ 487799 w 2195098"/>
              <a:gd name="connsiteY70" fmla="*/ 3120373 h 3120373"/>
              <a:gd name="connsiteX71" fmla="*/ 243900 w 2195098"/>
              <a:gd name="connsiteY71" fmla="*/ 3120373 h 3120373"/>
              <a:gd name="connsiteX72" fmla="*/ 0 w 2195098"/>
              <a:gd name="connsiteY72" fmla="*/ 3120373 h 3120373"/>
              <a:gd name="connsiteX73" fmla="*/ 0 w 2195098"/>
              <a:gd name="connsiteY73" fmla="*/ 2773665 h 3120373"/>
              <a:gd name="connsiteX74" fmla="*/ 0 w 2195098"/>
              <a:gd name="connsiteY74" fmla="*/ 2426957 h 3120373"/>
              <a:gd name="connsiteX75" fmla="*/ 0 w 2195098"/>
              <a:gd name="connsiteY75" fmla="*/ 2080249 h 3120373"/>
              <a:gd name="connsiteX76" fmla="*/ 0 w 2195098"/>
              <a:gd name="connsiteY76" fmla="*/ 1733541 h 3120373"/>
              <a:gd name="connsiteX77" fmla="*/ 0 w 2195098"/>
              <a:gd name="connsiteY77" fmla="*/ 1386832 h 3120373"/>
              <a:gd name="connsiteX78" fmla="*/ 0 w 2195098"/>
              <a:gd name="connsiteY78" fmla="*/ 1040124 h 3120373"/>
              <a:gd name="connsiteX79" fmla="*/ 0 w 2195098"/>
              <a:gd name="connsiteY79" fmla="*/ 693416 h 3120373"/>
              <a:gd name="connsiteX80" fmla="*/ 0 w 2195098"/>
              <a:gd name="connsiteY80" fmla="*/ 346708 h 3120373"/>
              <a:gd name="connsiteX81" fmla="*/ 0 w 2195098"/>
              <a:gd name="connsiteY8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731699 w 2195098"/>
              <a:gd name="connsiteY70" fmla="*/ 3120373 h 3120373"/>
              <a:gd name="connsiteX71" fmla="*/ 487799 w 2195098"/>
              <a:gd name="connsiteY71" fmla="*/ 3120373 h 3120373"/>
              <a:gd name="connsiteX72" fmla="*/ 243900 w 2195098"/>
              <a:gd name="connsiteY72" fmla="*/ 3120373 h 3120373"/>
              <a:gd name="connsiteX73" fmla="*/ 0 w 2195098"/>
              <a:gd name="connsiteY73" fmla="*/ 3120373 h 3120373"/>
              <a:gd name="connsiteX74" fmla="*/ 0 w 2195098"/>
              <a:gd name="connsiteY74" fmla="*/ 2773665 h 3120373"/>
              <a:gd name="connsiteX75" fmla="*/ 0 w 2195098"/>
              <a:gd name="connsiteY75" fmla="*/ 2426957 h 3120373"/>
              <a:gd name="connsiteX76" fmla="*/ 0 w 2195098"/>
              <a:gd name="connsiteY76" fmla="*/ 2080249 h 3120373"/>
              <a:gd name="connsiteX77" fmla="*/ 0 w 2195098"/>
              <a:gd name="connsiteY77" fmla="*/ 1733541 h 3120373"/>
              <a:gd name="connsiteX78" fmla="*/ 0 w 2195098"/>
              <a:gd name="connsiteY78" fmla="*/ 1386832 h 3120373"/>
              <a:gd name="connsiteX79" fmla="*/ 0 w 2195098"/>
              <a:gd name="connsiteY79" fmla="*/ 1040124 h 3120373"/>
              <a:gd name="connsiteX80" fmla="*/ 0 w 2195098"/>
              <a:gd name="connsiteY80" fmla="*/ 693416 h 3120373"/>
              <a:gd name="connsiteX81" fmla="*/ 0 w 2195098"/>
              <a:gd name="connsiteY81" fmla="*/ 346708 h 3120373"/>
              <a:gd name="connsiteX82" fmla="*/ 0 w 2195098"/>
              <a:gd name="connsiteY8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12999 w 2195098"/>
              <a:gd name="connsiteY70" fmla="*/ 3120373 h 3120373"/>
              <a:gd name="connsiteX71" fmla="*/ 731699 w 2195098"/>
              <a:gd name="connsiteY71" fmla="*/ 3120373 h 3120373"/>
              <a:gd name="connsiteX72" fmla="*/ 487799 w 2195098"/>
              <a:gd name="connsiteY72" fmla="*/ 3120373 h 3120373"/>
              <a:gd name="connsiteX73" fmla="*/ 243900 w 2195098"/>
              <a:gd name="connsiteY73" fmla="*/ 3120373 h 3120373"/>
              <a:gd name="connsiteX74" fmla="*/ 0 w 2195098"/>
              <a:gd name="connsiteY74" fmla="*/ 3120373 h 3120373"/>
              <a:gd name="connsiteX75" fmla="*/ 0 w 2195098"/>
              <a:gd name="connsiteY75" fmla="*/ 2773665 h 3120373"/>
              <a:gd name="connsiteX76" fmla="*/ 0 w 2195098"/>
              <a:gd name="connsiteY76" fmla="*/ 2426957 h 3120373"/>
              <a:gd name="connsiteX77" fmla="*/ 0 w 2195098"/>
              <a:gd name="connsiteY77" fmla="*/ 2080249 h 3120373"/>
              <a:gd name="connsiteX78" fmla="*/ 0 w 2195098"/>
              <a:gd name="connsiteY78" fmla="*/ 1733541 h 3120373"/>
              <a:gd name="connsiteX79" fmla="*/ 0 w 2195098"/>
              <a:gd name="connsiteY79" fmla="*/ 1386832 h 3120373"/>
              <a:gd name="connsiteX80" fmla="*/ 0 w 2195098"/>
              <a:gd name="connsiteY80" fmla="*/ 1040124 h 3120373"/>
              <a:gd name="connsiteX81" fmla="*/ 0 w 2195098"/>
              <a:gd name="connsiteY81" fmla="*/ 693416 h 3120373"/>
              <a:gd name="connsiteX82" fmla="*/ 0 w 2195098"/>
              <a:gd name="connsiteY82" fmla="*/ 346708 h 3120373"/>
              <a:gd name="connsiteX83" fmla="*/ 0 w 2195098"/>
              <a:gd name="connsiteY8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487799 w 2195098"/>
              <a:gd name="connsiteY73" fmla="*/ 3120373 h 3120373"/>
              <a:gd name="connsiteX74" fmla="*/ 243900 w 2195098"/>
              <a:gd name="connsiteY74" fmla="*/ 3120373 h 3120373"/>
              <a:gd name="connsiteX75" fmla="*/ 0 w 2195098"/>
              <a:gd name="connsiteY75" fmla="*/ 3120373 h 3120373"/>
              <a:gd name="connsiteX76" fmla="*/ 0 w 2195098"/>
              <a:gd name="connsiteY76" fmla="*/ 2773665 h 3120373"/>
              <a:gd name="connsiteX77" fmla="*/ 0 w 2195098"/>
              <a:gd name="connsiteY77" fmla="*/ 2426957 h 3120373"/>
              <a:gd name="connsiteX78" fmla="*/ 0 w 2195098"/>
              <a:gd name="connsiteY78" fmla="*/ 2080249 h 3120373"/>
              <a:gd name="connsiteX79" fmla="*/ 0 w 2195098"/>
              <a:gd name="connsiteY79" fmla="*/ 1733541 h 3120373"/>
              <a:gd name="connsiteX80" fmla="*/ 0 w 2195098"/>
              <a:gd name="connsiteY80" fmla="*/ 1386832 h 3120373"/>
              <a:gd name="connsiteX81" fmla="*/ 0 w 2195098"/>
              <a:gd name="connsiteY81" fmla="*/ 1040124 h 3120373"/>
              <a:gd name="connsiteX82" fmla="*/ 0 w 2195098"/>
              <a:gd name="connsiteY82" fmla="*/ 693416 h 3120373"/>
              <a:gd name="connsiteX83" fmla="*/ 0 w 2195098"/>
              <a:gd name="connsiteY83" fmla="*/ 346708 h 3120373"/>
              <a:gd name="connsiteX84" fmla="*/ 0 w 2195098"/>
              <a:gd name="connsiteY8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569099 w 2195098"/>
              <a:gd name="connsiteY73" fmla="*/ 3120373 h 3120373"/>
              <a:gd name="connsiteX74" fmla="*/ 487799 w 2195098"/>
              <a:gd name="connsiteY74" fmla="*/ 3120373 h 3120373"/>
              <a:gd name="connsiteX75" fmla="*/ 243900 w 2195098"/>
              <a:gd name="connsiteY75" fmla="*/ 3120373 h 3120373"/>
              <a:gd name="connsiteX76" fmla="*/ 0 w 2195098"/>
              <a:gd name="connsiteY76" fmla="*/ 3120373 h 3120373"/>
              <a:gd name="connsiteX77" fmla="*/ 0 w 2195098"/>
              <a:gd name="connsiteY77" fmla="*/ 2773665 h 3120373"/>
              <a:gd name="connsiteX78" fmla="*/ 0 w 2195098"/>
              <a:gd name="connsiteY78" fmla="*/ 2426957 h 3120373"/>
              <a:gd name="connsiteX79" fmla="*/ 0 w 2195098"/>
              <a:gd name="connsiteY79" fmla="*/ 2080249 h 3120373"/>
              <a:gd name="connsiteX80" fmla="*/ 0 w 2195098"/>
              <a:gd name="connsiteY80" fmla="*/ 1733541 h 3120373"/>
              <a:gd name="connsiteX81" fmla="*/ 0 w 2195098"/>
              <a:gd name="connsiteY81" fmla="*/ 1386832 h 3120373"/>
              <a:gd name="connsiteX82" fmla="*/ 0 w 2195098"/>
              <a:gd name="connsiteY82" fmla="*/ 1040124 h 3120373"/>
              <a:gd name="connsiteX83" fmla="*/ 0 w 2195098"/>
              <a:gd name="connsiteY83" fmla="*/ 693416 h 3120373"/>
              <a:gd name="connsiteX84" fmla="*/ 0 w 2195098"/>
              <a:gd name="connsiteY84" fmla="*/ 346708 h 3120373"/>
              <a:gd name="connsiteX85" fmla="*/ 0 w 2195098"/>
              <a:gd name="connsiteY8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243900 w 2195098"/>
              <a:gd name="connsiteY76" fmla="*/ 3120373 h 3120373"/>
              <a:gd name="connsiteX77" fmla="*/ 0 w 2195098"/>
              <a:gd name="connsiteY77" fmla="*/ 3120373 h 3120373"/>
              <a:gd name="connsiteX78" fmla="*/ 0 w 2195098"/>
              <a:gd name="connsiteY78" fmla="*/ 2773665 h 3120373"/>
              <a:gd name="connsiteX79" fmla="*/ 0 w 2195098"/>
              <a:gd name="connsiteY79" fmla="*/ 2426957 h 3120373"/>
              <a:gd name="connsiteX80" fmla="*/ 0 w 2195098"/>
              <a:gd name="connsiteY80" fmla="*/ 2080249 h 3120373"/>
              <a:gd name="connsiteX81" fmla="*/ 0 w 2195098"/>
              <a:gd name="connsiteY81" fmla="*/ 1733541 h 3120373"/>
              <a:gd name="connsiteX82" fmla="*/ 0 w 2195098"/>
              <a:gd name="connsiteY82" fmla="*/ 1386832 h 3120373"/>
              <a:gd name="connsiteX83" fmla="*/ 0 w 2195098"/>
              <a:gd name="connsiteY83" fmla="*/ 1040124 h 3120373"/>
              <a:gd name="connsiteX84" fmla="*/ 0 w 2195098"/>
              <a:gd name="connsiteY84" fmla="*/ 693416 h 3120373"/>
              <a:gd name="connsiteX85" fmla="*/ 0 w 2195098"/>
              <a:gd name="connsiteY85" fmla="*/ 346708 h 3120373"/>
              <a:gd name="connsiteX86" fmla="*/ 0 w 2195098"/>
              <a:gd name="connsiteY8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325199 w 2195098"/>
              <a:gd name="connsiteY76" fmla="*/ 3120373 h 3120373"/>
              <a:gd name="connsiteX77" fmla="*/ 243900 w 2195098"/>
              <a:gd name="connsiteY77" fmla="*/ 3120373 h 3120373"/>
              <a:gd name="connsiteX78" fmla="*/ 0 w 2195098"/>
              <a:gd name="connsiteY78" fmla="*/ 3120373 h 3120373"/>
              <a:gd name="connsiteX79" fmla="*/ 0 w 2195098"/>
              <a:gd name="connsiteY79" fmla="*/ 2773665 h 3120373"/>
              <a:gd name="connsiteX80" fmla="*/ 0 w 2195098"/>
              <a:gd name="connsiteY80" fmla="*/ 2426957 h 3120373"/>
              <a:gd name="connsiteX81" fmla="*/ 0 w 2195098"/>
              <a:gd name="connsiteY81" fmla="*/ 2080249 h 3120373"/>
              <a:gd name="connsiteX82" fmla="*/ 0 w 2195098"/>
              <a:gd name="connsiteY82" fmla="*/ 1733541 h 3120373"/>
              <a:gd name="connsiteX83" fmla="*/ 0 w 2195098"/>
              <a:gd name="connsiteY83" fmla="*/ 1386832 h 3120373"/>
              <a:gd name="connsiteX84" fmla="*/ 0 w 2195098"/>
              <a:gd name="connsiteY84" fmla="*/ 1040124 h 3120373"/>
              <a:gd name="connsiteX85" fmla="*/ 0 w 2195098"/>
              <a:gd name="connsiteY85" fmla="*/ 693416 h 3120373"/>
              <a:gd name="connsiteX86" fmla="*/ 0 w 2195098"/>
              <a:gd name="connsiteY86" fmla="*/ 346708 h 3120373"/>
              <a:gd name="connsiteX87" fmla="*/ 0 w 2195098"/>
              <a:gd name="connsiteY8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0 w 2195098"/>
              <a:gd name="connsiteY79" fmla="*/ 3120373 h 3120373"/>
              <a:gd name="connsiteX80" fmla="*/ 0 w 2195098"/>
              <a:gd name="connsiteY80" fmla="*/ 2773665 h 3120373"/>
              <a:gd name="connsiteX81" fmla="*/ 0 w 2195098"/>
              <a:gd name="connsiteY81" fmla="*/ 2426957 h 3120373"/>
              <a:gd name="connsiteX82" fmla="*/ 0 w 2195098"/>
              <a:gd name="connsiteY82" fmla="*/ 2080249 h 3120373"/>
              <a:gd name="connsiteX83" fmla="*/ 0 w 2195098"/>
              <a:gd name="connsiteY83" fmla="*/ 1733541 h 3120373"/>
              <a:gd name="connsiteX84" fmla="*/ 0 w 2195098"/>
              <a:gd name="connsiteY84" fmla="*/ 1386832 h 3120373"/>
              <a:gd name="connsiteX85" fmla="*/ 0 w 2195098"/>
              <a:gd name="connsiteY85" fmla="*/ 1040124 h 3120373"/>
              <a:gd name="connsiteX86" fmla="*/ 0 w 2195098"/>
              <a:gd name="connsiteY86" fmla="*/ 693416 h 3120373"/>
              <a:gd name="connsiteX87" fmla="*/ 0 w 2195098"/>
              <a:gd name="connsiteY87" fmla="*/ 346708 h 3120373"/>
              <a:gd name="connsiteX88" fmla="*/ 0 w 2195098"/>
              <a:gd name="connsiteY8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81300 w 2195098"/>
              <a:gd name="connsiteY79" fmla="*/ 3120373 h 3120373"/>
              <a:gd name="connsiteX80" fmla="*/ 0 w 2195098"/>
              <a:gd name="connsiteY80" fmla="*/ 3120373 h 3120373"/>
              <a:gd name="connsiteX81" fmla="*/ 0 w 2195098"/>
              <a:gd name="connsiteY81" fmla="*/ 2773665 h 3120373"/>
              <a:gd name="connsiteX82" fmla="*/ 0 w 2195098"/>
              <a:gd name="connsiteY82" fmla="*/ 2426957 h 3120373"/>
              <a:gd name="connsiteX83" fmla="*/ 0 w 2195098"/>
              <a:gd name="connsiteY83" fmla="*/ 2080249 h 3120373"/>
              <a:gd name="connsiteX84" fmla="*/ 0 w 2195098"/>
              <a:gd name="connsiteY84" fmla="*/ 1733541 h 3120373"/>
              <a:gd name="connsiteX85" fmla="*/ 0 w 2195098"/>
              <a:gd name="connsiteY85" fmla="*/ 1386832 h 3120373"/>
              <a:gd name="connsiteX86" fmla="*/ 0 w 2195098"/>
              <a:gd name="connsiteY86" fmla="*/ 1040124 h 3120373"/>
              <a:gd name="connsiteX87" fmla="*/ 0 w 2195098"/>
              <a:gd name="connsiteY87" fmla="*/ 693416 h 3120373"/>
              <a:gd name="connsiteX88" fmla="*/ 0 w 2195098"/>
              <a:gd name="connsiteY88" fmla="*/ 346708 h 3120373"/>
              <a:gd name="connsiteX89" fmla="*/ 0 w 2195098"/>
              <a:gd name="connsiteY8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773665 h 3120373"/>
              <a:gd name="connsiteX83" fmla="*/ 0 w 2195098"/>
              <a:gd name="connsiteY83" fmla="*/ 2426957 h 3120373"/>
              <a:gd name="connsiteX84" fmla="*/ 0 w 2195098"/>
              <a:gd name="connsiteY84" fmla="*/ 2080249 h 3120373"/>
              <a:gd name="connsiteX85" fmla="*/ 0 w 2195098"/>
              <a:gd name="connsiteY85" fmla="*/ 1733541 h 3120373"/>
              <a:gd name="connsiteX86" fmla="*/ 0 w 2195098"/>
              <a:gd name="connsiteY86" fmla="*/ 1386832 h 3120373"/>
              <a:gd name="connsiteX87" fmla="*/ 0 w 2195098"/>
              <a:gd name="connsiteY87" fmla="*/ 1040124 h 3120373"/>
              <a:gd name="connsiteX88" fmla="*/ 0 w 2195098"/>
              <a:gd name="connsiteY88" fmla="*/ 693416 h 3120373"/>
              <a:gd name="connsiteX89" fmla="*/ 0 w 2195098"/>
              <a:gd name="connsiteY89" fmla="*/ 346708 h 3120373"/>
              <a:gd name="connsiteX90" fmla="*/ 0 w 2195098"/>
              <a:gd name="connsiteY9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2889234 h 3120373"/>
              <a:gd name="connsiteX83" fmla="*/ 0 w 2195098"/>
              <a:gd name="connsiteY83" fmla="*/ 2773665 h 3120373"/>
              <a:gd name="connsiteX84" fmla="*/ 0 w 2195098"/>
              <a:gd name="connsiteY84" fmla="*/ 2426957 h 3120373"/>
              <a:gd name="connsiteX85" fmla="*/ 0 w 2195098"/>
              <a:gd name="connsiteY85" fmla="*/ 2080249 h 3120373"/>
              <a:gd name="connsiteX86" fmla="*/ 0 w 2195098"/>
              <a:gd name="connsiteY86" fmla="*/ 1733541 h 3120373"/>
              <a:gd name="connsiteX87" fmla="*/ 0 w 2195098"/>
              <a:gd name="connsiteY87" fmla="*/ 1386832 h 3120373"/>
              <a:gd name="connsiteX88" fmla="*/ 0 w 2195098"/>
              <a:gd name="connsiteY88" fmla="*/ 1040124 h 3120373"/>
              <a:gd name="connsiteX89" fmla="*/ 0 w 2195098"/>
              <a:gd name="connsiteY89" fmla="*/ 693416 h 3120373"/>
              <a:gd name="connsiteX90" fmla="*/ 0 w 2195098"/>
              <a:gd name="connsiteY90" fmla="*/ 346708 h 3120373"/>
              <a:gd name="connsiteX91" fmla="*/ 0 w 2195098"/>
              <a:gd name="connsiteY9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426957 h 3120373"/>
              <a:gd name="connsiteX86" fmla="*/ 0 w 2195098"/>
              <a:gd name="connsiteY86" fmla="*/ 2080249 h 3120373"/>
              <a:gd name="connsiteX87" fmla="*/ 0 w 2195098"/>
              <a:gd name="connsiteY87" fmla="*/ 1733541 h 3120373"/>
              <a:gd name="connsiteX88" fmla="*/ 0 w 2195098"/>
              <a:gd name="connsiteY88" fmla="*/ 1386832 h 3120373"/>
              <a:gd name="connsiteX89" fmla="*/ 0 w 2195098"/>
              <a:gd name="connsiteY89" fmla="*/ 1040124 h 3120373"/>
              <a:gd name="connsiteX90" fmla="*/ 0 w 2195098"/>
              <a:gd name="connsiteY90" fmla="*/ 693416 h 3120373"/>
              <a:gd name="connsiteX91" fmla="*/ 0 w 2195098"/>
              <a:gd name="connsiteY91" fmla="*/ 346708 h 3120373"/>
              <a:gd name="connsiteX92" fmla="*/ 0 w 2195098"/>
              <a:gd name="connsiteY9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542526 h 3120373"/>
              <a:gd name="connsiteX86" fmla="*/ 0 w 2195098"/>
              <a:gd name="connsiteY86" fmla="*/ 2426957 h 3120373"/>
              <a:gd name="connsiteX87" fmla="*/ 0 w 2195098"/>
              <a:gd name="connsiteY87" fmla="*/ 2080249 h 3120373"/>
              <a:gd name="connsiteX88" fmla="*/ 0 w 2195098"/>
              <a:gd name="connsiteY88" fmla="*/ 1733541 h 3120373"/>
              <a:gd name="connsiteX89" fmla="*/ 0 w 2195098"/>
              <a:gd name="connsiteY89" fmla="*/ 1386832 h 3120373"/>
              <a:gd name="connsiteX90" fmla="*/ 0 w 2195098"/>
              <a:gd name="connsiteY90" fmla="*/ 1040124 h 3120373"/>
              <a:gd name="connsiteX91" fmla="*/ 0 w 2195098"/>
              <a:gd name="connsiteY91" fmla="*/ 693416 h 3120373"/>
              <a:gd name="connsiteX92" fmla="*/ 0 w 2195098"/>
              <a:gd name="connsiteY92" fmla="*/ 346708 h 3120373"/>
              <a:gd name="connsiteX93" fmla="*/ 0 w 2195098"/>
              <a:gd name="connsiteY9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080249 h 3120373"/>
              <a:gd name="connsiteX89" fmla="*/ 0 w 2195098"/>
              <a:gd name="connsiteY89" fmla="*/ 1733541 h 3120373"/>
              <a:gd name="connsiteX90" fmla="*/ 0 w 2195098"/>
              <a:gd name="connsiteY90" fmla="*/ 1386832 h 3120373"/>
              <a:gd name="connsiteX91" fmla="*/ 0 w 2195098"/>
              <a:gd name="connsiteY91" fmla="*/ 1040124 h 3120373"/>
              <a:gd name="connsiteX92" fmla="*/ 0 w 2195098"/>
              <a:gd name="connsiteY92" fmla="*/ 693416 h 3120373"/>
              <a:gd name="connsiteX93" fmla="*/ 0 w 2195098"/>
              <a:gd name="connsiteY93" fmla="*/ 346708 h 3120373"/>
              <a:gd name="connsiteX94" fmla="*/ 0 w 2195098"/>
              <a:gd name="connsiteY9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195818 h 3120373"/>
              <a:gd name="connsiteX89" fmla="*/ 0 w 2195098"/>
              <a:gd name="connsiteY89" fmla="*/ 2080249 h 3120373"/>
              <a:gd name="connsiteX90" fmla="*/ 0 w 2195098"/>
              <a:gd name="connsiteY90" fmla="*/ 1733541 h 3120373"/>
              <a:gd name="connsiteX91" fmla="*/ 0 w 2195098"/>
              <a:gd name="connsiteY91" fmla="*/ 1386832 h 3120373"/>
              <a:gd name="connsiteX92" fmla="*/ 0 w 2195098"/>
              <a:gd name="connsiteY92" fmla="*/ 1040124 h 3120373"/>
              <a:gd name="connsiteX93" fmla="*/ 0 w 2195098"/>
              <a:gd name="connsiteY93" fmla="*/ 693416 h 3120373"/>
              <a:gd name="connsiteX94" fmla="*/ 0 w 2195098"/>
              <a:gd name="connsiteY94" fmla="*/ 346708 h 3120373"/>
              <a:gd name="connsiteX95" fmla="*/ 0 w 2195098"/>
              <a:gd name="connsiteY9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733541 h 3120373"/>
              <a:gd name="connsiteX92" fmla="*/ 0 w 2195098"/>
              <a:gd name="connsiteY92" fmla="*/ 1386832 h 3120373"/>
              <a:gd name="connsiteX93" fmla="*/ 0 w 2195098"/>
              <a:gd name="connsiteY93" fmla="*/ 1040124 h 3120373"/>
              <a:gd name="connsiteX94" fmla="*/ 0 w 2195098"/>
              <a:gd name="connsiteY94" fmla="*/ 693416 h 3120373"/>
              <a:gd name="connsiteX95" fmla="*/ 0 w 2195098"/>
              <a:gd name="connsiteY95" fmla="*/ 346708 h 3120373"/>
              <a:gd name="connsiteX96" fmla="*/ 0 w 2195098"/>
              <a:gd name="connsiteY9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849110 h 3120373"/>
              <a:gd name="connsiteX92" fmla="*/ 0 w 2195098"/>
              <a:gd name="connsiteY92" fmla="*/ 1733541 h 3120373"/>
              <a:gd name="connsiteX93" fmla="*/ 0 w 2195098"/>
              <a:gd name="connsiteY93" fmla="*/ 1386832 h 3120373"/>
              <a:gd name="connsiteX94" fmla="*/ 0 w 2195098"/>
              <a:gd name="connsiteY94" fmla="*/ 1040124 h 3120373"/>
              <a:gd name="connsiteX95" fmla="*/ 0 w 2195098"/>
              <a:gd name="connsiteY95" fmla="*/ 693416 h 3120373"/>
              <a:gd name="connsiteX96" fmla="*/ 0 w 2195098"/>
              <a:gd name="connsiteY96" fmla="*/ 346708 h 3120373"/>
              <a:gd name="connsiteX97" fmla="*/ 0 w 2195098"/>
              <a:gd name="connsiteY9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386832 h 3120373"/>
              <a:gd name="connsiteX95" fmla="*/ 0 w 2195098"/>
              <a:gd name="connsiteY95" fmla="*/ 1040124 h 3120373"/>
              <a:gd name="connsiteX96" fmla="*/ 0 w 2195098"/>
              <a:gd name="connsiteY96" fmla="*/ 693416 h 3120373"/>
              <a:gd name="connsiteX97" fmla="*/ 0 w 2195098"/>
              <a:gd name="connsiteY97" fmla="*/ 346708 h 3120373"/>
              <a:gd name="connsiteX98" fmla="*/ 0 w 2195098"/>
              <a:gd name="connsiteY98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502402 h 3120373"/>
              <a:gd name="connsiteX95" fmla="*/ 0 w 2195098"/>
              <a:gd name="connsiteY95" fmla="*/ 1386832 h 3120373"/>
              <a:gd name="connsiteX96" fmla="*/ 0 w 2195098"/>
              <a:gd name="connsiteY96" fmla="*/ 1040124 h 3120373"/>
              <a:gd name="connsiteX97" fmla="*/ 0 w 2195098"/>
              <a:gd name="connsiteY97" fmla="*/ 693416 h 3120373"/>
              <a:gd name="connsiteX98" fmla="*/ 0 w 2195098"/>
              <a:gd name="connsiteY98" fmla="*/ 346708 h 3120373"/>
              <a:gd name="connsiteX99" fmla="*/ 0 w 2195098"/>
              <a:gd name="connsiteY99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040124 h 3120373"/>
              <a:gd name="connsiteX98" fmla="*/ 0 w 2195098"/>
              <a:gd name="connsiteY98" fmla="*/ 693416 h 3120373"/>
              <a:gd name="connsiteX99" fmla="*/ 0 w 2195098"/>
              <a:gd name="connsiteY99" fmla="*/ 346708 h 3120373"/>
              <a:gd name="connsiteX100" fmla="*/ 0 w 2195098"/>
              <a:gd name="connsiteY100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155693 h 3120373"/>
              <a:gd name="connsiteX98" fmla="*/ 0 w 2195098"/>
              <a:gd name="connsiteY98" fmla="*/ 1040124 h 3120373"/>
              <a:gd name="connsiteX99" fmla="*/ 0 w 2195098"/>
              <a:gd name="connsiteY99" fmla="*/ 693416 h 3120373"/>
              <a:gd name="connsiteX100" fmla="*/ 0 w 2195098"/>
              <a:gd name="connsiteY100" fmla="*/ 346708 h 3120373"/>
              <a:gd name="connsiteX101" fmla="*/ 0 w 2195098"/>
              <a:gd name="connsiteY101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693416 h 3120373"/>
              <a:gd name="connsiteX101" fmla="*/ 0 w 2195098"/>
              <a:gd name="connsiteY101" fmla="*/ 346708 h 3120373"/>
              <a:gd name="connsiteX102" fmla="*/ 0 w 2195098"/>
              <a:gd name="connsiteY102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808985 h 3120373"/>
              <a:gd name="connsiteX101" fmla="*/ 0 w 2195098"/>
              <a:gd name="connsiteY101" fmla="*/ 693416 h 3120373"/>
              <a:gd name="connsiteX102" fmla="*/ 0 w 2195098"/>
              <a:gd name="connsiteY102" fmla="*/ 346708 h 3120373"/>
              <a:gd name="connsiteX103" fmla="*/ 0 w 2195098"/>
              <a:gd name="connsiteY103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346708 h 3120373"/>
              <a:gd name="connsiteX104" fmla="*/ 0 w 2195098"/>
              <a:gd name="connsiteY104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462277 h 3120373"/>
              <a:gd name="connsiteX104" fmla="*/ 0 w 2195098"/>
              <a:gd name="connsiteY104" fmla="*/ 346708 h 3120373"/>
              <a:gd name="connsiteX105" fmla="*/ 0 w 2195098"/>
              <a:gd name="connsiteY105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115569 h 3120373"/>
              <a:gd name="connsiteX107" fmla="*/ 0 w 2195098"/>
              <a:gd name="connsiteY107" fmla="*/ 0 h 3120373"/>
              <a:gd name="connsiteX0" fmla="*/ 0 w 2195098"/>
              <a:gd name="connsiteY0" fmla="*/ 0 h 3120373"/>
              <a:gd name="connsiteX1" fmla="*/ 81300 w 2195098"/>
              <a:gd name="connsiteY1" fmla="*/ 0 h 3120373"/>
              <a:gd name="connsiteX2" fmla="*/ 162600 w 2195098"/>
              <a:gd name="connsiteY2" fmla="*/ 0 h 3120373"/>
              <a:gd name="connsiteX3" fmla="*/ 243900 w 2195098"/>
              <a:gd name="connsiteY3" fmla="*/ 0 h 3120373"/>
              <a:gd name="connsiteX4" fmla="*/ 325199 w 2195098"/>
              <a:gd name="connsiteY4" fmla="*/ 0 h 3120373"/>
              <a:gd name="connsiteX5" fmla="*/ 406499 w 2195098"/>
              <a:gd name="connsiteY5" fmla="*/ 0 h 3120373"/>
              <a:gd name="connsiteX6" fmla="*/ 487799 w 2195098"/>
              <a:gd name="connsiteY6" fmla="*/ 0 h 3120373"/>
              <a:gd name="connsiteX7" fmla="*/ 569099 w 2195098"/>
              <a:gd name="connsiteY7" fmla="*/ 0 h 3120373"/>
              <a:gd name="connsiteX8" fmla="*/ 650399 w 2195098"/>
              <a:gd name="connsiteY8" fmla="*/ 0 h 3120373"/>
              <a:gd name="connsiteX9" fmla="*/ 731699 w 2195098"/>
              <a:gd name="connsiteY9" fmla="*/ 0 h 3120373"/>
              <a:gd name="connsiteX10" fmla="*/ 812999 w 2195098"/>
              <a:gd name="connsiteY10" fmla="*/ 0 h 3120373"/>
              <a:gd name="connsiteX11" fmla="*/ 894299 w 2195098"/>
              <a:gd name="connsiteY11" fmla="*/ 0 h 3120373"/>
              <a:gd name="connsiteX12" fmla="*/ 975599 w 2195098"/>
              <a:gd name="connsiteY12" fmla="*/ 0 h 3120373"/>
              <a:gd name="connsiteX13" fmla="*/ 1056899 w 2195098"/>
              <a:gd name="connsiteY13" fmla="*/ 0 h 3120373"/>
              <a:gd name="connsiteX14" fmla="*/ 1138199 w 2195098"/>
              <a:gd name="connsiteY14" fmla="*/ 0 h 3120373"/>
              <a:gd name="connsiteX15" fmla="*/ 1219499 w 2195098"/>
              <a:gd name="connsiteY15" fmla="*/ 0 h 3120373"/>
              <a:gd name="connsiteX16" fmla="*/ 1300799 w 2195098"/>
              <a:gd name="connsiteY16" fmla="*/ 0 h 3120373"/>
              <a:gd name="connsiteX17" fmla="*/ 1382099 w 2195098"/>
              <a:gd name="connsiteY17" fmla="*/ 0 h 3120373"/>
              <a:gd name="connsiteX18" fmla="*/ 1463399 w 2195098"/>
              <a:gd name="connsiteY18" fmla="*/ 0 h 3120373"/>
              <a:gd name="connsiteX19" fmla="*/ 1544699 w 2195098"/>
              <a:gd name="connsiteY19" fmla="*/ 0 h 3120373"/>
              <a:gd name="connsiteX20" fmla="*/ 1625999 w 2195098"/>
              <a:gd name="connsiteY20" fmla="*/ 0 h 3120373"/>
              <a:gd name="connsiteX21" fmla="*/ 1707299 w 2195098"/>
              <a:gd name="connsiteY21" fmla="*/ 0 h 3120373"/>
              <a:gd name="connsiteX22" fmla="*/ 1788599 w 2195098"/>
              <a:gd name="connsiteY22" fmla="*/ 0 h 3120373"/>
              <a:gd name="connsiteX23" fmla="*/ 1869898 w 2195098"/>
              <a:gd name="connsiteY23" fmla="*/ 0 h 3120373"/>
              <a:gd name="connsiteX24" fmla="*/ 1951198 w 2195098"/>
              <a:gd name="connsiteY24" fmla="*/ 0 h 3120373"/>
              <a:gd name="connsiteX25" fmla="*/ 2032498 w 2195098"/>
              <a:gd name="connsiteY25" fmla="*/ 0 h 3120373"/>
              <a:gd name="connsiteX26" fmla="*/ 2113798 w 2195098"/>
              <a:gd name="connsiteY26" fmla="*/ 0 h 3120373"/>
              <a:gd name="connsiteX27" fmla="*/ 2195098 w 2195098"/>
              <a:gd name="connsiteY27" fmla="*/ 0 h 3120373"/>
              <a:gd name="connsiteX28" fmla="*/ 2195098 w 2195098"/>
              <a:gd name="connsiteY28" fmla="*/ 115569 h 3120373"/>
              <a:gd name="connsiteX29" fmla="*/ 2195098 w 2195098"/>
              <a:gd name="connsiteY29" fmla="*/ 231139 h 3120373"/>
              <a:gd name="connsiteX30" fmla="*/ 2195098 w 2195098"/>
              <a:gd name="connsiteY30" fmla="*/ 346708 h 3120373"/>
              <a:gd name="connsiteX31" fmla="*/ 2195098 w 2195098"/>
              <a:gd name="connsiteY31" fmla="*/ 462278 h 3120373"/>
              <a:gd name="connsiteX32" fmla="*/ 2195098 w 2195098"/>
              <a:gd name="connsiteY32" fmla="*/ 577847 h 3120373"/>
              <a:gd name="connsiteX33" fmla="*/ 2195098 w 2195098"/>
              <a:gd name="connsiteY33" fmla="*/ 693417 h 3120373"/>
              <a:gd name="connsiteX34" fmla="*/ 2195098 w 2195098"/>
              <a:gd name="connsiteY34" fmla="*/ 808986 h 3120373"/>
              <a:gd name="connsiteX35" fmla="*/ 2195098 w 2195098"/>
              <a:gd name="connsiteY35" fmla="*/ 924556 h 3120373"/>
              <a:gd name="connsiteX36" fmla="*/ 2195098 w 2195098"/>
              <a:gd name="connsiteY36" fmla="*/ 1040125 h 3120373"/>
              <a:gd name="connsiteX37" fmla="*/ 2195098 w 2195098"/>
              <a:gd name="connsiteY37" fmla="*/ 1155694 h 3120373"/>
              <a:gd name="connsiteX38" fmla="*/ 2195098 w 2195098"/>
              <a:gd name="connsiteY38" fmla="*/ 1271264 h 3120373"/>
              <a:gd name="connsiteX39" fmla="*/ 2195098 w 2195098"/>
              <a:gd name="connsiteY39" fmla="*/ 1386833 h 3120373"/>
              <a:gd name="connsiteX40" fmla="*/ 2195098 w 2195098"/>
              <a:gd name="connsiteY40" fmla="*/ 1502402 h 3120373"/>
              <a:gd name="connsiteX41" fmla="*/ 2195098 w 2195098"/>
              <a:gd name="connsiteY41" fmla="*/ 1617972 h 3120373"/>
              <a:gd name="connsiteX42" fmla="*/ 2195098 w 2195098"/>
              <a:gd name="connsiteY42" fmla="*/ 1733541 h 3120373"/>
              <a:gd name="connsiteX43" fmla="*/ 2195098 w 2195098"/>
              <a:gd name="connsiteY43" fmla="*/ 1849110 h 3120373"/>
              <a:gd name="connsiteX44" fmla="*/ 2195098 w 2195098"/>
              <a:gd name="connsiteY44" fmla="*/ 1964680 h 3120373"/>
              <a:gd name="connsiteX45" fmla="*/ 2195098 w 2195098"/>
              <a:gd name="connsiteY45" fmla="*/ 2080249 h 3120373"/>
              <a:gd name="connsiteX46" fmla="*/ 2195098 w 2195098"/>
              <a:gd name="connsiteY46" fmla="*/ 2195818 h 3120373"/>
              <a:gd name="connsiteX47" fmla="*/ 2195098 w 2195098"/>
              <a:gd name="connsiteY47" fmla="*/ 2311388 h 3120373"/>
              <a:gd name="connsiteX48" fmla="*/ 2195098 w 2195098"/>
              <a:gd name="connsiteY48" fmla="*/ 2426957 h 3120373"/>
              <a:gd name="connsiteX49" fmla="*/ 2195098 w 2195098"/>
              <a:gd name="connsiteY49" fmla="*/ 2542526 h 3120373"/>
              <a:gd name="connsiteX50" fmla="*/ 2195098 w 2195098"/>
              <a:gd name="connsiteY50" fmla="*/ 2658096 h 3120373"/>
              <a:gd name="connsiteX51" fmla="*/ 2195098 w 2195098"/>
              <a:gd name="connsiteY51" fmla="*/ 2773665 h 3120373"/>
              <a:gd name="connsiteX52" fmla="*/ 2195098 w 2195098"/>
              <a:gd name="connsiteY52" fmla="*/ 2889234 h 3120373"/>
              <a:gd name="connsiteX53" fmla="*/ 2195098 w 2195098"/>
              <a:gd name="connsiteY53" fmla="*/ 3004804 h 3120373"/>
              <a:gd name="connsiteX54" fmla="*/ 2195098 w 2195098"/>
              <a:gd name="connsiteY54" fmla="*/ 3120373 h 3120373"/>
              <a:gd name="connsiteX55" fmla="*/ 2113798 w 2195098"/>
              <a:gd name="connsiteY55" fmla="*/ 3120373 h 3120373"/>
              <a:gd name="connsiteX56" fmla="*/ 2032498 w 2195098"/>
              <a:gd name="connsiteY56" fmla="*/ 3120373 h 3120373"/>
              <a:gd name="connsiteX57" fmla="*/ 1951198 w 2195098"/>
              <a:gd name="connsiteY57" fmla="*/ 3120373 h 3120373"/>
              <a:gd name="connsiteX58" fmla="*/ 1869898 w 2195098"/>
              <a:gd name="connsiteY58" fmla="*/ 3120373 h 3120373"/>
              <a:gd name="connsiteX59" fmla="*/ 1788599 w 2195098"/>
              <a:gd name="connsiteY59" fmla="*/ 3120373 h 3120373"/>
              <a:gd name="connsiteX60" fmla="*/ 1707299 w 2195098"/>
              <a:gd name="connsiteY60" fmla="*/ 3120373 h 3120373"/>
              <a:gd name="connsiteX61" fmla="*/ 1625999 w 2195098"/>
              <a:gd name="connsiteY61" fmla="*/ 3120373 h 3120373"/>
              <a:gd name="connsiteX62" fmla="*/ 1544699 w 2195098"/>
              <a:gd name="connsiteY62" fmla="*/ 3120373 h 3120373"/>
              <a:gd name="connsiteX63" fmla="*/ 1463399 w 2195098"/>
              <a:gd name="connsiteY63" fmla="*/ 3120373 h 3120373"/>
              <a:gd name="connsiteX64" fmla="*/ 1382099 w 2195098"/>
              <a:gd name="connsiteY64" fmla="*/ 3120373 h 3120373"/>
              <a:gd name="connsiteX65" fmla="*/ 1300799 w 2195098"/>
              <a:gd name="connsiteY65" fmla="*/ 3120373 h 3120373"/>
              <a:gd name="connsiteX66" fmla="*/ 1219499 w 2195098"/>
              <a:gd name="connsiteY66" fmla="*/ 3120373 h 3120373"/>
              <a:gd name="connsiteX67" fmla="*/ 1138199 w 2195098"/>
              <a:gd name="connsiteY67" fmla="*/ 3120373 h 3120373"/>
              <a:gd name="connsiteX68" fmla="*/ 1056899 w 2195098"/>
              <a:gd name="connsiteY68" fmla="*/ 3120373 h 3120373"/>
              <a:gd name="connsiteX69" fmla="*/ 975599 w 2195098"/>
              <a:gd name="connsiteY69" fmla="*/ 3120373 h 3120373"/>
              <a:gd name="connsiteX70" fmla="*/ 894299 w 2195098"/>
              <a:gd name="connsiteY70" fmla="*/ 3120373 h 3120373"/>
              <a:gd name="connsiteX71" fmla="*/ 812999 w 2195098"/>
              <a:gd name="connsiteY71" fmla="*/ 3120373 h 3120373"/>
              <a:gd name="connsiteX72" fmla="*/ 731699 w 2195098"/>
              <a:gd name="connsiteY72" fmla="*/ 3120373 h 3120373"/>
              <a:gd name="connsiteX73" fmla="*/ 650399 w 2195098"/>
              <a:gd name="connsiteY73" fmla="*/ 3120373 h 3120373"/>
              <a:gd name="connsiteX74" fmla="*/ 569099 w 2195098"/>
              <a:gd name="connsiteY74" fmla="*/ 3120373 h 3120373"/>
              <a:gd name="connsiteX75" fmla="*/ 487799 w 2195098"/>
              <a:gd name="connsiteY75" fmla="*/ 3120373 h 3120373"/>
              <a:gd name="connsiteX76" fmla="*/ 406499 w 2195098"/>
              <a:gd name="connsiteY76" fmla="*/ 3120373 h 3120373"/>
              <a:gd name="connsiteX77" fmla="*/ 325199 w 2195098"/>
              <a:gd name="connsiteY77" fmla="*/ 3120373 h 3120373"/>
              <a:gd name="connsiteX78" fmla="*/ 243900 w 2195098"/>
              <a:gd name="connsiteY78" fmla="*/ 3120373 h 3120373"/>
              <a:gd name="connsiteX79" fmla="*/ 162600 w 2195098"/>
              <a:gd name="connsiteY79" fmla="*/ 3120373 h 3120373"/>
              <a:gd name="connsiteX80" fmla="*/ 81300 w 2195098"/>
              <a:gd name="connsiteY80" fmla="*/ 3120373 h 3120373"/>
              <a:gd name="connsiteX81" fmla="*/ 0 w 2195098"/>
              <a:gd name="connsiteY81" fmla="*/ 3120373 h 3120373"/>
              <a:gd name="connsiteX82" fmla="*/ 0 w 2195098"/>
              <a:gd name="connsiteY82" fmla="*/ 3004804 h 3120373"/>
              <a:gd name="connsiteX83" fmla="*/ 0 w 2195098"/>
              <a:gd name="connsiteY83" fmla="*/ 2889234 h 3120373"/>
              <a:gd name="connsiteX84" fmla="*/ 0 w 2195098"/>
              <a:gd name="connsiteY84" fmla="*/ 2773665 h 3120373"/>
              <a:gd name="connsiteX85" fmla="*/ 0 w 2195098"/>
              <a:gd name="connsiteY85" fmla="*/ 2658096 h 3120373"/>
              <a:gd name="connsiteX86" fmla="*/ 0 w 2195098"/>
              <a:gd name="connsiteY86" fmla="*/ 2542526 h 3120373"/>
              <a:gd name="connsiteX87" fmla="*/ 0 w 2195098"/>
              <a:gd name="connsiteY87" fmla="*/ 2426957 h 3120373"/>
              <a:gd name="connsiteX88" fmla="*/ 0 w 2195098"/>
              <a:gd name="connsiteY88" fmla="*/ 2311388 h 3120373"/>
              <a:gd name="connsiteX89" fmla="*/ 0 w 2195098"/>
              <a:gd name="connsiteY89" fmla="*/ 2195818 h 3120373"/>
              <a:gd name="connsiteX90" fmla="*/ 0 w 2195098"/>
              <a:gd name="connsiteY90" fmla="*/ 2080249 h 3120373"/>
              <a:gd name="connsiteX91" fmla="*/ 0 w 2195098"/>
              <a:gd name="connsiteY91" fmla="*/ 1964680 h 3120373"/>
              <a:gd name="connsiteX92" fmla="*/ 0 w 2195098"/>
              <a:gd name="connsiteY92" fmla="*/ 1849110 h 3120373"/>
              <a:gd name="connsiteX93" fmla="*/ 0 w 2195098"/>
              <a:gd name="connsiteY93" fmla="*/ 1733541 h 3120373"/>
              <a:gd name="connsiteX94" fmla="*/ 0 w 2195098"/>
              <a:gd name="connsiteY94" fmla="*/ 1617971 h 3120373"/>
              <a:gd name="connsiteX95" fmla="*/ 0 w 2195098"/>
              <a:gd name="connsiteY95" fmla="*/ 1502402 h 3120373"/>
              <a:gd name="connsiteX96" fmla="*/ 0 w 2195098"/>
              <a:gd name="connsiteY96" fmla="*/ 1386832 h 3120373"/>
              <a:gd name="connsiteX97" fmla="*/ 0 w 2195098"/>
              <a:gd name="connsiteY97" fmla="*/ 1271263 h 3120373"/>
              <a:gd name="connsiteX98" fmla="*/ 0 w 2195098"/>
              <a:gd name="connsiteY98" fmla="*/ 1155693 h 3120373"/>
              <a:gd name="connsiteX99" fmla="*/ 0 w 2195098"/>
              <a:gd name="connsiteY99" fmla="*/ 1040124 h 3120373"/>
              <a:gd name="connsiteX100" fmla="*/ 0 w 2195098"/>
              <a:gd name="connsiteY100" fmla="*/ 924555 h 3120373"/>
              <a:gd name="connsiteX101" fmla="*/ 0 w 2195098"/>
              <a:gd name="connsiteY101" fmla="*/ 808985 h 3120373"/>
              <a:gd name="connsiteX102" fmla="*/ 0 w 2195098"/>
              <a:gd name="connsiteY102" fmla="*/ 693416 h 3120373"/>
              <a:gd name="connsiteX103" fmla="*/ 0 w 2195098"/>
              <a:gd name="connsiteY103" fmla="*/ 577847 h 3120373"/>
              <a:gd name="connsiteX104" fmla="*/ 0 w 2195098"/>
              <a:gd name="connsiteY104" fmla="*/ 462277 h 3120373"/>
              <a:gd name="connsiteX105" fmla="*/ 0 w 2195098"/>
              <a:gd name="connsiteY105" fmla="*/ 346708 h 3120373"/>
              <a:gd name="connsiteX106" fmla="*/ 0 w 2195098"/>
              <a:gd name="connsiteY106" fmla="*/ 231139 h 3120373"/>
              <a:gd name="connsiteX107" fmla="*/ 0 w 2195098"/>
              <a:gd name="connsiteY107" fmla="*/ 115569 h 3120373"/>
              <a:gd name="connsiteX108" fmla="*/ 0 w 2195098"/>
              <a:gd name="connsiteY108" fmla="*/ 0 h 3120373"/>
              <a:gd name="connsiteX0" fmla="*/ 2195098 w 2286538"/>
              <a:gd name="connsiteY0" fmla="*/ 577847 h 3120373"/>
              <a:gd name="connsiteX1" fmla="*/ 2195098 w 2286538"/>
              <a:gd name="connsiteY1" fmla="*/ 693417 h 3120373"/>
              <a:gd name="connsiteX2" fmla="*/ 2195098 w 2286538"/>
              <a:gd name="connsiteY2" fmla="*/ 808986 h 3120373"/>
              <a:gd name="connsiteX3" fmla="*/ 2195098 w 2286538"/>
              <a:gd name="connsiteY3" fmla="*/ 924556 h 3120373"/>
              <a:gd name="connsiteX4" fmla="*/ 2195098 w 2286538"/>
              <a:gd name="connsiteY4" fmla="*/ 1040125 h 3120373"/>
              <a:gd name="connsiteX5" fmla="*/ 2195098 w 2286538"/>
              <a:gd name="connsiteY5" fmla="*/ 1155694 h 3120373"/>
              <a:gd name="connsiteX6" fmla="*/ 2195098 w 2286538"/>
              <a:gd name="connsiteY6" fmla="*/ 1271264 h 3120373"/>
              <a:gd name="connsiteX7" fmla="*/ 2195098 w 2286538"/>
              <a:gd name="connsiteY7" fmla="*/ 1386833 h 3120373"/>
              <a:gd name="connsiteX8" fmla="*/ 2195098 w 2286538"/>
              <a:gd name="connsiteY8" fmla="*/ 1502402 h 3120373"/>
              <a:gd name="connsiteX9" fmla="*/ 2195098 w 2286538"/>
              <a:gd name="connsiteY9" fmla="*/ 1617972 h 3120373"/>
              <a:gd name="connsiteX10" fmla="*/ 2195098 w 2286538"/>
              <a:gd name="connsiteY10" fmla="*/ 1733541 h 3120373"/>
              <a:gd name="connsiteX11" fmla="*/ 2195098 w 2286538"/>
              <a:gd name="connsiteY11" fmla="*/ 1849110 h 3120373"/>
              <a:gd name="connsiteX12" fmla="*/ 2195098 w 2286538"/>
              <a:gd name="connsiteY12" fmla="*/ 1964680 h 3120373"/>
              <a:gd name="connsiteX13" fmla="*/ 2195098 w 2286538"/>
              <a:gd name="connsiteY13" fmla="*/ 2080249 h 3120373"/>
              <a:gd name="connsiteX14" fmla="*/ 2195098 w 2286538"/>
              <a:gd name="connsiteY14" fmla="*/ 2195818 h 3120373"/>
              <a:gd name="connsiteX15" fmla="*/ 2195098 w 2286538"/>
              <a:gd name="connsiteY15" fmla="*/ 2311388 h 3120373"/>
              <a:gd name="connsiteX16" fmla="*/ 2195098 w 2286538"/>
              <a:gd name="connsiteY16" fmla="*/ 2426957 h 3120373"/>
              <a:gd name="connsiteX17" fmla="*/ 2195098 w 2286538"/>
              <a:gd name="connsiteY17" fmla="*/ 2542526 h 3120373"/>
              <a:gd name="connsiteX18" fmla="*/ 2195098 w 2286538"/>
              <a:gd name="connsiteY18" fmla="*/ 2658096 h 3120373"/>
              <a:gd name="connsiteX19" fmla="*/ 2195098 w 2286538"/>
              <a:gd name="connsiteY19" fmla="*/ 2773665 h 3120373"/>
              <a:gd name="connsiteX20" fmla="*/ 2195098 w 2286538"/>
              <a:gd name="connsiteY20" fmla="*/ 2889234 h 3120373"/>
              <a:gd name="connsiteX21" fmla="*/ 2195098 w 2286538"/>
              <a:gd name="connsiteY21" fmla="*/ 3004804 h 3120373"/>
              <a:gd name="connsiteX22" fmla="*/ 2195098 w 2286538"/>
              <a:gd name="connsiteY22" fmla="*/ 3120373 h 3120373"/>
              <a:gd name="connsiteX23" fmla="*/ 2113798 w 2286538"/>
              <a:gd name="connsiteY23" fmla="*/ 3120373 h 3120373"/>
              <a:gd name="connsiteX24" fmla="*/ 2032498 w 2286538"/>
              <a:gd name="connsiteY24" fmla="*/ 3120373 h 3120373"/>
              <a:gd name="connsiteX25" fmla="*/ 1951198 w 2286538"/>
              <a:gd name="connsiteY25" fmla="*/ 3120373 h 3120373"/>
              <a:gd name="connsiteX26" fmla="*/ 1869898 w 2286538"/>
              <a:gd name="connsiteY26" fmla="*/ 3120373 h 3120373"/>
              <a:gd name="connsiteX27" fmla="*/ 1788599 w 2286538"/>
              <a:gd name="connsiteY27" fmla="*/ 3120373 h 3120373"/>
              <a:gd name="connsiteX28" fmla="*/ 1707299 w 2286538"/>
              <a:gd name="connsiteY28" fmla="*/ 3120373 h 3120373"/>
              <a:gd name="connsiteX29" fmla="*/ 1625999 w 2286538"/>
              <a:gd name="connsiteY29" fmla="*/ 3120373 h 3120373"/>
              <a:gd name="connsiteX30" fmla="*/ 1544699 w 2286538"/>
              <a:gd name="connsiteY30" fmla="*/ 3120373 h 3120373"/>
              <a:gd name="connsiteX31" fmla="*/ 1463399 w 2286538"/>
              <a:gd name="connsiteY31" fmla="*/ 3120373 h 3120373"/>
              <a:gd name="connsiteX32" fmla="*/ 1382099 w 2286538"/>
              <a:gd name="connsiteY32" fmla="*/ 3120373 h 3120373"/>
              <a:gd name="connsiteX33" fmla="*/ 1300799 w 2286538"/>
              <a:gd name="connsiteY33" fmla="*/ 3120373 h 3120373"/>
              <a:gd name="connsiteX34" fmla="*/ 1219499 w 2286538"/>
              <a:gd name="connsiteY34" fmla="*/ 3120373 h 3120373"/>
              <a:gd name="connsiteX35" fmla="*/ 1138199 w 2286538"/>
              <a:gd name="connsiteY35" fmla="*/ 3120373 h 3120373"/>
              <a:gd name="connsiteX36" fmla="*/ 1056899 w 2286538"/>
              <a:gd name="connsiteY36" fmla="*/ 3120373 h 3120373"/>
              <a:gd name="connsiteX37" fmla="*/ 975599 w 2286538"/>
              <a:gd name="connsiteY37" fmla="*/ 3120373 h 3120373"/>
              <a:gd name="connsiteX38" fmla="*/ 894299 w 2286538"/>
              <a:gd name="connsiteY38" fmla="*/ 3120373 h 3120373"/>
              <a:gd name="connsiteX39" fmla="*/ 812999 w 2286538"/>
              <a:gd name="connsiteY39" fmla="*/ 3120373 h 3120373"/>
              <a:gd name="connsiteX40" fmla="*/ 731699 w 2286538"/>
              <a:gd name="connsiteY40" fmla="*/ 3120373 h 3120373"/>
              <a:gd name="connsiteX41" fmla="*/ 650399 w 2286538"/>
              <a:gd name="connsiteY41" fmla="*/ 3120373 h 3120373"/>
              <a:gd name="connsiteX42" fmla="*/ 569099 w 2286538"/>
              <a:gd name="connsiteY42" fmla="*/ 3120373 h 3120373"/>
              <a:gd name="connsiteX43" fmla="*/ 487799 w 2286538"/>
              <a:gd name="connsiteY43" fmla="*/ 3120373 h 3120373"/>
              <a:gd name="connsiteX44" fmla="*/ 406499 w 2286538"/>
              <a:gd name="connsiteY44" fmla="*/ 3120373 h 3120373"/>
              <a:gd name="connsiteX45" fmla="*/ 325199 w 2286538"/>
              <a:gd name="connsiteY45" fmla="*/ 3120373 h 3120373"/>
              <a:gd name="connsiteX46" fmla="*/ 243900 w 2286538"/>
              <a:gd name="connsiteY46" fmla="*/ 3120373 h 3120373"/>
              <a:gd name="connsiteX47" fmla="*/ 162600 w 2286538"/>
              <a:gd name="connsiteY47" fmla="*/ 3120373 h 3120373"/>
              <a:gd name="connsiteX48" fmla="*/ 81300 w 2286538"/>
              <a:gd name="connsiteY48" fmla="*/ 3120373 h 3120373"/>
              <a:gd name="connsiteX49" fmla="*/ 0 w 2286538"/>
              <a:gd name="connsiteY49" fmla="*/ 3120373 h 3120373"/>
              <a:gd name="connsiteX50" fmla="*/ 0 w 2286538"/>
              <a:gd name="connsiteY50" fmla="*/ 3004804 h 3120373"/>
              <a:gd name="connsiteX51" fmla="*/ 0 w 2286538"/>
              <a:gd name="connsiteY51" fmla="*/ 2889234 h 3120373"/>
              <a:gd name="connsiteX52" fmla="*/ 0 w 2286538"/>
              <a:gd name="connsiteY52" fmla="*/ 2773665 h 3120373"/>
              <a:gd name="connsiteX53" fmla="*/ 0 w 2286538"/>
              <a:gd name="connsiteY53" fmla="*/ 2658096 h 3120373"/>
              <a:gd name="connsiteX54" fmla="*/ 0 w 2286538"/>
              <a:gd name="connsiteY54" fmla="*/ 2542526 h 3120373"/>
              <a:gd name="connsiteX55" fmla="*/ 0 w 2286538"/>
              <a:gd name="connsiteY55" fmla="*/ 2426957 h 3120373"/>
              <a:gd name="connsiteX56" fmla="*/ 0 w 2286538"/>
              <a:gd name="connsiteY56" fmla="*/ 2311388 h 3120373"/>
              <a:gd name="connsiteX57" fmla="*/ 0 w 2286538"/>
              <a:gd name="connsiteY57" fmla="*/ 2195818 h 3120373"/>
              <a:gd name="connsiteX58" fmla="*/ 0 w 2286538"/>
              <a:gd name="connsiteY58" fmla="*/ 2080249 h 3120373"/>
              <a:gd name="connsiteX59" fmla="*/ 0 w 2286538"/>
              <a:gd name="connsiteY59" fmla="*/ 1964680 h 3120373"/>
              <a:gd name="connsiteX60" fmla="*/ 0 w 2286538"/>
              <a:gd name="connsiteY60" fmla="*/ 1849110 h 3120373"/>
              <a:gd name="connsiteX61" fmla="*/ 0 w 2286538"/>
              <a:gd name="connsiteY61" fmla="*/ 1733541 h 3120373"/>
              <a:gd name="connsiteX62" fmla="*/ 0 w 2286538"/>
              <a:gd name="connsiteY62" fmla="*/ 1617971 h 3120373"/>
              <a:gd name="connsiteX63" fmla="*/ 0 w 2286538"/>
              <a:gd name="connsiteY63" fmla="*/ 1502402 h 3120373"/>
              <a:gd name="connsiteX64" fmla="*/ 0 w 2286538"/>
              <a:gd name="connsiteY64" fmla="*/ 1386832 h 3120373"/>
              <a:gd name="connsiteX65" fmla="*/ 0 w 2286538"/>
              <a:gd name="connsiteY65" fmla="*/ 1271263 h 3120373"/>
              <a:gd name="connsiteX66" fmla="*/ 0 w 2286538"/>
              <a:gd name="connsiteY66" fmla="*/ 1155693 h 3120373"/>
              <a:gd name="connsiteX67" fmla="*/ 0 w 2286538"/>
              <a:gd name="connsiteY67" fmla="*/ 1040124 h 3120373"/>
              <a:gd name="connsiteX68" fmla="*/ 0 w 2286538"/>
              <a:gd name="connsiteY68" fmla="*/ 924555 h 3120373"/>
              <a:gd name="connsiteX69" fmla="*/ 0 w 2286538"/>
              <a:gd name="connsiteY69" fmla="*/ 808985 h 3120373"/>
              <a:gd name="connsiteX70" fmla="*/ 0 w 2286538"/>
              <a:gd name="connsiteY70" fmla="*/ 693416 h 3120373"/>
              <a:gd name="connsiteX71" fmla="*/ 0 w 2286538"/>
              <a:gd name="connsiteY71" fmla="*/ 577847 h 3120373"/>
              <a:gd name="connsiteX72" fmla="*/ 0 w 2286538"/>
              <a:gd name="connsiteY72" fmla="*/ 462277 h 3120373"/>
              <a:gd name="connsiteX73" fmla="*/ 0 w 2286538"/>
              <a:gd name="connsiteY73" fmla="*/ 346708 h 3120373"/>
              <a:gd name="connsiteX74" fmla="*/ 0 w 2286538"/>
              <a:gd name="connsiteY74" fmla="*/ 231139 h 3120373"/>
              <a:gd name="connsiteX75" fmla="*/ 0 w 2286538"/>
              <a:gd name="connsiteY75" fmla="*/ 115569 h 3120373"/>
              <a:gd name="connsiteX76" fmla="*/ 0 w 2286538"/>
              <a:gd name="connsiteY76" fmla="*/ 0 h 3120373"/>
              <a:gd name="connsiteX77" fmla="*/ 81300 w 2286538"/>
              <a:gd name="connsiteY77" fmla="*/ 0 h 3120373"/>
              <a:gd name="connsiteX78" fmla="*/ 162600 w 2286538"/>
              <a:gd name="connsiteY78" fmla="*/ 0 h 3120373"/>
              <a:gd name="connsiteX79" fmla="*/ 243900 w 2286538"/>
              <a:gd name="connsiteY79" fmla="*/ 0 h 3120373"/>
              <a:gd name="connsiteX80" fmla="*/ 325199 w 2286538"/>
              <a:gd name="connsiteY80" fmla="*/ 0 h 3120373"/>
              <a:gd name="connsiteX81" fmla="*/ 406499 w 2286538"/>
              <a:gd name="connsiteY81" fmla="*/ 0 h 3120373"/>
              <a:gd name="connsiteX82" fmla="*/ 487799 w 2286538"/>
              <a:gd name="connsiteY82" fmla="*/ 0 h 3120373"/>
              <a:gd name="connsiteX83" fmla="*/ 569099 w 2286538"/>
              <a:gd name="connsiteY83" fmla="*/ 0 h 3120373"/>
              <a:gd name="connsiteX84" fmla="*/ 650399 w 2286538"/>
              <a:gd name="connsiteY84" fmla="*/ 0 h 3120373"/>
              <a:gd name="connsiteX85" fmla="*/ 731699 w 2286538"/>
              <a:gd name="connsiteY85" fmla="*/ 0 h 3120373"/>
              <a:gd name="connsiteX86" fmla="*/ 812999 w 2286538"/>
              <a:gd name="connsiteY86" fmla="*/ 0 h 3120373"/>
              <a:gd name="connsiteX87" fmla="*/ 894299 w 2286538"/>
              <a:gd name="connsiteY87" fmla="*/ 0 h 3120373"/>
              <a:gd name="connsiteX88" fmla="*/ 975599 w 2286538"/>
              <a:gd name="connsiteY88" fmla="*/ 0 h 3120373"/>
              <a:gd name="connsiteX89" fmla="*/ 1056899 w 2286538"/>
              <a:gd name="connsiteY89" fmla="*/ 0 h 3120373"/>
              <a:gd name="connsiteX90" fmla="*/ 1138199 w 2286538"/>
              <a:gd name="connsiteY90" fmla="*/ 0 h 3120373"/>
              <a:gd name="connsiteX91" fmla="*/ 1219499 w 2286538"/>
              <a:gd name="connsiteY91" fmla="*/ 0 h 3120373"/>
              <a:gd name="connsiteX92" fmla="*/ 1300799 w 2286538"/>
              <a:gd name="connsiteY92" fmla="*/ 0 h 3120373"/>
              <a:gd name="connsiteX93" fmla="*/ 1382099 w 2286538"/>
              <a:gd name="connsiteY93" fmla="*/ 0 h 3120373"/>
              <a:gd name="connsiteX94" fmla="*/ 1463399 w 2286538"/>
              <a:gd name="connsiteY94" fmla="*/ 0 h 3120373"/>
              <a:gd name="connsiteX95" fmla="*/ 1544699 w 2286538"/>
              <a:gd name="connsiteY95" fmla="*/ 0 h 3120373"/>
              <a:gd name="connsiteX96" fmla="*/ 1625999 w 2286538"/>
              <a:gd name="connsiteY96" fmla="*/ 0 h 3120373"/>
              <a:gd name="connsiteX97" fmla="*/ 1707299 w 2286538"/>
              <a:gd name="connsiteY97" fmla="*/ 0 h 3120373"/>
              <a:gd name="connsiteX98" fmla="*/ 1788599 w 2286538"/>
              <a:gd name="connsiteY98" fmla="*/ 0 h 3120373"/>
              <a:gd name="connsiteX99" fmla="*/ 1869898 w 2286538"/>
              <a:gd name="connsiteY99" fmla="*/ 0 h 3120373"/>
              <a:gd name="connsiteX100" fmla="*/ 1951198 w 2286538"/>
              <a:gd name="connsiteY100" fmla="*/ 0 h 3120373"/>
              <a:gd name="connsiteX101" fmla="*/ 2032498 w 2286538"/>
              <a:gd name="connsiteY101" fmla="*/ 0 h 3120373"/>
              <a:gd name="connsiteX102" fmla="*/ 2113798 w 2286538"/>
              <a:gd name="connsiteY102" fmla="*/ 0 h 3120373"/>
              <a:gd name="connsiteX103" fmla="*/ 2195098 w 2286538"/>
              <a:gd name="connsiteY103" fmla="*/ 0 h 3120373"/>
              <a:gd name="connsiteX104" fmla="*/ 2195098 w 2286538"/>
              <a:gd name="connsiteY104" fmla="*/ 115569 h 3120373"/>
              <a:gd name="connsiteX105" fmla="*/ 2195098 w 2286538"/>
              <a:gd name="connsiteY105" fmla="*/ 231139 h 3120373"/>
              <a:gd name="connsiteX106" fmla="*/ 2195098 w 2286538"/>
              <a:gd name="connsiteY106" fmla="*/ 346708 h 3120373"/>
              <a:gd name="connsiteX107" fmla="*/ 2195098 w 2286538"/>
              <a:gd name="connsiteY107" fmla="*/ 462278 h 3120373"/>
              <a:gd name="connsiteX108" fmla="*/ 2286538 w 2286538"/>
              <a:gd name="connsiteY108" fmla="*/ 669287 h 3120373"/>
              <a:gd name="connsiteX0" fmla="*/ 2195098 w 2195098"/>
              <a:gd name="connsiteY0" fmla="*/ 577847 h 3120373"/>
              <a:gd name="connsiteX1" fmla="*/ 2195098 w 2195098"/>
              <a:gd name="connsiteY1" fmla="*/ 693417 h 3120373"/>
              <a:gd name="connsiteX2" fmla="*/ 2195098 w 2195098"/>
              <a:gd name="connsiteY2" fmla="*/ 808986 h 3120373"/>
              <a:gd name="connsiteX3" fmla="*/ 2195098 w 2195098"/>
              <a:gd name="connsiteY3" fmla="*/ 924556 h 3120373"/>
              <a:gd name="connsiteX4" fmla="*/ 2195098 w 2195098"/>
              <a:gd name="connsiteY4" fmla="*/ 1040125 h 3120373"/>
              <a:gd name="connsiteX5" fmla="*/ 2195098 w 2195098"/>
              <a:gd name="connsiteY5" fmla="*/ 1155694 h 3120373"/>
              <a:gd name="connsiteX6" fmla="*/ 2195098 w 2195098"/>
              <a:gd name="connsiteY6" fmla="*/ 1271264 h 3120373"/>
              <a:gd name="connsiteX7" fmla="*/ 2195098 w 2195098"/>
              <a:gd name="connsiteY7" fmla="*/ 1386833 h 3120373"/>
              <a:gd name="connsiteX8" fmla="*/ 2195098 w 2195098"/>
              <a:gd name="connsiteY8" fmla="*/ 1502402 h 3120373"/>
              <a:gd name="connsiteX9" fmla="*/ 2195098 w 2195098"/>
              <a:gd name="connsiteY9" fmla="*/ 1617972 h 3120373"/>
              <a:gd name="connsiteX10" fmla="*/ 2195098 w 2195098"/>
              <a:gd name="connsiteY10" fmla="*/ 1733541 h 3120373"/>
              <a:gd name="connsiteX11" fmla="*/ 2195098 w 2195098"/>
              <a:gd name="connsiteY11" fmla="*/ 1849110 h 3120373"/>
              <a:gd name="connsiteX12" fmla="*/ 2195098 w 2195098"/>
              <a:gd name="connsiteY12" fmla="*/ 1964680 h 3120373"/>
              <a:gd name="connsiteX13" fmla="*/ 2195098 w 2195098"/>
              <a:gd name="connsiteY13" fmla="*/ 2080249 h 3120373"/>
              <a:gd name="connsiteX14" fmla="*/ 2195098 w 2195098"/>
              <a:gd name="connsiteY14" fmla="*/ 2195818 h 3120373"/>
              <a:gd name="connsiteX15" fmla="*/ 2195098 w 2195098"/>
              <a:gd name="connsiteY15" fmla="*/ 2311388 h 3120373"/>
              <a:gd name="connsiteX16" fmla="*/ 2195098 w 2195098"/>
              <a:gd name="connsiteY16" fmla="*/ 2426957 h 3120373"/>
              <a:gd name="connsiteX17" fmla="*/ 2195098 w 2195098"/>
              <a:gd name="connsiteY17" fmla="*/ 2542526 h 3120373"/>
              <a:gd name="connsiteX18" fmla="*/ 2195098 w 2195098"/>
              <a:gd name="connsiteY18" fmla="*/ 2658096 h 3120373"/>
              <a:gd name="connsiteX19" fmla="*/ 2195098 w 2195098"/>
              <a:gd name="connsiteY19" fmla="*/ 2773665 h 3120373"/>
              <a:gd name="connsiteX20" fmla="*/ 2195098 w 2195098"/>
              <a:gd name="connsiteY20" fmla="*/ 2889234 h 3120373"/>
              <a:gd name="connsiteX21" fmla="*/ 2195098 w 2195098"/>
              <a:gd name="connsiteY21" fmla="*/ 3004804 h 3120373"/>
              <a:gd name="connsiteX22" fmla="*/ 2195098 w 2195098"/>
              <a:gd name="connsiteY22" fmla="*/ 3120373 h 3120373"/>
              <a:gd name="connsiteX23" fmla="*/ 2113798 w 2195098"/>
              <a:gd name="connsiteY23" fmla="*/ 3120373 h 3120373"/>
              <a:gd name="connsiteX24" fmla="*/ 2032498 w 2195098"/>
              <a:gd name="connsiteY24" fmla="*/ 3120373 h 3120373"/>
              <a:gd name="connsiteX25" fmla="*/ 1951198 w 2195098"/>
              <a:gd name="connsiteY25" fmla="*/ 3120373 h 3120373"/>
              <a:gd name="connsiteX26" fmla="*/ 1869898 w 2195098"/>
              <a:gd name="connsiteY26" fmla="*/ 3120373 h 3120373"/>
              <a:gd name="connsiteX27" fmla="*/ 1788599 w 2195098"/>
              <a:gd name="connsiteY27" fmla="*/ 3120373 h 3120373"/>
              <a:gd name="connsiteX28" fmla="*/ 1707299 w 2195098"/>
              <a:gd name="connsiteY28" fmla="*/ 3120373 h 3120373"/>
              <a:gd name="connsiteX29" fmla="*/ 1625999 w 2195098"/>
              <a:gd name="connsiteY29" fmla="*/ 3120373 h 3120373"/>
              <a:gd name="connsiteX30" fmla="*/ 1544699 w 2195098"/>
              <a:gd name="connsiteY30" fmla="*/ 3120373 h 3120373"/>
              <a:gd name="connsiteX31" fmla="*/ 1463399 w 2195098"/>
              <a:gd name="connsiteY31" fmla="*/ 3120373 h 3120373"/>
              <a:gd name="connsiteX32" fmla="*/ 1382099 w 2195098"/>
              <a:gd name="connsiteY32" fmla="*/ 3120373 h 3120373"/>
              <a:gd name="connsiteX33" fmla="*/ 1300799 w 2195098"/>
              <a:gd name="connsiteY33" fmla="*/ 3120373 h 3120373"/>
              <a:gd name="connsiteX34" fmla="*/ 1219499 w 2195098"/>
              <a:gd name="connsiteY34" fmla="*/ 3120373 h 3120373"/>
              <a:gd name="connsiteX35" fmla="*/ 1138199 w 2195098"/>
              <a:gd name="connsiteY35" fmla="*/ 3120373 h 3120373"/>
              <a:gd name="connsiteX36" fmla="*/ 1056899 w 2195098"/>
              <a:gd name="connsiteY36" fmla="*/ 3120373 h 3120373"/>
              <a:gd name="connsiteX37" fmla="*/ 975599 w 2195098"/>
              <a:gd name="connsiteY37" fmla="*/ 3120373 h 3120373"/>
              <a:gd name="connsiteX38" fmla="*/ 894299 w 2195098"/>
              <a:gd name="connsiteY38" fmla="*/ 3120373 h 3120373"/>
              <a:gd name="connsiteX39" fmla="*/ 812999 w 2195098"/>
              <a:gd name="connsiteY39" fmla="*/ 3120373 h 3120373"/>
              <a:gd name="connsiteX40" fmla="*/ 731699 w 2195098"/>
              <a:gd name="connsiteY40" fmla="*/ 3120373 h 3120373"/>
              <a:gd name="connsiteX41" fmla="*/ 650399 w 2195098"/>
              <a:gd name="connsiteY41" fmla="*/ 3120373 h 3120373"/>
              <a:gd name="connsiteX42" fmla="*/ 569099 w 2195098"/>
              <a:gd name="connsiteY42" fmla="*/ 3120373 h 3120373"/>
              <a:gd name="connsiteX43" fmla="*/ 487799 w 2195098"/>
              <a:gd name="connsiteY43" fmla="*/ 3120373 h 3120373"/>
              <a:gd name="connsiteX44" fmla="*/ 406499 w 2195098"/>
              <a:gd name="connsiteY44" fmla="*/ 3120373 h 3120373"/>
              <a:gd name="connsiteX45" fmla="*/ 325199 w 2195098"/>
              <a:gd name="connsiteY45" fmla="*/ 3120373 h 3120373"/>
              <a:gd name="connsiteX46" fmla="*/ 243900 w 2195098"/>
              <a:gd name="connsiteY46" fmla="*/ 3120373 h 3120373"/>
              <a:gd name="connsiteX47" fmla="*/ 162600 w 2195098"/>
              <a:gd name="connsiteY47" fmla="*/ 3120373 h 3120373"/>
              <a:gd name="connsiteX48" fmla="*/ 81300 w 2195098"/>
              <a:gd name="connsiteY48" fmla="*/ 3120373 h 3120373"/>
              <a:gd name="connsiteX49" fmla="*/ 0 w 2195098"/>
              <a:gd name="connsiteY49" fmla="*/ 3120373 h 3120373"/>
              <a:gd name="connsiteX50" fmla="*/ 0 w 2195098"/>
              <a:gd name="connsiteY50" fmla="*/ 3004804 h 3120373"/>
              <a:gd name="connsiteX51" fmla="*/ 0 w 2195098"/>
              <a:gd name="connsiteY51" fmla="*/ 2889234 h 3120373"/>
              <a:gd name="connsiteX52" fmla="*/ 0 w 2195098"/>
              <a:gd name="connsiteY52" fmla="*/ 2773665 h 3120373"/>
              <a:gd name="connsiteX53" fmla="*/ 0 w 2195098"/>
              <a:gd name="connsiteY53" fmla="*/ 2658096 h 3120373"/>
              <a:gd name="connsiteX54" fmla="*/ 0 w 2195098"/>
              <a:gd name="connsiteY54" fmla="*/ 2542526 h 3120373"/>
              <a:gd name="connsiteX55" fmla="*/ 0 w 2195098"/>
              <a:gd name="connsiteY55" fmla="*/ 2426957 h 3120373"/>
              <a:gd name="connsiteX56" fmla="*/ 0 w 2195098"/>
              <a:gd name="connsiteY56" fmla="*/ 2311388 h 3120373"/>
              <a:gd name="connsiteX57" fmla="*/ 0 w 2195098"/>
              <a:gd name="connsiteY57" fmla="*/ 2195818 h 3120373"/>
              <a:gd name="connsiteX58" fmla="*/ 0 w 2195098"/>
              <a:gd name="connsiteY58" fmla="*/ 2080249 h 3120373"/>
              <a:gd name="connsiteX59" fmla="*/ 0 w 2195098"/>
              <a:gd name="connsiteY59" fmla="*/ 1964680 h 3120373"/>
              <a:gd name="connsiteX60" fmla="*/ 0 w 2195098"/>
              <a:gd name="connsiteY60" fmla="*/ 1849110 h 3120373"/>
              <a:gd name="connsiteX61" fmla="*/ 0 w 2195098"/>
              <a:gd name="connsiteY61" fmla="*/ 1733541 h 3120373"/>
              <a:gd name="connsiteX62" fmla="*/ 0 w 2195098"/>
              <a:gd name="connsiteY62" fmla="*/ 1617971 h 3120373"/>
              <a:gd name="connsiteX63" fmla="*/ 0 w 2195098"/>
              <a:gd name="connsiteY63" fmla="*/ 1502402 h 3120373"/>
              <a:gd name="connsiteX64" fmla="*/ 0 w 2195098"/>
              <a:gd name="connsiteY64" fmla="*/ 1386832 h 3120373"/>
              <a:gd name="connsiteX65" fmla="*/ 0 w 2195098"/>
              <a:gd name="connsiteY65" fmla="*/ 1271263 h 3120373"/>
              <a:gd name="connsiteX66" fmla="*/ 0 w 2195098"/>
              <a:gd name="connsiteY66" fmla="*/ 1155693 h 3120373"/>
              <a:gd name="connsiteX67" fmla="*/ 0 w 2195098"/>
              <a:gd name="connsiteY67" fmla="*/ 1040124 h 3120373"/>
              <a:gd name="connsiteX68" fmla="*/ 0 w 2195098"/>
              <a:gd name="connsiteY68" fmla="*/ 924555 h 3120373"/>
              <a:gd name="connsiteX69" fmla="*/ 0 w 2195098"/>
              <a:gd name="connsiteY69" fmla="*/ 808985 h 3120373"/>
              <a:gd name="connsiteX70" fmla="*/ 0 w 2195098"/>
              <a:gd name="connsiteY70" fmla="*/ 693416 h 3120373"/>
              <a:gd name="connsiteX71" fmla="*/ 0 w 2195098"/>
              <a:gd name="connsiteY71" fmla="*/ 577847 h 3120373"/>
              <a:gd name="connsiteX72" fmla="*/ 0 w 2195098"/>
              <a:gd name="connsiteY72" fmla="*/ 462277 h 3120373"/>
              <a:gd name="connsiteX73" fmla="*/ 0 w 2195098"/>
              <a:gd name="connsiteY73" fmla="*/ 346708 h 3120373"/>
              <a:gd name="connsiteX74" fmla="*/ 0 w 2195098"/>
              <a:gd name="connsiteY74" fmla="*/ 231139 h 3120373"/>
              <a:gd name="connsiteX75" fmla="*/ 0 w 2195098"/>
              <a:gd name="connsiteY75" fmla="*/ 115569 h 3120373"/>
              <a:gd name="connsiteX76" fmla="*/ 0 w 2195098"/>
              <a:gd name="connsiteY76" fmla="*/ 0 h 3120373"/>
              <a:gd name="connsiteX77" fmla="*/ 81300 w 2195098"/>
              <a:gd name="connsiteY77" fmla="*/ 0 h 3120373"/>
              <a:gd name="connsiteX78" fmla="*/ 162600 w 2195098"/>
              <a:gd name="connsiteY78" fmla="*/ 0 h 3120373"/>
              <a:gd name="connsiteX79" fmla="*/ 243900 w 2195098"/>
              <a:gd name="connsiteY79" fmla="*/ 0 h 3120373"/>
              <a:gd name="connsiteX80" fmla="*/ 325199 w 2195098"/>
              <a:gd name="connsiteY80" fmla="*/ 0 h 3120373"/>
              <a:gd name="connsiteX81" fmla="*/ 406499 w 2195098"/>
              <a:gd name="connsiteY81" fmla="*/ 0 h 3120373"/>
              <a:gd name="connsiteX82" fmla="*/ 487799 w 2195098"/>
              <a:gd name="connsiteY82" fmla="*/ 0 h 3120373"/>
              <a:gd name="connsiteX83" fmla="*/ 569099 w 2195098"/>
              <a:gd name="connsiteY83" fmla="*/ 0 h 3120373"/>
              <a:gd name="connsiteX84" fmla="*/ 650399 w 2195098"/>
              <a:gd name="connsiteY84" fmla="*/ 0 h 3120373"/>
              <a:gd name="connsiteX85" fmla="*/ 731699 w 2195098"/>
              <a:gd name="connsiteY85" fmla="*/ 0 h 3120373"/>
              <a:gd name="connsiteX86" fmla="*/ 812999 w 2195098"/>
              <a:gd name="connsiteY86" fmla="*/ 0 h 3120373"/>
              <a:gd name="connsiteX87" fmla="*/ 894299 w 2195098"/>
              <a:gd name="connsiteY87" fmla="*/ 0 h 3120373"/>
              <a:gd name="connsiteX88" fmla="*/ 975599 w 2195098"/>
              <a:gd name="connsiteY88" fmla="*/ 0 h 3120373"/>
              <a:gd name="connsiteX89" fmla="*/ 1056899 w 2195098"/>
              <a:gd name="connsiteY89" fmla="*/ 0 h 3120373"/>
              <a:gd name="connsiteX90" fmla="*/ 1138199 w 2195098"/>
              <a:gd name="connsiteY90" fmla="*/ 0 h 3120373"/>
              <a:gd name="connsiteX91" fmla="*/ 1219499 w 2195098"/>
              <a:gd name="connsiteY91" fmla="*/ 0 h 3120373"/>
              <a:gd name="connsiteX92" fmla="*/ 1300799 w 2195098"/>
              <a:gd name="connsiteY92" fmla="*/ 0 h 3120373"/>
              <a:gd name="connsiteX93" fmla="*/ 1382099 w 2195098"/>
              <a:gd name="connsiteY93" fmla="*/ 0 h 3120373"/>
              <a:gd name="connsiteX94" fmla="*/ 1463399 w 2195098"/>
              <a:gd name="connsiteY94" fmla="*/ 0 h 3120373"/>
              <a:gd name="connsiteX95" fmla="*/ 1544699 w 2195098"/>
              <a:gd name="connsiteY95" fmla="*/ 0 h 3120373"/>
              <a:gd name="connsiteX96" fmla="*/ 1625999 w 2195098"/>
              <a:gd name="connsiteY96" fmla="*/ 0 h 3120373"/>
              <a:gd name="connsiteX97" fmla="*/ 1707299 w 2195098"/>
              <a:gd name="connsiteY97" fmla="*/ 0 h 3120373"/>
              <a:gd name="connsiteX98" fmla="*/ 1788599 w 2195098"/>
              <a:gd name="connsiteY98" fmla="*/ 0 h 3120373"/>
              <a:gd name="connsiteX99" fmla="*/ 1869898 w 2195098"/>
              <a:gd name="connsiteY99" fmla="*/ 0 h 3120373"/>
              <a:gd name="connsiteX100" fmla="*/ 1951198 w 2195098"/>
              <a:gd name="connsiteY100" fmla="*/ 0 h 3120373"/>
              <a:gd name="connsiteX101" fmla="*/ 2032498 w 2195098"/>
              <a:gd name="connsiteY101" fmla="*/ 0 h 3120373"/>
              <a:gd name="connsiteX102" fmla="*/ 2113798 w 2195098"/>
              <a:gd name="connsiteY102" fmla="*/ 0 h 3120373"/>
              <a:gd name="connsiteX103" fmla="*/ 2195098 w 2195098"/>
              <a:gd name="connsiteY103" fmla="*/ 0 h 3120373"/>
              <a:gd name="connsiteX104" fmla="*/ 2195098 w 2195098"/>
              <a:gd name="connsiteY104" fmla="*/ 115569 h 3120373"/>
              <a:gd name="connsiteX105" fmla="*/ 2195098 w 2195098"/>
              <a:gd name="connsiteY105" fmla="*/ 231139 h 3120373"/>
              <a:gd name="connsiteX106" fmla="*/ 2195098 w 2195098"/>
              <a:gd name="connsiteY106" fmla="*/ 346708 h 3120373"/>
              <a:gd name="connsiteX107" fmla="*/ 2195098 w 2195098"/>
              <a:gd name="connsiteY107" fmla="*/ 462278 h 3120373"/>
              <a:gd name="connsiteX0" fmla="*/ 2195098 w 2195098"/>
              <a:gd name="connsiteY0" fmla="*/ 693417 h 3120373"/>
              <a:gd name="connsiteX1" fmla="*/ 2195098 w 2195098"/>
              <a:gd name="connsiteY1" fmla="*/ 808986 h 3120373"/>
              <a:gd name="connsiteX2" fmla="*/ 2195098 w 2195098"/>
              <a:gd name="connsiteY2" fmla="*/ 924556 h 3120373"/>
              <a:gd name="connsiteX3" fmla="*/ 2195098 w 2195098"/>
              <a:gd name="connsiteY3" fmla="*/ 1040125 h 3120373"/>
              <a:gd name="connsiteX4" fmla="*/ 2195098 w 2195098"/>
              <a:gd name="connsiteY4" fmla="*/ 1155694 h 3120373"/>
              <a:gd name="connsiteX5" fmla="*/ 2195098 w 2195098"/>
              <a:gd name="connsiteY5" fmla="*/ 1271264 h 3120373"/>
              <a:gd name="connsiteX6" fmla="*/ 2195098 w 2195098"/>
              <a:gd name="connsiteY6" fmla="*/ 1386833 h 3120373"/>
              <a:gd name="connsiteX7" fmla="*/ 2195098 w 2195098"/>
              <a:gd name="connsiteY7" fmla="*/ 1502402 h 3120373"/>
              <a:gd name="connsiteX8" fmla="*/ 2195098 w 2195098"/>
              <a:gd name="connsiteY8" fmla="*/ 1617972 h 3120373"/>
              <a:gd name="connsiteX9" fmla="*/ 2195098 w 2195098"/>
              <a:gd name="connsiteY9" fmla="*/ 1733541 h 3120373"/>
              <a:gd name="connsiteX10" fmla="*/ 2195098 w 2195098"/>
              <a:gd name="connsiteY10" fmla="*/ 1849110 h 3120373"/>
              <a:gd name="connsiteX11" fmla="*/ 2195098 w 2195098"/>
              <a:gd name="connsiteY11" fmla="*/ 1964680 h 3120373"/>
              <a:gd name="connsiteX12" fmla="*/ 2195098 w 2195098"/>
              <a:gd name="connsiteY12" fmla="*/ 2080249 h 3120373"/>
              <a:gd name="connsiteX13" fmla="*/ 2195098 w 2195098"/>
              <a:gd name="connsiteY13" fmla="*/ 2195818 h 3120373"/>
              <a:gd name="connsiteX14" fmla="*/ 2195098 w 2195098"/>
              <a:gd name="connsiteY14" fmla="*/ 2311388 h 3120373"/>
              <a:gd name="connsiteX15" fmla="*/ 2195098 w 2195098"/>
              <a:gd name="connsiteY15" fmla="*/ 2426957 h 3120373"/>
              <a:gd name="connsiteX16" fmla="*/ 2195098 w 2195098"/>
              <a:gd name="connsiteY16" fmla="*/ 2542526 h 3120373"/>
              <a:gd name="connsiteX17" fmla="*/ 2195098 w 2195098"/>
              <a:gd name="connsiteY17" fmla="*/ 2658096 h 3120373"/>
              <a:gd name="connsiteX18" fmla="*/ 2195098 w 2195098"/>
              <a:gd name="connsiteY18" fmla="*/ 2773665 h 3120373"/>
              <a:gd name="connsiteX19" fmla="*/ 2195098 w 2195098"/>
              <a:gd name="connsiteY19" fmla="*/ 2889234 h 3120373"/>
              <a:gd name="connsiteX20" fmla="*/ 2195098 w 2195098"/>
              <a:gd name="connsiteY20" fmla="*/ 3004804 h 3120373"/>
              <a:gd name="connsiteX21" fmla="*/ 2195098 w 2195098"/>
              <a:gd name="connsiteY21" fmla="*/ 3120373 h 3120373"/>
              <a:gd name="connsiteX22" fmla="*/ 2113798 w 2195098"/>
              <a:gd name="connsiteY22" fmla="*/ 3120373 h 3120373"/>
              <a:gd name="connsiteX23" fmla="*/ 2032498 w 2195098"/>
              <a:gd name="connsiteY23" fmla="*/ 3120373 h 3120373"/>
              <a:gd name="connsiteX24" fmla="*/ 1951198 w 2195098"/>
              <a:gd name="connsiteY24" fmla="*/ 3120373 h 3120373"/>
              <a:gd name="connsiteX25" fmla="*/ 1869898 w 2195098"/>
              <a:gd name="connsiteY25" fmla="*/ 3120373 h 3120373"/>
              <a:gd name="connsiteX26" fmla="*/ 1788599 w 2195098"/>
              <a:gd name="connsiteY26" fmla="*/ 3120373 h 3120373"/>
              <a:gd name="connsiteX27" fmla="*/ 1707299 w 2195098"/>
              <a:gd name="connsiteY27" fmla="*/ 3120373 h 3120373"/>
              <a:gd name="connsiteX28" fmla="*/ 1625999 w 2195098"/>
              <a:gd name="connsiteY28" fmla="*/ 3120373 h 3120373"/>
              <a:gd name="connsiteX29" fmla="*/ 1544699 w 2195098"/>
              <a:gd name="connsiteY29" fmla="*/ 3120373 h 3120373"/>
              <a:gd name="connsiteX30" fmla="*/ 1463399 w 2195098"/>
              <a:gd name="connsiteY30" fmla="*/ 3120373 h 3120373"/>
              <a:gd name="connsiteX31" fmla="*/ 1382099 w 2195098"/>
              <a:gd name="connsiteY31" fmla="*/ 3120373 h 3120373"/>
              <a:gd name="connsiteX32" fmla="*/ 1300799 w 2195098"/>
              <a:gd name="connsiteY32" fmla="*/ 3120373 h 3120373"/>
              <a:gd name="connsiteX33" fmla="*/ 1219499 w 2195098"/>
              <a:gd name="connsiteY33" fmla="*/ 3120373 h 3120373"/>
              <a:gd name="connsiteX34" fmla="*/ 1138199 w 2195098"/>
              <a:gd name="connsiteY34" fmla="*/ 3120373 h 3120373"/>
              <a:gd name="connsiteX35" fmla="*/ 1056899 w 2195098"/>
              <a:gd name="connsiteY35" fmla="*/ 3120373 h 3120373"/>
              <a:gd name="connsiteX36" fmla="*/ 975599 w 2195098"/>
              <a:gd name="connsiteY36" fmla="*/ 3120373 h 3120373"/>
              <a:gd name="connsiteX37" fmla="*/ 894299 w 2195098"/>
              <a:gd name="connsiteY37" fmla="*/ 3120373 h 3120373"/>
              <a:gd name="connsiteX38" fmla="*/ 812999 w 2195098"/>
              <a:gd name="connsiteY38" fmla="*/ 3120373 h 3120373"/>
              <a:gd name="connsiteX39" fmla="*/ 731699 w 2195098"/>
              <a:gd name="connsiteY39" fmla="*/ 3120373 h 3120373"/>
              <a:gd name="connsiteX40" fmla="*/ 650399 w 2195098"/>
              <a:gd name="connsiteY40" fmla="*/ 3120373 h 3120373"/>
              <a:gd name="connsiteX41" fmla="*/ 569099 w 2195098"/>
              <a:gd name="connsiteY41" fmla="*/ 3120373 h 3120373"/>
              <a:gd name="connsiteX42" fmla="*/ 487799 w 2195098"/>
              <a:gd name="connsiteY42" fmla="*/ 3120373 h 3120373"/>
              <a:gd name="connsiteX43" fmla="*/ 406499 w 2195098"/>
              <a:gd name="connsiteY43" fmla="*/ 3120373 h 3120373"/>
              <a:gd name="connsiteX44" fmla="*/ 325199 w 2195098"/>
              <a:gd name="connsiteY44" fmla="*/ 3120373 h 3120373"/>
              <a:gd name="connsiteX45" fmla="*/ 243900 w 2195098"/>
              <a:gd name="connsiteY45" fmla="*/ 3120373 h 3120373"/>
              <a:gd name="connsiteX46" fmla="*/ 162600 w 2195098"/>
              <a:gd name="connsiteY46" fmla="*/ 3120373 h 3120373"/>
              <a:gd name="connsiteX47" fmla="*/ 81300 w 2195098"/>
              <a:gd name="connsiteY47" fmla="*/ 3120373 h 3120373"/>
              <a:gd name="connsiteX48" fmla="*/ 0 w 2195098"/>
              <a:gd name="connsiteY48" fmla="*/ 3120373 h 3120373"/>
              <a:gd name="connsiteX49" fmla="*/ 0 w 2195098"/>
              <a:gd name="connsiteY49" fmla="*/ 3004804 h 3120373"/>
              <a:gd name="connsiteX50" fmla="*/ 0 w 2195098"/>
              <a:gd name="connsiteY50" fmla="*/ 2889234 h 3120373"/>
              <a:gd name="connsiteX51" fmla="*/ 0 w 2195098"/>
              <a:gd name="connsiteY51" fmla="*/ 2773665 h 3120373"/>
              <a:gd name="connsiteX52" fmla="*/ 0 w 2195098"/>
              <a:gd name="connsiteY52" fmla="*/ 2658096 h 3120373"/>
              <a:gd name="connsiteX53" fmla="*/ 0 w 2195098"/>
              <a:gd name="connsiteY53" fmla="*/ 2542526 h 3120373"/>
              <a:gd name="connsiteX54" fmla="*/ 0 w 2195098"/>
              <a:gd name="connsiteY54" fmla="*/ 2426957 h 3120373"/>
              <a:gd name="connsiteX55" fmla="*/ 0 w 2195098"/>
              <a:gd name="connsiteY55" fmla="*/ 2311388 h 3120373"/>
              <a:gd name="connsiteX56" fmla="*/ 0 w 2195098"/>
              <a:gd name="connsiteY56" fmla="*/ 2195818 h 3120373"/>
              <a:gd name="connsiteX57" fmla="*/ 0 w 2195098"/>
              <a:gd name="connsiteY57" fmla="*/ 2080249 h 3120373"/>
              <a:gd name="connsiteX58" fmla="*/ 0 w 2195098"/>
              <a:gd name="connsiteY58" fmla="*/ 1964680 h 3120373"/>
              <a:gd name="connsiteX59" fmla="*/ 0 w 2195098"/>
              <a:gd name="connsiteY59" fmla="*/ 1849110 h 3120373"/>
              <a:gd name="connsiteX60" fmla="*/ 0 w 2195098"/>
              <a:gd name="connsiteY60" fmla="*/ 1733541 h 3120373"/>
              <a:gd name="connsiteX61" fmla="*/ 0 w 2195098"/>
              <a:gd name="connsiteY61" fmla="*/ 1617971 h 3120373"/>
              <a:gd name="connsiteX62" fmla="*/ 0 w 2195098"/>
              <a:gd name="connsiteY62" fmla="*/ 1502402 h 3120373"/>
              <a:gd name="connsiteX63" fmla="*/ 0 w 2195098"/>
              <a:gd name="connsiteY63" fmla="*/ 1386832 h 3120373"/>
              <a:gd name="connsiteX64" fmla="*/ 0 w 2195098"/>
              <a:gd name="connsiteY64" fmla="*/ 1271263 h 3120373"/>
              <a:gd name="connsiteX65" fmla="*/ 0 w 2195098"/>
              <a:gd name="connsiteY65" fmla="*/ 1155693 h 3120373"/>
              <a:gd name="connsiteX66" fmla="*/ 0 w 2195098"/>
              <a:gd name="connsiteY66" fmla="*/ 1040124 h 3120373"/>
              <a:gd name="connsiteX67" fmla="*/ 0 w 2195098"/>
              <a:gd name="connsiteY67" fmla="*/ 924555 h 3120373"/>
              <a:gd name="connsiteX68" fmla="*/ 0 w 2195098"/>
              <a:gd name="connsiteY68" fmla="*/ 808985 h 3120373"/>
              <a:gd name="connsiteX69" fmla="*/ 0 w 2195098"/>
              <a:gd name="connsiteY69" fmla="*/ 693416 h 3120373"/>
              <a:gd name="connsiteX70" fmla="*/ 0 w 2195098"/>
              <a:gd name="connsiteY70" fmla="*/ 577847 h 3120373"/>
              <a:gd name="connsiteX71" fmla="*/ 0 w 2195098"/>
              <a:gd name="connsiteY71" fmla="*/ 462277 h 3120373"/>
              <a:gd name="connsiteX72" fmla="*/ 0 w 2195098"/>
              <a:gd name="connsiteY72" fmla="*/ 346708 h 3120373"/>
              <a:gd name="connsiteX73" fmla="*/ 0 w 2195098"/>
              <a:gd name="connsiteY73" fmla="*/ 231139 h 3120373"/>
              <a:gd name="connsiteX74" fmla="*/ 0 w 2195098"/>
              <a:gd name="connsiteY74" fmla="*/ 115569 h 3120373"/>
              <a:gd name="connsiteX75" fmla="*/ 0 w 2195098"/>
              <a:gd name="connsiteY75" fmla="*/ 0 h 3120373"/>
              <a:gd name="connsiteX76" fmla="*/ 81300 w 2195098"/>
              <a:gd name="connsiteY76" fmla="*/ 0 h 3120373"/>
              <a:gd name="connsiteX77" fmla="*/ 162600 w 2195098"/>
              <a:gd name="connsiteY77" fmla="*/ 0 h 3120373"/>
              <a:gd name="connsiteX78" fmla="*/ 243900 w 2195098"/>
              <a:gd name="connsiteY78" fmla="*/ 0 h 3120373"/>
              <a:gd name="connsiteX79" fmla="*/ 325199 w 2195098"/>
              <a:gd name="connsiteY79" fmla="*/ 0 h 3120373"/>
              <a:gd name="connsiteX80" fmla="*/ 406499 w 2195098"/>
              <a:gd name="connsiteY80" fmla="*/ 0 h 3120373"/>
              <a:gd name="connsiteX81" fmla="*/ 487799 w 2195098"/>
              <a:gd name="connsiteY81" fmla="*/ 0 h 3120373"/>
              <a:gd name="connsiteX82" fmla="*/ 569099 w 2195098"/>
              <a:gd name="connsiteY82" fmla="*/ 0 h 3120373"/>
              <a:gd name="connsiteX83" fmla="*/ 650399 w 2195098"/>
              <a:gd name="connsiteY83" fmla="*/ 0 h 3120373"/>
              <a:gd name="connsiteX84" fmla="*/ 731699 w 2195098"/>
              <a:gd name="connsiteY84" fmla="*/ 0 h 3120373"/>
              <a:gd name="connsiteX85" fmla="*/ 812999 w 2195098"/>
              <a:gd name="connsiteY85" fmla="*/ 0 h 3120373"/>
              <a:gd name="connsiteX86" fmla="*/ 894299 w 2195098"/>
              <a:gd name="connsiteY86" fmla="*/ 0 h 3120373"/>
              <a:gd name="connsiteX87" fmla="*/ 975599 w 2195098"/>
              <a:gd name="connsiteY87" fmla="*/ 0 h 3120373"/>
              <a:gd name="connsiteX88" fmla="*/ 1056899 w 2195098"/>
              <a:gd name="connsiteY88" fmla="*/ 0 h 3120373"/>
              <a:gd name="connsiteX89" fmla="*/ 1138199 w 2195098"/>
              <a:gd name="connsiteY89" fmla="*/ 0 h 3120373"/>
              <a:gd name="connsiteX90" fmla="*/ 1219499 w 2195098"/>
              <a:gd name="connsiteY90" fmla="*/ 0 h 3120373"/>
              <a:gd name="connsiteX91" fmla="*/ 1300799 w 2195098"/>
              <a:gd name="connsiteY91" fmla="*/ 0 h 3120373"/>
              <a:gd name="connsiteX92" fmla="*/ 1382099 w 2195098"/>
              <a:gd name="connsiteY92" fmla="*/ 0 h 3120373"/>
              <a:gd name="connsiteX93" fmla="*/ 1463399 w 2195098"/>
              <a:gd name="connsiteY93" fmla="*/ 0 h 3120373"/>
              <a:gd name="connsiteX94" fmla="*/ 1544699 w 2195098"/>
              <a:gd name="connsiteY94" fmla="*/ 0 h 3120373"/>
              <a:gd name="connsiteX95" fmla="*/ 1625999 w 2195098"/>
              <a:gd name="connsiteY95" fmla="*/ 0 h 3120373"/>
              <a:gd name="connsiteX96" fmla="*/ 1707299 w 2195098"/>
              <a:gd name="connsiteY96" fmla="*/ 0 h 3120373"/>
              <a:gd name="connsiteX97" fmla="*/ 1788599 w 2195098"/>
              <a:gd name="connsiteY97" fmla="*/ 0 h 3120373"/>
              <a:gd name="connsiteX98" fmla="*/ 1869898 w 2195098"/>
              <a:gd name="connsiteY98" fmla="*/ 0 h 3120373"/>
              <a:gd name="connsiteX99" fmla="*/ 1951198 w 2195098"/>
              <a:gd name="connsiteY99" fmla="*/ 0 h 3120373"/>
              <a:gd name="connsiteX100" fmla="*/ 2032498 w 2195098"/>
              <a:gd name="connsiteY100" fmla="*/ 0 h 3120373"/>
              <a:gd name="connsiteX101" fmla="*/ 2113798 w 2195098"/>
              <a:gd name="connsiteY101" fmla="*/ 0 h 3120373"/>
              <a:gd name="connsiteX102" fmla="*/ 2195098 w 2195098"/>
              <a:gd name="connsiteY102" fmla="*/ 0 h 3120373"/>
              <a:gd name="connsiteX103" fmla="*/ 2195098 w 2195098"/>
              <a:gd name="connsiteY103" fmla="*/ 115569 h 3120373"/>
              <a:gd name="connsiteX104" fmla="*/ 2195098 w 2195098"/>
              <a:gd name="connsiteY104" fmla="*/ 231139 h 3120373"/>
              <a:gd name="connsiteX105" fmla="*/ 2195098 w 2195098"/>
              <a:gd name="connsiteY105" fmla="*/ 346708 h 3120373"/>
              <a:gd name="connsiteX106" fmla="*/ 2195098 w 2195098"/>
              <a:gd name="connsiteY106" fmla="*/ 462278 h 3120373"/>
              <a:gd name="connsiteX0" fmla="*/ 2195098 w 2195098"/>
              <a:gd name="connsiteY0" fmla="*/ 808986 h 3120373"/>
              <a:gd name="connsiteX1" fmla="*/ 2195098 w 2195098"/>
              <a:gd name="connsiteY1" fmla="*/ 924556 h 3120373"/>
              <a:gd name="connsiteX2" fmla="*/ 2195098 w 2195098"/>
              <a:gd name="connsiteY2" fmla="*/ 1040125 h 3120373"/>
              <a:gd name="connsiteX3" fmla="*/ 2195098 w 2195098"/>
              <a:gd name="connsiteY3" fmla="*/ 1155694 h 3120373"/>
              <a:gd name="connsiteX4" fmla="*/ 2195098 w 2195098"/>
              <a:gd name="connsiteY4" fmla="*/ 1271264 h 3120373"/>
              <a:gd name="connsiteX5" fmla="*/ 2195098 w 2195098"/>
              <a:gd name="connsiteY5" fmla="*/ 1386833 h 3120373"/>
              <a:gd name="connsiteX6" fmla="*/ 2195098 w 2195098"/>
              <a:gd name="connsiteY6" fmla="*/ 1502402 h 3120373"/>
              <a:gd name="connsiteX7" fmla="*/ 2195098 w 2195098"/>
              <a:gd name="connsiteY7" fmla="*/ 1617972 h 3120373"/>
              <a:gd name="connsiteX8" fmla="*/ 2195098 w 2195098"/>
              <a:gd name="connsiteY8" fmla="*/ 1733541 h 3120373"/>
              <a:gd name="connsiteX9" fmla="*/ 2195098 w 2195098"/>
              <a:gd name="connsiteY9" fmla="*/ 1849110 h 3120373"/>
              <a:gd name="connsiteX10" fmla="*/ 2195098 w 2195098"/>
              <a:gd name="connsiteY10" fmla="*/ 1964680 h 3120373"/>
              <a:gd name="connsiteX11" fmla="*/ 2195098 w 2195098"/>
              <a:gd name="connsiteY11" fmla="*/ 2080249 h 3120373"/>
              <a:gd name="connsiteX12" fmla="*/ 2195098 w 2195098"/>
              <a:gd name="connsiteY12" fmla="*/ 2195818 h 3120373"/>
              <a:gd name="connsiteX13" fmla="*/ 2195098 w 2195098"/>
              <a:gd name="connsiteY13" fmla="*/ 2311388 h 3120373"/>
              <a:gd name="connsiteX14" fmla="*/ 2195098 w 2195098"/>
              <a:gd name="connsiteY14" fmla="*/ 2426957 h 3120373"/>
              <a:gd name="connsiteX15" fmla="*/ 2195098 w 2195098"/>
              <a:gd name="connsiteY15" fmla="*/ 2542526 h 3120373"/>
              <a:gd name="connsiteX16" fmla="*/ 2195098 w 2195098"/>
              <a:gd name="connsiteY16" fmla="*/ 2658096 h 3120373"/>
              <a:gd name="connsiteX17" fmla="*/ 2195098 w 2195098"/>
              <a:gd name="connsiteY17" fmla="*/ 2773665 h 3120373"/>
              <a:gd name="connsiteX18" fmla="*/ 2195098 w 2195098"/>
              <a:gd name="connsiteY18" fmla="*/ 2889234 h 3120373"/>
              <a:gd name="connsiteX19" fmla="*/ 2195098 w 2195098"/>
              <a:gd name="connsiteY19" fmla="*/ 3004804 h 3120373"/>
              <a:gd name="connsiteX20" fmla="*/ 2195098 w 2195098"/>
              <a:gd name="connsiteY20" fmla="*/ 3120373 h 3120373"/>
              <a:gd name="connsiteX21" fmla="*/ 2113798 w 2195098"/>
              <a:gd name="connsiteY21" fmla="*/ 3120373 h 3120373"/>
              <a:gd name="connsiteX22" fmla="*/ 2032498 w 2195098"/>
              <a:gd name="connsiteY22" fmla="*/ 3120373 h 3120373"/>
              <a:gd name="connsiteX23" fmla="*/ 1951198 w 2195098"/>
              <a:gd name="connsiteY23" fmla="*/ 3120373 h 3120373"/>
              <a:gd name="connsiteX24" fmla="*/ 1869898 w 2195098"/>
              <a:gd name="connsiteY24" fmla="*/ 3120373 h 3120373"/>
              <a:gd name="connsiteX25" fmla="*/ 1788599 w 2195098"/>
              <a:gd name="connsiteY25" fmla="*/ 3120373 h 3120373"/>
              <a:gd name="connsiteX26" fmla="*/ 1707299 w 2195098"/>
              <a:gd name="connsiteY26" fmla="*/ 3120373 h 3120373"/>
              <a:gd name="connsiteX27" fmla="*/ 1625999 w 2195098"/>
              <a:gd name="connsiteY27" fmla="*/ 3120373 h 3120373"/>
              <a:gd name="connsiteX28" fmla="*/ 1544699 w 2195098"/>
              <a:gd name="connsiteY28" fmla="*/ 3120373 h 3120373"/>
              <a:gd name="connsiteX29" fmla="*/ 1463399 w 2195098"/>
              <a:gd name="connsiteY29" fmla="*/ 3120373 h 3120373"/>
              <a:gd name="connsiteX30" fmla="*/ 1382099 w 2195098"/>
              <a:gd name="connsiteY30" fmla="*/ 3120373 h 3120373"/>
              <a:gd name="connsiteX31" fmla="*/ 1300799 w 2195098"/>
              <a:gd name="connsiteY31" fmla="*/ 3120373 h 3120373"/>
              <a:gd name="connsiteX32" fmla="*/ 1219499 w 2195098"/>
              <a:gd name="connsiteY32" fmla="*/ 3120373 h 3120373"/>
              <a:gd name="connsiteX33" fmla="*/ 1138199 w 2195098"/>
              <a:gd name="connsiteY33" fmla="*/ 3120373 h 3120373"/>
              <a:gd name="connsiteX34" fmla="*/ 1056899 w 2195098"/>
              <a:gd name="connsiteY34" fmla="*/ 3120373 h 3120373"/>
              <a:gd name="connsiteX35" fmla="*/ 975599 w 2195098"/>
              <a:gd name="connsiteY35" fmla="*/ 3120373 h 3120373"/>
              <a:gd name="connsiteX36" fmla="*/ 894299 w 2195098"/>
              <a:gd name="connsiteY36" fmla="*/ 3120373 h 3120373"/>
              <a:gd name="connsiteX37" fmla="*/ 812999 w 2195098"/>
              <a:gd name="connsiteY37" fmla="*/ 3120373 h 3120373"/>
              <a:gd name="connsiteX38" fmla="*/ 731699 w 2195098"/>
              <a:gd name="connsiteY38" fmla="*/ 3120373 h 3120373"/>
              <a:gd name="connsiteX39" fmla="*/ 650399 w 2195098"/>
              <a:gd name="connsiteY39" fmla="*/ 3120373 h 3120373"/>
              <a:gd name="connsiteX40" fmla="*/ 569099 w 2195098"/>
              <a:gd name="connsiteY40" fmla="*/ 3120373 h 3120373"/>
              <a:gd name="connsiteX41" fmla="*/ 487799 w 2195098"/>
              <a:gd name="connsiteY41" fmla="*/ 3120373 h 3120373"/>
              <a:gd name="connsiteX42" fmla="*/ 406499 w 2195098"/>
              <a:gd name="connsiteY42" fmla="*/ 3120373 h 3120373"/>
              <a:gd name="connsiteX43" fmla="*/ 325199 w 2195098"/>
              <a:gd name="connsiteY43" fmla="*/ 3120373 h 3120373"/>
              <a:gd name="connsiteX44" fmla="*/ 243900 w 2195098"/>
              <a:gd name="connsiteY44" fmla="*/ 3120373 h 3120373"/>
              <a:gd name="connsiteX45" fmla="*/ 162600 w 2195098"/>
              <a:gd name="connsiteY45" fmla="*/ 3120373 h 3120373"/>
              <a:gd name="connsiteX46" fmla="*/ 81300 w 2195098"/>
              <a:gd name="connsiteY46" fmla="*/ 3120373 h 3120373"/>
              <a:gd name="connsiteX47" fmla="*/ 0 w 2195098"/>
              <a:gd name="connsiteY47" fmla="*/ 3120373 h 3120373"/>
              <a:gd name="connsiteX48" fmla="*/ 0 w 2195098"/>
              <a:gd name="connsiteY48" fmla="*/ 3004804 h 3120373"/>
              <a:gd name="connsiteX49" fmla="*/ 0 w 2195098"/>
              <a:gd name="connsiteY49" fmla="*/ 2889234 h 3120373"/>
              <a:gd name="connsiteX50" fmla="*/ 0 w 2195098"/>
              <a:gd name="connsiteY50" fmla="*/ 2773665 h 3120373"/>
              <a:gd name="connsiteX51" fmla="*/ 0 w 2195098"/>
              <a:gd name="connsiteY51" fmla="*/ 2658096 h 3120373"/>
              <a:gd name="connsiteX52" fmla="*/ 0 w 2195098"/>
              <a:gd name="connsiteY52" fmla="*/ 2542526 h 3120373"/>
              <a:gd name="connsiteX53" fmla="*/ 0 w 2195098"/>
              <a:gd name="connsiteY53" fmla="*/ 2426957 h 3120373"/>
              <a:gd name="connsiteX54" fmla="*/ 0 w 2195098"/>
              <a:gd name="connsiteY54" fmla="*/ 2311388 h 3120373"/>
              <a:gd name="connsiteX55" fmla="*/ 0 w 2195098"/>
              <a:gd name="connsiteY55" fmla="*/ 2195818 h 3120373"/>
              <a:gd name="connsiteX56" fmla="*/ 0 w 2195098"/>
              <a:gd name="connsiteY56" fmla="*/ 2080249 h 3120373"/>
              <a:gd name="connsiteX57" fmla="*/ 0 w 2195098"/>
              <a:gd name="connsiteY57" fmla="*/ 1964680 h 3120373"/>
              <a:gd name="connsiteX58" fmla="*/ 0 w 2195098"/>
              <a:gd name="connsiteY58" fmla="*/ 1849110 h 3120373"/>
              <a:gd name="connsiteX59" fmla="*/ 0 w 2195098"/>
              <a:gd name="connsiteY59" fmla="*/ 1733541 h 3120373"/>
              <a:gd name="connsiteX60" fmla="*/ 0 w 2195098"/>
              <a:gd name="connsiteY60" fmla="*/ 1617971 h 3120373"/>
              <a:gd name="connsiteX61" fmla="*/ 0 w 2195098"/>
              <a:gd name="connsiteY61" fmla="*/ 1502402 h 3120373"/>
              <a:gd name="connsiteX62" fmla="*/ 0 w 2195098"/>
              <a:gd name="connsiteY62" fmla="*/ 1386832 h 3120373"/>
              <a:gd name="connsiteX63" fmla="*/ 0 w 2195098"/>
              <a:gd name="connsiteY63" fmla="*/ 1271263 h 3120373"/>
              <a:gd name="connsiteX64" fmla="*/ 0 w 2195098"/>
              <a:gd name="connsiteY64" fmla="*/ 1155693 h 3120373"/>
              <a:gd name="connsiteX65" fmla="*/ 0 w 2195098"/>
              <a:gd name="connsiteY65" fmla="*/ 1040124 h 3120373"/>
              <a:gd name="connsiteX66" fmla="*/ 0 w 2195098"/>
              <a:gd name="connsiteY66" fmla="*/ 924555 h 3120373"/>
              <a:gd name="connsiteX67" fmla="*/ 0 w 2195098"/>
              <a:gd name="connsiteY67" fmla="*/ 808985 h 3120373"/>
              <a:gd name="connsiteX68" fmla="*/ 0 w 2195098"/>
              <a:gd name="connsiteY68" fmla="*/ 693416 h 3120373"/>
              <a:gd name="connsiteX69" fmla="*/ 0 w 2195098"/>
              <a:gd name="connsiteY69" fmla="*/ 577847 h 3120373"/>
              <a:gd name="connsiteX70" fmla="*/ 0 w 2195098"/>
              <a:gd name="connsiteY70" fmla="*/ 462277 h 3120373"/>
              <a:gd name="connsiteX71" fmla="*/ 0 w 2195098"/>
              <a:gd name="connsiteY71" fmla="*/ 346708 h 3120373"/>
              <a:gd name="connsiteX72" fmla="*/ 0 w 2195098"/>
              <a:gd name="connsiteY72" fmla="*/ 231139 h 3120373"/>
              <a:gd name="connsiteX73" fmla="*/ 0 w 2195098"/>
              <a:gd name="connsiteY73" fmla="*/ 115569 h 3120373"/>
              <a:gd name="connsiteX74" fmla="*/ 0 w 2195098"/>
              <a:gd name="connsiteY74" fmla="*/ 0 h 3120373"/>
              <a:gd name="connsiteX75" fmla="*/ 81300 w 2195098"/>
              <a:gd name="connsiteY75" fmla="*/ 0 h 3120373"/>
              <a:gd name="connsiteX76" fmla="*/ 162600 w 2195098"/>
              <a:gd name="connsiteY76" fmla="*/ 0 h 3120373"/>
              <a:gd name="connsiteX77" fmla="*/ 243900 w 2195098"/>
              <a:gd name="connsiteY77" fmla="*/ 0 h 3120373"/>
              <a:gd name="connsiteX78" fmla="*/ 325199 w 2195098"/>
              <a:gd name="connsiteY78" fmla="*/ 0 h 3120373"/>
              <a:gd name="connsiteX79" fmla="*/ 406499 w 2195098"/>
              <a:gd name="connsiteY79" fmla="*/ 0 h 3120373"/>
              <a:gd name="connsiteX80" fmla="*/ 487799 w 2195098"/>
              <a:gd name="connsiteY80" fmla="*/ 0 h 3120373"/>
              <a:gd name="connsiteX81" fmla="*/ 569099 w 2195098"/>
              <a:gd name="connsiteY81" fmla="*/ 0 h 3120373"/>
              <a:gd name="connsiteX82" fmla="*/ 650399 w 2195098"/>
              <a:gd name="connsiteY82" fmla="*/ 0 h 3120373"/>
              <a:gd name="connsiteX83" fmla="*/ 731699 w 2195098"/>
              <a:gd name="connsiteY83" fmla="*/ 0 h 3120373"/>
              <a:gd name="connsiteX84" fmla="*/ 812999 w 2195098"/>
              <a:gd name="connsiteY84" fmla="*/ 0 h 3120373"/>
              <a:gd name="connsiteX85" fmla="*/ 894299 w 2195098"/>
              <a:gd name="connsiteY85" fmla="*/ 0 h 3120373"/>
              <a:gd name="connsiteX86" fmla="*/ 975599 w 2195098"/>
              <a:gd name="connsiteY86" fmla="*/ 0 h 3120373"/>
              <a:gd name="connsiteX87" fmla="*/ 1056899 w 2195098"/>
              <a:gd name="connsiteY87" fmla="*/ 0 h 3120373"/>
              <a:gd name="connsiteX88" fmla="*/ 1138199 w 2195098"/>
              <a:gd name="connsiteY88" fmla="*/ 0 h 3120373"/>
              <a:gd name="connsiteX89" fmla="*/ 1219499 w 2195098"/>
              <a:gd name="connsiteY89" fmla="*/ 0 h 3120373"/>
              <a:gd name="connsiteX90" fmla="*/ 1300799 w 2195098"/>
              <a:gd name="connsiteY90" fmla="*/ 0 h 3120373"/>
              <a:gd name="connsiteX91" fmla="*/ 1382099 w 2195098"/>
              <a:gd name="connsiteY91" fmla="*/ 0 h 3120373"/>
              <a:gd name="connsiteX92" fmla="*/ 1463399 w 2195098"/>
              <a:gd name="connsiteY92" fmla="*/ 0 h 3120373"/>
              <a:gd name="connsiteX93" fmla="*/ 1544699 w 2195098"/>
              <a:gd name="connsiteY93" fmla="*/ 0 h 3120373"/>
              <a:gd name="connsiteX94" fmla="*/ 1625999 w 2195098"/>
              <a:gd name="connsiteY94" fmla="*/ 0 h 3120373"/>
              <a:gd name="connsiteX95" fmla="*/ 1707299 w 2195098"/>
              <a:gd name="connsiteY95" fmla="*/ 0 h 3120373"/>
              <a:gd name="connsiteX96" fmla="*/ 1788599 w 2195098"/>
              <a:gd name="connsiteY96" fmla="*/ 0 h 3120373"/>
              <a:gd name="connsiteX97" fmla="*/ 1869898 w 2195098"/>
              <a:gd name="connsiteY97" fmla="*/ 0 h 3120373"/>
              <a:gd name="connsiteX98" fmla="*/ 1951198 w 2195098"/>
              <a:gd name="connsiteY98" fmla="*/ 0 h 3120373"/>
              <a:gd name="connsiteX99" fmla="*/ 2032498 w 2195098"/>
              <a:gd name="connsiteY99" fmla="*/ 0 h 3120373"/>
              <a:gd name="connsiteX100" fmla="*/ 2113798 w 2195098"/>
              <a:gd name="connsiteY100" fmla="*/ 0 h 3120373"/>
              <a:gd name="connsiteX101" fmla="*/ 2195098 w 2195098"/>
              <a:gd name="connsiteY101" fmla="*/ 0 h 3120373"/>
              <a:gd name="connsiteX102" fmla="*/ 2195098 w 2195098"/>
              <a:gd name="connsiteY102" fmla="*/ 115569 h 3120373"/>
              <a:gd name="connsiteX103" fmla="*/ 2195098 w 2195098"/>
              <a:gd name="connsiteY103" fmla="*/ 231139 h 3120373"/>
              <a:gd name="connsiteX104" fmla="*/ 2195098 w 2195098"/>
              <a:gd name="connsiteY104" fmla="*/ 346708 h 3120373"/>
              <a:gd name="connsiteX105" fmla="*/ 2195098 w 2195098"/>
              <a:gd name="connsiteY105" fmla="*/ 462278 h 3120373"/>
              <a:gd name="connsiteX0" fmla="*/ 2195098 w 2195098"/>
              <a:gd name="connsiteY0" fmla="*/ 924556 h 3120373"/>
              <a:gd name="connsiteX1" fmla="*/ 2195098 w 2195098"/>
              <a:gd name="connsiteY1" fmla="*/ 1040125 h 3120373"/>
              <a:gd name="connsiteX2" fmla="*/ 2195098 w 2195098"/>
              <a:gd name="connsiteY2" fmla="*/ 1155694 h 3120373"/>
              <a:gd name="connsiteX3" fmla="*/ 2195098 w 2195098"/>
              <a:gd name="connsiteY3" fmla="*/ 1271264 h 3120373"/>
              <a:gd name="connsiteX4" fmla="*/ 2195098 w 2195098"/>
              <a:gd name="connsiteY4" fmla="*/ 1386833 h 3120373"/>
              <a:gd name="connsiteX5" fmla="*/ 2195098 w 2195098"/>
              <a:gd name="connsiteY5" fmla="*/ 1502402 h 3120373"/>
              <a:gd name="connsiteX6" fmla="*/ 2195098 w 2195098"/>
              <a:gd name="connsiteY6" fmla="*/ 1617972 h 3120373"/>
              <a:gd name="connsiteX7" fmla="*/ 2195098 w 2195098"/>
              <a:gd name="connsiteY7" fmla="*/ 1733541 h 3120373"/>
              <a:gd name="connsiteX8" fmla="*/ 2195098 w 2195098"/>
              <a:gd name="connsiteY8" fmla="*/ 1849110 h 3120373"/>
              <a:gd name="connsiteX9" fmla="*/ 2195098 w 2195098"/>
              <a:gd name="connsiteY9" fmla="*/ 1964680 h 3120373"/>
              <a:gd name="connsiteX10" fmla="*/ 2195098 w 2195098"/>
              <a:gd name="connsiteY10" fmla="*/ 2080249 h 3120373"/>
              <a:gd name="connsiteX11" fmla="*/ 2195098 w 2195098"/>
              <a:gd name="connsiteY11" fmla="*/ 2195818 h 3120373"/>
              <a:gd name="connsiteX12" fmla="*/ 2195098 w 2195098"/>
              <a:gd name="connsiteY12" fmla="*/ 2311388 h 3120373"/>
              <a:gd name="connsiteX13" fmla="*/ 2195098 w 2195098"/>
              <a:gd name="connsiteY13" fmla="*/ 2426957 h 3120373"/>
              <a:gd name="connsiteX14" fmla="*/ 2195098 w 2195098"/>
              <a:gd name="connsiteY14" fmla="*/ 2542526 h 3120373"/>
              <a:gd name="connsiteX15" fmla="*/ 2195098 w 2195098"/>
              <a:gd name="connsiteY15" fmla="*/ 2658096 h 3120373"/>
              <a:gd name="connsiteX16" fmla="*/ 2195098 w 2195098"/>
              <a:gd name="connsiteY16" fmla="*/ 2773665 h 3120373"/>
              <a:gd name="connsiteX17" fmla="*/ 2195098 w 2195098"/>
              <a:gd name="connsiteY17" fmla="*/ 2889234 h 3120373"/>
              <a:gd name="connsiteX18" fmla="*/ 2195098 w 2195098"/>
              <a:gd name="connsiteY18" fmla="*/ 3004804 h 3120373"/>
              <a:gd name="connsiteX19" fmla="*/ 2195098 w 2195098"/>
              <a:gd name="connsiteY19" fmla="*/ 3120373 h 3120373"/>
              <a:gd name="connsiteX20" fmla="*/ 2113798 w 2195098"/>
              <a:gd name="connsiteY20" fmla="*/ 3120373 h 3120373"/>
              <a:gd name="connsiteX21" fmla="*/ 2032498 w 2195098"/>
              <a:gd name="connsiteY21" fmla="*/ 3120373 h 3120373"/>
              <a:gd name="connsiteX22" fmla="*/ 1951198 w 2195098"/>
              <a:gd name="connsiteY22" fmla="*/ 3120373 h 3120373"/>
              <a:gd name="connsiteX23" fmla="*/ 1869898 w 2195098"/>
              <a:gd name="connsiteY23" fmla="*/ 3120373 h 3120373"/>
              <a:gd name="connsiteX24" fmla="*/ 1788599 w 2195098"/>
              <a:gd name="connsiteY24" fmla="*/ 3120373 h 3120373"/>
              <a:gd name="connsiteX25" fmla="*/ 1707299 w 2195098"/>
              <a:gd name="connsiteY25" fmla="*/ 3120373 h 3120373"/>
              <a:gd name="connsiteX26" fmla="*/ 1625999 w 2195098"/>
              <a:gd name="connsiteY26" fmla="*/ 3120373 h 3120373"/>
              <a:gd name="connsiteX27" fmla="*/ 1544699 w 2195098"/>
              <a:gd name="connsiteY27" fmla="*/ 3120373 h 3120373"/>
              <a:gd name="connsiteX28" fmla="*/ 1463399 w 2195098"/>
              <a:gd name="connsiteY28" fmla="*/ 3120373 h 3120373"/>
              <a:gd name="connsiteX29" fmla="*/ 1382099 w 2195098"/>
              <a:gd name="connsiteY29" fmla="*/ 3120373 h 3120373"/>
              <a:gd name="connsiteX30" fmla="*/ 1300799 w 2195098"/>
              <a:gd name="connsiteY30" fmla="*/ 3120373 h 3120373"/>
              <a:gd name="connsiteX31" fmla="*/ 1219499 w 2195098"/>
              <a:gd name="connsiteY31" fmla="*/ 3120373 h 3120373"/>
              <a:gd name="connsiteX32" fmla="*/ 1138199 w 2195098"/>
              <a:gd name="connsiteY32" fmla="*/ 3120373 h 3120373"/>
              <a:gd name="connsiteX33" fmla="*/ 1056899 w 2195098"/>
              <a:gd name="connsiteY33" fmla="*/ 3120373 h 3120373"/>
              <a:gd name="connsiteX34" fmla="*/ 975599 w 2195098"/>
              <a:gd name="connsiteY34" fmla="*/ 3120373 h 3120373"/>
              <a:gd name="connsiteX35" fmla="*/ 894299 w 2195098"/>
              <a:gd name="connsiteY35" fmla="*/ 3120373 h 3120373"/>
              <a:gd name="connsiteX36" fmla="*/ 812999 w 2195098"/>
              <a:gd name="connsiteY36" fmla="*/ 3120373 h 3120373"/>
              <a:gd name="connsiteX37" fmla="*/ 731699 w 2195098"/>
              <a:gd name="connsiteY37" fmla="*/ 3120373 h 3120373"/>
              <a:gd name="connsiteX38" fmla="*/ 650399 w 2195098"/>
              <a:gd name="connsiteY38" fmla="*/ 3120373 h 3120373"/>
              <a:gd name="connsiteX39" fmla="*/ 569099 w 2195098"/>
              <a:gd name="connsiteY39" fmla="*/ 3120373 h 3120373"/>
              <a:gd name="connsiteX40" fmla="*/ 487799 w 2195098"/>
              <a:gd name="connsiteY40" fmla="*/ 3120373 h 3120373"/>
              <a:gd name="connsiteX41" fmla="*/ 406499 w 2195098"/>
              <a:gd name="connsiteY41" fmla="*/ 3120373 h 3120373"/>
              <a:gd name="connsiteX42" fmla="*/ 325199 w 2195098"/>
              <a:gd name="connsiteY42" fmla="*/ 3120373 h 3120373"/>
              <a:gd name="connsiteX43" fmla="*/ 243900 w 2195098"/>
              <a:gd name="connsiteY43" fmla="*/ 3120373 h 3120373"/>
              <a:gd name="connsiteX44" fmla="*/ 162600 w 2195098"/>
              <a:gd name="connsiteY44" fmla="*/ 3120373 h 3120373"/>
              <a:gd name="connsiteX45" fmla="*/ 81300 w 2195098"/>
              <a:gd name="connsiteY45" fmla="*/ 3120373 h 3120373"/>
              <a:gd name="connsiteX46" fmla="*/ 0 w 2195098"/>
              <a:gd name="connsiteY46" fmla="*/ 3120373 h 3120373"/>
              <a:gd name="connsiteX47" fmla="*/ 0 w 2195098"/>
              <a:gd name="connsiteY47" fmla="*/ 3004804 h 3120373"/>
              <a:gd name="connsiteX48" fmla="*/ 0 w 2195098"/>
              <a:gd name="connsiteY48" fmla="*/ 2889234 h 3120373"/>
              <a:gd name="connsiteX49" fmla="*/ 0 w 2195098"/>
              <a:gd name="connsiteY49" fmla="*/ 2773665 h 3120373"/>
              <a:gd name="connsiteX50" fmla="*/ 0 w 2195098"/>
              <a:gd name="connsiteY50" fmla="*/ 2658096 h 3120373"/>
              <a:gd name="connsiteX51" fmla="*/ 0 w 2195098"/>
              <a:gd name="connsiteY51" fmla="*/ 2542526 h 3120373"/>
              <a:gd name="connsiteX52" fmla="*/ 0 w 2195098"/>
              <a:gd name="connsiteY52" fmla="*/ 2426957 h 3120373"/>
              <a:gd name="connsiteX53" fmla="*/ 0 w 2195098"/>
              <a:gd name="connsiteY53" fmla="*/ 2311388 h 3120373"/>
              <a:gd name="connsiteX54" fmla="*/ 0 w 2195098"/>
              <a:gd name="connsiteY54" fmla="*/ 2195818 h 3120373"/>
              <a:gd name="connsiteX55" fmla="*/ 0 w 2195098"/>
              <a:gd name="connsiteY55" fmla="*/ 2080249 h 3120373"/>
              <a:gd name="connsiteX56" fmla="*/ 0 w 2195098"/>
              <a:gd name="connsiteY56" fmla="*/ 1964680 h 3120373"/>
              <a:gd name="connsiteX57" fmla="*/ 0 w 2195098"/>
              <a:gd name="connsiteY57" fmla="*/ 1849110 h 3120373"/>
              <a:gd name="connsiteX58" fmla="*/ 0 w 2195098"/>
              <a:gd name="connsiteY58" fmla="*/ 1733541 h 3120373"/>
              <a:gd name="connsiteX59" fmla="*/ 0 w 2195098"/>
              <a:gd name="connsiteY59" fmla="*/ 1617971 h 3120373"/>
              <a:gd name="connsiteX60" fmla="*/ 0 w 2195098"/>
              <a:gd name="connsiteY60" fmla="*/ 1502402 h 3120373"/>
              <a:gd name="connsiteX61" fmla="*/ 0 w 2195098"/>
              <a:gd name="connsiteY61" fmla="*/ 1386832 h 3120373"/>
              <a:gd name="connsiteX62" fmla="*/ 0 w 2195098"/>
              <a:gd name="connsiteY62" fmla="*/ 1271263 h 3120373"/>
              <a:gd name="connsiteX63" fmla="*/ 0 w 2195098"/>
              <a:gd name="connsiteY63" fmla="*/ 1155693 h 3120373"/>
              <a:gd name="connsiteX64" fmla="*/ 0 w 2195098"/>
              <a:gd name="connsiteY64" fmla="*/ 1040124 h 3120373"/>
              <a:gd name="connsiteX65" fmla="*/ 0 w 2195098"/>
              <a:gd name="connsiteY65" fmla="*/ 924555 h 3120373"/>
              <a:gd name="connsiteX66" fmla="*/ 0 w 2195098"/>
              <a:gd name="connsiteY66" fmla="*/ 808985 h 3120373"/>
              <a:gd name="connsiteX67" fmla="*/ 0 w 2195098"/>
              <a:gd name="connsiteY67" fmla="*/ 693416 h 3120373"/>
              <a:gd name="connsiteX68" fmla="*/ 0 w 2195098"/>
              <a:gd name="connsiteY68" fmla="*/ 577847 h 3120373"/>
              <a:gd name="connsiteX69" fmla="*/ 0 w 2195098"/>
              <a:gd name="connsiteY69" fmla="*/ 462277 h 3120373"/>
              <a:gd name="connsiteX70" fmla="*/ 0 w 2195098"/>
              <a:gd name="connsiteY70" fmla="*/ 346708 h 3120373"/>
              <a:gd name="connsiteX71" fmla="*/ 0 w 2195098"/>
              <a:gd name="connsiteY71" fmla="*/ 231139 h 3120373"/>
              <a:gd name="connsiteX72" fmla="*/ 0 w 2195098"/>
              <a:gd name="connsiteY72" fmla="*/ 115569 h 3120373"/>
              <a:gd name="connsiteX73" fmla="*/ 0 w 2195098"/>
              <a:gd name="connsiteY73" fmla="*/ 0 h 3120373"/>
              <a:gd name="connsiteX74" fmla="*/ 81300 w 2195098"/>
              <a:gd name="connsiteY74" fmla="*/ 0 h 3120373"/>
              <a:gd name="connsiteX75" fmla="*/ 162600 w 2195098"/>
              <a:gd name="connsiteY75" fmla="*/ 0 h 3120373"/>
              <a:gd name="connsiteX76" fmla="*/ 243900 w 2195098"/>
              <a:gd name="connsiteY76" fmla="*/ 0 h 3120373"/>
              <a:gd name="connsiteX77" fmla="*/ 325199 w 2195098"/>
              <a:gd name="connsiteY77" fmla="*/ 0 h 3120373"/>
              <a:gd name="connsiteX78" fmla="*/ 406499 w 2195098"/>
              <a:gd name="connsiteY78" fmla="*/ 0 h 3120373"/>
              <a:gd name="connsiteX79" fmla="*/ 487799 w 2195098"/>
              <a:gd name="connsiteY79" fmla="*/ 0 h 3120373"/>
              <a:gd name="connsiteX80" fmla="*/ 569099 w 2195098"/>
              <a:gd name="connsiteY80" fmla="*/ 0 h 3120373"/>
              <a:gd name="connsiteX81" fmla="*/ 650399 w 2195098"/>
              <a:gd name="connsiteY81" fmla="*/ 0 h 3120373"/>
              <a:gd name="connsiteX82" fmla="*/ 731699 w 2195098"/>
              <a:gd name="connsiteY82" fmla="*/ 0 h 3120373"/>
              <a:gd name="connsiteX83" fmla="*/ 812999 w 2195098"/>
              <a:gd name="connsiteY83" fmla="*/ 0 h 3120373"/>
              <a:gd name="connsiteX84" fmla="*/ 894299 w 2195098"/>
              <a:gd name="connsiteY84" fmla="*/ 0 h 3120373"/>
              <a:gd name="connsiteX85" fmla="*/ 975599 w 2195098"/>
              <a:gd name="connsiteY85" fmla="*/ 0 h 3120373"/>
              <a:gd name="connsiteX86" fmla="*/ 1056899 w 2195098"/>
              <a:gd name="connsiteY86" fmla="*/ 0 h 3120373"/>
              <a:gd name="connsiteX87" fmla="*/ 1138199 w 2195098"/>
              <a:gd name="connsiteY87" fmla="*/ 0 h 3120373"/>
              <a:gd name="connsiteX88" fmla="*/ 1219499 w 2195098"/>
              <a:gd name="connsiteY88" fmla="*/ 0 h 3120373"/>
              <a:gd name="connsiteX89" fmla="*/ 1300799 w 2195098"/>
              <a:gd name="connsiteY89" fmla="*/ 0 h 3120373"/>
              <a:gd name="connsiteX90" fmla="*/ 1382099 w 2195098"/>
              <a:gd name="connsiteY90" fmla="*/ 0 h 3120373"/>
              <a:gd name="connsiteX91" fmla="*/ 1463399 w 2195098"/>
              <a:gd name="connsiteY91" fmla="*/ 0 h 3120373"/>
              <a:gd name="connsiteX92" fmla="*/ 1544699 w 2195098"/>
              <a:gd name="connsiteY92" fmla="*/ 0 h 3120373"/>
              <a:gd name="connsiteX93" fmla="*/ 1625999 w 2195098"/>
              <a:gd name="connsiteY93" fmla="*/ 0 h 3120373"/>
              <a:gd name="connsiteX94" fmla="*/ 1707299 w 2195098"/>
              <a:gd name="connsiteY94" fmla="*/ 0 h 3120373"/>
              <a:gd name="connsiteX95" fmla="*/ 1788599 w 2195098"/>
              <a:gd name="connsiteY95" fmla="*/ 0 h 3120373"/>
              <a:gd name="connsiteX96" fmla="*/ 1869898 w 2195098"/>
              <a:gd name="connsiteY96" fmla="*/ 0 h 3120373"/>
              <a:gd name="connsiteX97" fmla="*/ 1951198 w 2195098"/>
              <a:gd name="connsiteY97" fmla="*/ 0 h 3120373"/>
              <a:gd name="connsiteX98" fmla="*/ 2032498 w 2195098"/>
              <a:gd name="connsiteY98" fmla="*/ 0 h 3120373"/>
              <a:gd name="connsiteX99" fmla="*/ 2113798 w 2195098"/>
              <a:gd name="connsiteY99" fmla="*/ 0 h 3120373"/>
              <a:gd name="connsiteX100" fmla="*/ 2195098 w 2195098"/>
              <a:gd name="connsiteY100" fmla="*/ 0 h 3120373"/>
              <a:gd name="connsiteX101" fmla="*/ 2195098 w 2195098"/>
              <a:gd name="connsiteY101" fmla="*/ 115569 h 3120373"/>
              <a:gd name="connsiteX102" fmla="*/ 2195098 w 2195098"/>
              <a:gd name="connsiteY102" fmla="*/ 231139 h 3120373"/>
              <a:gd name="connsiteX103" fmla="*/ 2195098 w 2195098"/>
              <a:gd name="connsiteY103" fmla="*/ 346708 h 3120373"/>
              <a:gd name="connsiteX104" fmla="*/ 2195098 w 2195098"/>
              <a:gd name="connsiteY104" fmla="*/ 462278 h 3120373"/>
              <a:gd name="connsiteX0" fmla="*/ 2195098 w 2195098"/>
              <a:gd name="connsiteY0" fmla="*/ 1040125 h 3120373"/>
              <a:gd name="connsiteX1" fmla="*/ 2195098 w 2195098"/>
              <a:gd name="connsiteY1" fmla="*/ 1155694 h 3120373"/>
              <a:gd name="connsiteX2" fmla="*/ 2195098 w 2195098"/>
              <a:gd name="connsiteY2" fmla="*/ 1271264 h 3120373"/>
              <a:gd name="connsiteX3" fmla="*/ 2195098 w 2195098"/>
              <a:gd name="connsiteY3" fmla="*/ 1386833 h 3120373"/>
              <a:gd name="connsiteX4" fmla="*/ 2195098 w 2195098"/>
              <a:gd name="connsiteY4" fmla="*/ 1502402 h 3120373"/>
              <a:gd name="connsiteX5" fmla="*/ 2195098 w 2195098"/>
              <a:gd name="connsiteY5" fmla="*/ 1617972 h 3120373"/>
              <a:gd name="connsiteX6" fmla="*/ 2195098 w 2195098"/>
              <a:gd name="connsiteY6" fmla="*/ 1733541 h 3120373"/>
              <a:gd name="connsiteX7" fmla="*/ 2195098 w 2195098"/>
              <a:gd name="connsiteY7" fmla="*/ 1849110 h 3120373"/>
              <a:gd name="connsiteX8" fmla="*/ 2195098 w 2195098"/>
              <a:gd name="connsiteY8" fmla="*/ 1964680 h 3120373"/>
              <a:gd name="connsiteX9" fmla="*/ 2195098 w 2195098"/>
              <a:gd name="connsiteY9" fmla="*/ 2080249 h 3120373"/>
              <a:gd name="connsiteX10" fmla="*/ 2195098 w 2195098"/>
              <a:gd name="connsiteY10" fmla="*/ 2195818 h 3120373"/>
              <a:gd name="connsiteX11" fmla="*/ 2195098 w 2195098"/>
              <a:gd name="connsiteY11" fmla="*/ 2311388 h 3120373"/>
              <a:gd name="connsiteX12" fmla="*/ 2195098 w 2195098"/>
              <a:gd name="connsiteY12" fmla="*/ 2426957 h 3120373"/>
              <a:gd name="connsiteX13" fmla="*/ 2195098 w 2195098"/>
              <a:gd name="connsiteY13" fmla="*/ 2542526 h 3120373"/>
              <a:gd name="connsiteX14" fmla="*/ 2195098 w 2195098"/>
              <a:gd name="connsiteY14" fmla="*/ 2658096 h 3120373"/>
              <a:gd name="connsiteX15" fmla="*/ 2195098 w 2195098"/>
              <a:gd name="connsiteY15" fmla="*/ 2773665 h 3120373"/>
              <a:gd name="connsiteX16" fmla="*/ 2195098 w 2195098"/>
              <a:gd name="connsiteY16" fmla="*/ 2889234 h 3120373"/>
              <a:gd name="connsiteX17" fmla="*/ 2195098 w 2195098"/>
              <a:gd name="connsiteY17" fmla="*/ 3004804 h 3120373"/>
              <a:gd name="connsiteX18" fmla="*/ 2195098 w 2195098"/>
              <a:gd name="connsiteY18" fmla="*/ 3120373 h 3120373"/>
              <a:gd name="connsiteX19" fmla="*/ 2113798 w 2195098"/>
              <a:gd name="connsiteY19" fmla="*/ 3120373 h 3120373"/>
              <a:gd name="connsiteX20" fmla="*/ 2032498 w 2195098"/>
              <a:gd name="connsiteY20" fmla="*/ 3120373 h 3120373"/>
              <a:gd name="connsiteX21" fmla="*/ 1951198 w 2195098"/>
              <a:gd name="connsiteY21" fmla="*/ 3120373 h 3120373"/>
              <a:gd name="connsiteX22" fmla="*/ 1869898 w 2195098"/>
              <a:gd name="connsiteY22" fmla="*/ 3120373 h 3120373"/>
              <a:gd name="connsiteX23" fmla="*/ 1788599 w 2195098"/>
              <a:gd name="connsiteY23" fmla="*/ 3120373 h 3120373"/>
              <a:gd name="connsiteX24" fmla="*/ 1707299 w 2195098"/>
              <a:gd name="connsiteY24" fmla="*/ 3120373 h 3120373"/>
              <a:gd name="connsiteX25" fmla="*/ 1625999 w 2195098"/>
              <a:gd name="connsiteY25" fmla="*/ 3120373 h 3120373"/>
              <a:gd name="connsiteX26" fmla="*/ 1544699 w 2195098"/>
              <a:gd name="connsiteY26" fmla="*/ 3120373 h 3120373"/>
              <a:gd name="connsiteX27" fmla="*/ 1463399 w 2195098"/>
              <a:gd name="connsiteY27" fmla="*/ 3120373 h 3120373"/>
              <a:gd name="connsiteX28" fmla="*/ 1382099 w 2195098"/>
              <a:gd name="connsiteY28" fmla="*/ 3120373 h 3120373"/>
              <a:gd name="connsiteX29" fmla="*/ 1300799 w 2195098"/>
              <a:gd name="connsiteY29" fmla="*/ 3120373 h 3120373"/>
              <a:gd name="connsiteX30" fmla="*/ 1219499 w 2195098"/>
              <a:gd name="connsiteY30" fmla="*/ 3120373 h 3120373"/>
              <a:gd name="connsiteX31" fmla="*/ 1138199 w 2195098"/>
              <a:gd name="connsiteY31" fmla="*/ 3120373 h 3120373"/>
              <a:gd name="connsiteX32" fmla="*/ 1056899 w 2195098"/>
              <a:gd name="connsiteY32" fmla="*/ 3120373 h 3120373"/>
              <a:gd name="connsiteX33" fmla="*/ 975599 w 2195098"/>
              <a:gd name="connsiteY33" fmla="*/ 3120373 h 3120373"/>
              <a:gd name="connsiteX34" fmla="*/ 894299 w 2195098"/>
              <a:gd name="connsiteY34" fmla="*/ 3120373 h 3120373"/>
              <a:gd name="connsiteX35" fmla="*/ 812999 w 2195098"/>
              <a:gd name="connsiteY35" fmla="*/ 3120373 h 3120373"/>
              <a:gd name="connsiteX36" fmla="*/ 731699 w 2195098"/>
              <a:gd name="connsiteY36" fmla="*/ 3120373 h 3120373"/>
              <a:gd name="connsiteX37" fmla="*/ 650399 w 2195098"/>
              <a:gd name="connsiteY37" fmla="*/ 3120373 h 3120373"/>
              <a:gd name="connsiteX38" fmla="*/ 569099 w 2195098"/>
              <a:gd name="connsiteY38" fmla="*/ 3120373 h 3120373"/>
              <a:gd name="connsiteX39" fmla="*/ 487799 w 2195098"/>
              <a:gd name="connsiteY39" fmla="*/ 3120373 h 3120373"/>
              <a:gd name="connsiteX40" fmla="*/ 406499 w 2195098"/>
              <a:gd name="connsiteY40" fmla="*/ 3120373 h 3120373"/>
              <a:gd name="connsiteX41" fmla="*/ 325199 w 2195098"/>
              <a:gd name="connsiteY41" fmla="*/ 3120373 h 3120373"/>
              <a:gd name="connsiteX42" fmla="*/ 243900 w 2195098"/>
              <a:gd name="connsiteY42" fmla="*/ 3120373 h 3120373"/>
              <a:gd name="connsiteX43" fmla="*/ 162600 w 2195098"/>
              <a:gd name="connsiteY43" fmla="*/ 3120373 h 3120373"/>
              <a:gd name="connsiteX44" fmla="*/ 81300 w 2195098"/>
              <a:gd name="connsiteY44" fmla="*/ 3120373 h 3120373"/>
              <a:gd name="connsiteX45" fmla="*/ 0 w 2195098"/>
              <a:gd name="connsiteY45" fmla="*/ 3120373 h 3120373"/>
              <a:gd name="connsiteX46" fmla="*/ 0 w 2195098"/>
              <a:gd name="connsiteY46" fmla="*/ 3004804 h 3120373"/>
              <a:gd name="connsiteX47" fmla="*/ 0 w 2195098"/>
              <a:gd name="connsiteY47" fmla="*/ 2889234 h 3120373"/>
              <a:gd name="connsiteX48" fmla="*/ 0 w 2195098"/>
              <a:gd name="connsiteY48" fmla="*/ 2773665 h 3120373"/>
              <a:gd name="connsiteX49" fmla="*/ 0 w 2195098"/>
              <a:gd name="connsiteY49" fmla="*/ 2658096 h 3120373"/>
              <a:gd name="connsiteX50" fmla="*/ 0 w 2195098"/>
              <a:gd name="connsiteY50" fmla="*/ 2542526 h 3120373"/>
              <a:gd name="connsiteX51" fmla="*/ 0 w 2195098"/>
              <a:gd name="connsiteY51" fmla="*/ 2426957 h 3120373"/>
              <a:gd name="connsiteX52" fmla="*/ 0 w 2195098"/>
              <a:gd name="connsiteY52" fmla="*/ 2311388 h 3120373"/>
              <a:gd name="connsiteX53" fmla="*/ 0 w 2195098"/>
              <a:gd name="connsiteY53" fmla="*/ 2195818 h 3120373"/>
              <a:gd name="connsiteX54" fmla="*/ 0 w 2195098"/>
              <a:gd name="connsiteY54" fmla="*/ 2080249 h 3120373"/>
              <a:gd name="connsiteX55" fmla="*/ 0 w 2195098"/>
              <a:gd name="connsiteY55" fmla="*/ 1964680 h 3120373"/>
              <a:gd name="connsiteX56" fmla="*/ 0 w 2195098"/>
              <a:gd name="connsiteY56" fmla="*/ 1849110 h 3120373"/>
              <a:gd name="connsiteX57" fmla="*/ 0 w 2195098"/>
              <a:gd name="connsiteY57" fmla="*/ 1733541 h 3120373"/>
              <a:gd name="connsiteX58" fmla="*/ 0 w 2195098"/>
              <a:gd name="connsiteY58" fmla="*/ 1617971 h 3120373"/>
              <a:gd name="connsiteX59" fmla="*/ 0 w 2195098"/>
              <a:gd name="connsiteY59" fmla="*/ 1502402 h 3120373"/>
              <a:gd name="connsiteX60" fmla="*/ 0 w 2195098"/>
              <a:gd name="connsiteY60" fmla="*/ 1386832 h 3120373"/>
              <a:gd name="connsiteX61" fmla="*/ 0 w 2195098"/>
              <a:gd name="connsiteY61" fmla="*/ 1271263 h 3120373"/>
              <a:gd name="connsiteX62" fmla="*/ 0 w 2195098"/>
              <a:gd name="connsiteY62" fmla="*/ 1155693 h 3120373"/>
              <a:gd name="connsiteX63" fmla="*/ 0 w 2195098"/>
              <a:gd name="connsiteY63" fmla="*/ 1040124 h 3120373"/>
              <a:gd name="connsiteX64" fmla="*/ 0 w 2195098"/>
              <a:gd name="connsiteY64" fmla="*/ 924555 h 3120373"/>
              <a:gd name="connsiteX65" fmla="*/ 0 w 2195098"/>
              <a:gd name="connsiteY65" fmla="*/ 808985 h 3120373"/>
              <a:gd name="connsiteX66" fmla="*/ 0 w 2195098"/>
              <a:gd name="connsiteY66" fmla="*/ 693416 h 3120373"/>
              <a:gd name="connsiteX67" fmla="*/ 0 w 2195098"/>
              <a:gd name="connsiteY67" fmla="*/ 577847 h 3120373"/>
              <a:gd name="connsiteX68" fmla="*/ 0 w 2195098"/>
              <a:gd name="connsiteY68" fmla="*/ 462277 h 3120373"/>
              <a:gd name="connsiteX69" fmla="*/ 0 w 2195098"/>
              <a:gd name="connsiteY69" fmla="*/ 346708 h 3120373"/>
              <a:gd name="connsiteX70" fmla="*/ 0 w 2195098"/>
              <a:gd name="connsiteY70" fmla="*/ 231139 h 3120373"/>
              <a:gd name="connsiteX71" fmla="*/ 0 w 2195098"/>
              <a:gd name="connsiteY71" fmla="*/ 115569 h 3120373"/>
              <a:gd name="connsiteX72" fmla="*/ 0 w 2195098"/>
              <a:gd name="connsiteY72" fmla="*/ 0 h 3120373"/>
              <a:gd name="connsiteX73" fmla="*/ 81300 w 2195098"/>
              <a:gd name="connsiteY73" fmla="*/ 0 h 3120373"/>
              <a:gd name="connsiteX74" fmla="*/ 162600 w 2195098"/>
              <a:gd name="connsiteY74" fmla="*/ 0 h 3120373"/>
              <a:gd name="connsiteX75" fmla="*/ 243900 w 2195098"/>
              <a:gd name="connsiteY75" fmla="*/ 0 h 3120373"/>
              <a:gd name="connsiteX76" fmla="*/ 325199 w 2195098"/>
              <a:gd name="connsiteY76" fmla="*/ 0 h 3120373"/>
              <a:gd name="connsiteX77" fmla="*/ 406499 w 2195098"/>
              <a:gd name="connsiteY77" fmla="*/ 0 h 3120373"/>
              <a:gd name="connsiteX78" fmla="*/ 487799 w 2195098"/>
              <a:gd name="connsiteY78" fmla="*/ 0 h 3120373"/>
              <a:gd name="connsiteX79" fmla="*/ 569099 w 2195098"/>
              <a:gd name="connsiteY79" fmla="*/ 0 h 3120373"/>
              <a:gd name="connsiteX80" fmla="*/ 650399 w 2195098"/>
              <a:gd name="connsiteY80" fmla="*/ 0 h 3120373"/>
              <a:gd name="connsiteX81" fmla="*/ 731699 w 2195098"/>
              <a:gd name="connsiteY81" fmla="*/ 0 h 3120373"/>
              <a:gd name="connsiteX82" fmla="*/ 812999 w 2195098"/>
              <a:gd name="connsiteY82" fmla="*/ 0 h 3120373"/>
              <a:gd name="connsiteX83" fmla="*/ 894299 w 2195098"/>
              <a:gd name="connsiteY83" fmla="*/ 0 h 3120373"/>
              <a:gd name="connsiteX84" fmla="*/ 975599 w 2195098"/>
              <a:gd name="connsiteY84" fmla="*/ 0 h 3120373"/>
              <a:gd name="connsiteX85" fmla="*/ 1056899 w 2195098"/>
              <a:gd name="connsiteY85" fmla="*/ 0 h 3120373"/>
              <a:gd name="connsiteX86" fmla="*/ 1138199 w 2195098"/>
              <a:gd name="connsiteY86" fmla="*/ 0 h 3120373"/>
              <a:gd name="connsiteX87" fmla="*/ 1219499 w 2195098"/>
              <a:gd name="connsiteY87" fmla="*/ 0 h 3120373"/>
              <a:gd name="connsiteX88" fmla="*/ 1300799 w 2195098"/>
              <a:gd name="connsiteY88" fmla="*/ 0 h 3120373"/>
              <a:gd name="connsiteX89" fmla="*/ 1382099 w 2195098"/>
              <a:gd name="connsiteY89" fmla="*/ 0 h 3120373"/>
              <a:gd name="connsiteX90" fmla="*/ 1463399 w 2195098"/>
              <a:gd name="connsiteY90" fmla="*/ 0 h 3120373"/>
              <a:gd name="connsiteX91" fmla="*/ 1544699 w 2195098"/>
              <a:gd name="connsiteY91" fmla="*/ 0 h 3120373"/>
              <a:gd name="connsiteX92" fmla="*/ 1625999 w 2195098"/>
              <a:gd name="connsiteY92" fmla="*/ 0 h 3120373"/>
              <a:gd name="connsiteX93" fmla="*/ 1707299 w 2195098"/>
              <a:gd name="connsiteY93" fmla="*/ 0 h 3120373"/>
              <a:gd name="connsiteX94" fmla="*/ 1788599 w 2195098"/>
              <a:gd name="connsiteY94" fmla="*/ 0 h 3120373"/>
              <a:gd name="connsiteX95" fmla="*/ 1869898 w 2195098"/>
              <a:gd name="connsiteY95" fmla="*/ 0 h 3120373"/>
              <a:gd name="connsiteX96" fmla="*/ 1951198 w 2195098"/>
              <a:gd name="connsiteY96" fmla="*/ 0 h 3120373"/>
              <a:gd name="connsiteX97" fmla="*/ 2032498 w 2195098"/>
              <a:gd name="connsiteY97" fmla="*/ 0 h 3120373"/>
              <a:gd name="connsiteX98" fmla="*/ 2113798 w 2195098"/>
              <a:gd name="connsiteY98" fmla="*/ 0 h 3120373"/>
              <a:gd name="connsiteX99" fmla="*/ 2195098 w 2195098"/>
              <a:gd name="connsiteY99" fmla="*/ 0 h 3120373"/>
              <a:gd name="connsiteX100" fmla="*/ 2195098 w 2195098"/>
              <a:gd name="connsiteY100" fmla="*/ 115569 h 3120373"/>
              <a:gd name="connsiteX101" fmla="*/ 2195098 w 2195098"/>
              <a:gd name="connsiteY101" fmla="*/ 231139 h 3120373"/>
              <a:gd name="connsiteX102" fmla="*/ 2195098 w 2195098"/>
              <a:gd name="connsiteY102" fmla="*/ 346708 h 3120373"/>
              <a:gd name="connsiteX103" fmla="*/ 2195098 w 2195098"/>
              <a:gd name="connsiteY103" fmla="*/ 462278 h 3120373"/>
              <a:gd name="connsiteX0" fmla="*/ 2195098 w 2195098"/>
              <a:gd name="connsiteY0" fmla="*/ 1155694 h 3120373"/>
              <a:gd name="connsiteX1" fmla="*/ 2195098 w 2195098"/>
              <a:gd name="connsiteY1" fmla="*/ 1271264 h 3120373"/>
              <a:gd name="connsiteX2" fmla="*/ 2195098 w 2195098"/>
              <a:gd name="connsiteY2" fmla="*/ 1386833 h 3120373"/>
              <a:gd name="connsiteX3" fmla="*/ 2195098 w 2195098"/>
              <a:gd name="connsiteY3" fmla="*/ 1502402 h 3120373"/>
              <a:gd name="connsiteX4" fmla="*/ 2195098 w 2195098"/>
              <a:gd name="connsiteY4" fmla="*/ 1617972 h 3120373"/>
              <a:gd name="connsiteX5" fmla="*/ 2195098 w 2195098"/>
              <a:gd name="connsiteY5" fmla="*/ 1733541 h 3120373"/>
              <a:gd name="connsiteX6" fmla="*/ 2195098 w 2195098"/>
              <a:gd name="connsiteY6" fmla="*/ 1849110 h 3120373"/>
              <a:gd name="connsiteX7" fmla="*/ 2195098 w 2195098"/>
              <a:gd name="connsiteY7" fmla="*/ 1964680 h 3120373"/>
              <a:gd name="connsiteX8" fmla="*/ 2195098 w 2195098"/>
              <a:gd name="connsiteY8" fmla="*/ 2080249 h 3120373"/>
              <a:gd name="connsiteX9" fmla="*/ 2195098 w 2195098"/>
              <a:gd name="connsiteY9" fmla="*/ 2195818 h 3120373"/>
              <a:gd name="connsiteX10" fmla="*/ 2195098 w 2195098"/>
              <a:gd name="connsiteY10" fmla="*/ 2311388 h 3120373"/>
              <a:gd name="connsiteX11" fmla="*/ 2195098 w 2195098"/>
              <a:gd name="connsiteY11" fmla="*/ 2426957 h 3120373"/>
              <a:gd name="connsiteX12" fmla="*/ 2195098 w 2195098"/>
              <a:gd name="connsiteY12" fmla="*/ 2542526 h 3120373"/>
              <a:gd name="connsiteX13" fmla="*/ 2195098 w 2195098"/>
              <a:gd name="connsiteY13" fmla="*/ 2658096 h 3120373"/>
              <a:gd name="connsiteX14" fmla="*/ 2195098 w 2195098"/>
              <a:gd name="connsiteY14" fmla="*/ 2773665 h 3120373"/>
              <a:gd name="connsiteX15" fmla="*/ 2195098 w 2195098"/>
              <a:gd name="connsiteY15" fmla="*/ 2889234 h 3120373"/>
              <a:gd name="connsiteX16" fmla="*/ 2195098 w 2195098"/>
              <a:gd name="connsiteY16" fmla="*/ 3004804 h 3120373"/>
              <a:gd name="connsiteX17" fmla="*/ 2195098 w 2195098"/>
              <a:gd name="connsiteY17" fmla="*/ 3120373 h 3120373"/>
              <a:gd name="connsiteX18" fmla="*/ 2113798 w 2195098"/>
              <a:gd name="connsiteY18" fmla="*/ 3120373 h 3120373"/>
              <a:gd name="connsiteX19" fmla="*/ 2032498 w 2195098"/>
              <a:gd name="connsiteY19" fmla="*/ 3120373 h 3120373"/>
              <a:gd name="connsiteX20" fmla="*/ 1951198 w 2195098"/>
              <a:gd name="connsiteY20" fmla="*/ 3120373 h 3120373"/>
              <a:gd name="connsiteX21" fmla="*/ 1869898 w 2195098"/>
              <a:gd name="connsiteY21" fmla="*/ 3120373 h 3120373"/>
              <a:gd name="connsiteX22" fmla="*/ 1788599 w 2195098"/>
              <a:gd name="connsiteY22" fmla="*/ 3120373 h 3120373"/>
              <a:gd name="connsiteX23" fmla="*/ 1707299 w 2195098"/>
              <a:gd name="connsiteY23" fmla="*/ 3120373 h 3120373"/>
              <a:gd name="connsiteX24" fmla="*/ 1625999 w 2195098"/>
              <a:gd name="connsiteY24" fmla="*/ 3120373 h 3120373"/>
              <a:gd name="connsiteX25" fmla="*/ 1544699 w 2195098"/>
              <a:gd name="connsiteY25" fmla="*/ 3120373 h 3120373"/>
              <a:gd name="connsiteX26" fmla="*/ 1463399 w 2195098"/>
              <a:gd name="connsiteY26" fmla="*/ 3120373 h 3120373"/>
              <a:gd name="connsiteX27" fmla="*/ 1382099 w 2195098"/>
              <a:gd name="connsiteY27" fmla="*/ 3120373 h 3120373"/>
              <a:gd name="connsiteX28" fmla="*/ 1300799 w 2195098"/>
              <a:gd name="connsiteY28" fmla="*/ 3120373 h 3120373"/>
              <a:gd name="connsiteX29" fmla="*/ 1219499 w 2195098"/>
              <a:gd name="connsiteY29" fmla="*/ 3120373 h 3120373"/>
              <a:gd name="connsiteX30" fmla="*/ 1138199 w 2195098"/>
              <a:gd name="connsiteY30" fmla="*/ 3120373 h 3120373"/>
              <a:gd name="connsiteX31" fmla="*/ 1056899 w 2195098"/>
              <a:gd name="connsiteY31" fmla="*/ 3120373 h 3120373"/>
              <a:gd name="connsiteX32" fmla="*/ 975599 w 2195098"/>
              <a:gd name="connsiteY32" fmla="*/ 3120373 h 3120373"/>
              <a:gd name="connsiteX33" fmla="*/ 894299 w 2195098"/>
              <a:gd name="connsiteY33" fmla="*/ 3120373 h 3120373"/>
              <a:gd name="connsiteX34" fmla="*/ 812999 w 2195098"/>
              <a:gd name="connsiteY34" fmla="*/ 3120373 h 3120373"/>
              <a:gd name="connsiteX35" fmla="*/ 731699 w 2195098"/>
              <a:gd name="connsiteY35" fmla="*/ 3120373 h 3120373"/>
              <a:gd name="connsiteX36" fmla="*/ 650399 w 2195098"/>
              <a:gd name="connsiteY36" fmla="*/ 3120373 h 3120373"/>
              <a:gd name="connsiteX37" fmla="*/ 569099 w 2195098"/>
              <a:gd name="connsiteY37" fmla="*/ 3120373 h 3120373"/>
              <a:gd name="connsiteX38" fmla="*/ 487799 w 2195098"/>
              <a:gd name="connsiteY38" fmla="*/ 3120373 h 3120373"/>
              <a:gd name="connsiteX39" fmla="*/ 406499 w 2195098"/>
              <a:gd name="connsiteY39" fmla="*/ 3120373 h 3120373"/>
              <a:gd name="connsiteX40" fmla="*/ 325199 w 2195098"/>
              <a:gd name="connsiteY40" fmla="*/ 3120373 h 3120373"/>
              <a:gd name="connsiteX41" fmla="*/ 243900 w 2195098"/>
              <a:gd name="connsiteY41" fmla="*/ 3120373 h 3120373"/>
              <a:gd name="connsiteX42" fmla="*/ 162600 w 2195098"/>
              <a:gd name="connsiteY42" fmla="*/ 3120373 h 3120373"/>
              <a:gd name="connsiteX43" fmla="*/ 81300 w 2195098"/>
              <a:gd name="connsiteY43" fmla="*/ 3120373 h 3120373"/>
              <a:gd name="connsiteX44" fmla="*/ 0 w 2195098"/>
              <a:gd name="connsiteY44" fmla="*/ 3120373 h 3120373"/>
              <a:gd name="connsiteX45" fmla="*/ 0 w 2195098"/>
              <a:gd name="connsiteY45" fmla="*/ 3004804 h 3120373"/>
              <a:gd name="connsiteX46" fmla="*/ 0 w 2195098"/>
              <a:gd name="connsiteY46" fmla="*/ 2889234 h 3120373"/>
              <a:gd name="connsiteX47" fmla="*/ 0 w 2195098"/>
              <a:gd name="connsiteY47" fmla="*/ 2773665 h 3120373"/>
              <a:gd name="connsiteX48" fmla="*/ 0 w 2195098"/>
              <a:gd name="connsiteY48" fmla="*/ 2658096 h 3120373"/>
              <a:gd name="connsiteX49" fmla="*/ 0 w 2195098"/>
              <a:gd name="connsiteY49" fmla="*/ 2542526 h 3120373"/>
              <a:gd name="connsiteX50" fmla="*/ 0 w 2195098"/>
              <a:gd name="connsiteY50" fmla="*/ 2426957 h 3120373"/>
              <a:gd name="connsiteX51" fmla="*/ 0 w 2195098"/>
              <a:gd name="connsiteY51" fmla="*/ 2311388 h 3120373"/>
              <a:gd name="connsiteX52" fmla="*/ 0 w 2195098"/>
              <a:gd name="connsiteY52" fmla="*/ 2195818 h 3120373"/>
              <a:gd name="connsiteX53" fmla="*/ 0 w 2195098"/>
              <a:gd name="connsiteY53" fmla="*/ 2080249 h 3120373"/>
              <a:gd name="connsiteX54" fmla="*/ 0 w 2195098"/>
              <a:gd name="connsiteY54" fmla="*/ 1964680 h 3120373"/>
              <a:gd name="connsiteX55" fmla="*/ 0 w 2195098"/>
              <a:gd name="connsiteY55" fmla="*/ 1849110 h 3120373"/>
              <a:gd name="connsiteX56" fmla="*/ 0 w 2195098"/>
              <a:gd name="connsiteY56" fmla="*/ 1733541 h 3120373"/>
              <a:gd name="connsiteX57" fmla="*/ 0 w 2195098"/>
              <a:gd name="connsiteY57" fmla="*/ 1617971 h 3120373"/>
              <a:gd name="connsiteX58" fmla="*/ 0 w 2195098"/>
              <a:gd name="connsiteY58" fmla="*/ 1502402 h 3120373"/>
              <a:gd name="connsiteX59" fmla="*/ 0 w 2195098"/>
              <a:gd name="connsiteY59" fmla="*/ 1386832 h 3120373"/>
              <a:gd name="connsiteX60" fmla="*/ 0 w 2195098"/>
              <a:gd name="connsiteY60" fmla="*/ 1271263 h 3120373"/>
              <a:gd name="connsiteX61" fmla="*/ 0 w 2195098"/>
              <a:gd name="connsiteY61" fmla="*/ 1155693 h 3120373"/>
              <a:gd name="connsiteX62" fmla="*/ 0 w 2195098"/>
              <a:gd name="connsiteY62" fmla="*/ 1040124 h 3120373"/>
              <a:gd name="connsiteX63" fmla="*/ 0 w 2195098"/>
              <a:gd name="connsiteY63" fmla="*/ 924555 h 3120373"/>
              <a:gd name="connsiteX64" fmla="*/ 0 w 2195098"/>
              <a:gd name="connsiteY64" fmla="*/ 808985 h 3120373"/>
              <a:gd name="connsiteX65" fmla="*/ 0 w 2195098"/>
              <a:gd name="connsiteY65" fmla="*/ 693416 h 3120373"/>
              <a:gd name="connsiteX66" fmla="*/ 0 w 2195098"/>
              <a:gd name="connsiteY66" fmla="*/ 577847 h 3120373"/>
              <a:gd name="connsiteX67" fmla="*/ 0 w 2195098"/>
              <a:gd name="connsiteY67" fmla="*/ 462277 h 3120373"/>
              <a:gd name="connsiteX68" fmla="*/ 0 w 2195098"/>
              <a:gd name="connsiteY68" fmla="*/ 346708 h 3120373"/>
              <a:gd name="connsiteX69" fmla="*/ 0 w 2195098"/>
              <a:gd name="connsiteY69" fmla="*/ 231139 h 3120373"/>
              <a:gd name="connsiteX70" fmla="*/ 0 w 2195098"/>
              <a:gd name="connsiteY70" fmla="*/ 115569 h 3120373"/>
              <a:gd name="connsiteX71" fmla="*/ 0 w 2195098"/>
              <a:gd name="connsiteY71" fmla="*/ 0 h 3120373"/>
              <a:gd name="connsiteX72" fmla="*/ 81300 w 2195098"/>
              <a:gd name="connsiteY72" fmla="*/ 0 h 3120373"/>
              <a:gd name="connsiteX73" fmla="*/ 162600 w 2195098"/>
              <a:gd name="connsiteY73" fmla="*/ 0 h 3120373"/>
              <a:gd name="connsiteX74" fmla="*/ 243900 w 2195098"/>
              <a:gd name="connsiteY74" fmla="*/ 0 h 3120373"/>
              <a:gd name="connsiteX75" fmla="*/ 325199 w 2195098"/>
              <a:gd name="connsiteY75" fmla="*/ 0 h 3120373"/>
              <a:gd name="connsiteX76" fmla="*/ 406499 w 2195098"/>
              <a:gd name="connsiteY76" fmla="*/ 0 h 3120373"/>
              <a:gd name="connsiteX77" fmla="*/ 487799 w 2195098"/>
              <a:gd name="connsiteY77" fmla="*/ 0 h 3120373"/>
              <a:gd name="connsiteX78" fmla="*/ 569099 w 2195098"/>
              <a:gd name="connsiteY78" fmla="*/ 0 h 3120373"/>
              <a:gd name="connsiteX79" fmla="*/ 650399 w 2195098"/>
              <a:gd name="connsiteY79" fmla="*/ 0 h 3120373"/>
              <a:gd name="connsiteX80" fmla="*/ 731699 w 2195098"/>
              <a:gd name="connsiteY80" fmla="*/ 0 h 3120373"/>
              <a:gd name="connsiteX81" fmla="*/ 812999 w 2195098"/>
              <a:gd name="connsiteY81" fmla="*/ 0 h 3120373"/>
              <a:gd name="connsiteX82" fmla="*/ 894299 w 2195098"/>
              <a:gd name="connsiteY82" fmla="*/ 0 h 3120373"/>
              <a:gd name="connsiteX83" fmla="*/ 975599 w 2195098"/>
              <a:gd name="connsiteY83" fmla="*/ 0 h 3120373"/>
              <a:gd name="connsiteX84" fmla="*/ 1056899 w 2195098"/>
              <a:gd name="connsiteY84" fmla="*/ 0 h 3120373"/>
              <a:gd name="connsiteX85" fmla="*/ 1138199 w 2195098"/>
              <a:gd name="connsiteY85" fmla="*/ 0 h 3120373"/>
              <a:gd name="connsiteX86" fmla="*/ 1219499 w 2195098"/>
              <a:gd name="connsiteY86" fmla="*/ 0 h 3120373"/>
              <a:gd name="connsiteX87" fmla="*/ 1300799 w 2195098"/>
              <a:gd name="connsiteY87" fmla="*/ 0 h 3120373"/>
              <a:gd name="connsiteX88" fmla="*/ 1382099 w 2195098"/>
              <a:gd name="connsiteY88" fmla="*/ 0 h 3120373"/>
              <a:gd name="connsiteX89" fmla="*/ 1463399 w 2195098"/>
              <a:gd name="connsiteY89" fmla="*/ 0 h 3120373"/>
              <a:gd name="connsiteX90" fmla="*/ 1544699 w 2195098"/>
              <a:gd name="connsiteY90" fmla="*/ 0 h 3120373"/>
              <a:gd name="connsiteX91" fmla="*/ 1625999 w 2195098"/>
              <a:gd name="connsiteY91" fmla="*/ 0 h 3120373"/>
              <a:gd name="connsiteX92" fmla="*/ 1707299 w 2195098"/>
              <a:gd name="connsiteY92" fmla="*/ 0 h 3120373"/>
              <a:gd name="connsiteX93" fmla="*/ 1788599 w 2195098"/>
              <a:gd name="connsiteY93" fmla="*/ 0 h 3120373"/>
              <a:gd name="connsiteX94" fmla="*/ 1869898 w 2195098"/>
              <a:gd name="connsiteY94" fmla="*/ 0 h 3120373"/>
              <a:gd name="connsiteX95" fmla="*/ 1951198 w 2195098"/>
              <a:gd name="connsiteY95" fmla="*/ 0 h 3120373"/>
              <a:gd name="connsiteX96" fmla="*/ 2032498 w 2195098"/>
              <a:gd name="connsiteY96" fmla="*/ 0 h 3120373"/>
              <a:gd name="connsiteX97" fmla="*/ 2113798 w 2195098"/>
              <a:gd name="connsiteY97" fmla="*/ 0 h 3120373"/>
              <a:gd name="connsiteX98" fmla="*/ 2195098 w 2195098"/>
              <a:gd name="connsiteY98" fmla="*/ 0 h 3120373"/>
              <a:gd name="connsiteX99" fmla="*/ 2195098 w 2195098"/>
              <a:gd name="connsiteY99" fmla="*/ 115569 h 3120373"/>
              <a:gd name="connsiteX100" fmla="*/ 2195098 w 2195098"/>
              <a:gd name="connsiteY100" fmla="*/ 231139 h 3120373"/>
              <a:gd name="connsiteX101" fmla="*/ 2195098 w 2195098"/>
              <a:gd name="connsiteY101" fmla="*/ 346708 h 3120373"/>
              <a:gd name="connsiteX102" fmla="*/ 2195098 w 2195098"/>
              <a:gd name="connsiteY102" fmla="*/ 462278 h 3120373"/>
              <a:gd name="connsiteX0" fmla="*/ 2195098 w 2195098"/>
              <a:gd name="connsiteY0" fmla="*/ 1271264 h 3120373"/>
              <a:gd name="connsiteX1" fmla="*/ 2195098 w 2195098"/>
              <a:gd name="connsiteY1" fmla="*/ 1386833 h 3120373"/>
              <a:gd name="connsiteX2" fmla="*/ 2195098 w 2195098"/>
              <a:gd name="connsiteY2" fmla="*/ 1502402 h 3120373"/>
              <a:gd name="connsiteX3" fmla="*/ 2195098 w 2195098"/>
              <a:gd name="connsiteY3" fmla="*/ 1617972 h 3120373"/>
              <a:gd name="connsiteX4" fmla="*/ 2195098 w 2195098"/>
              <a:gd name="connsiteY4" fmla="*/ 1733541 h 3120373"/>
              <a:gd name="connsiteX5" fmla="*/ 2195098 w 2195098"/>
              <a:gd name="connsiteY5" fmla="*/ 1849110 h 3120373"/>
              <a:gd name="connsiteX6" fmla="*/ 2195098 w 2195098"/>
              <a:gd name="connsiteY6" fmla="*/ 1964680 h 3120373"/>
              <a:gd name="connsiteX7" fmla="*/ 2195098 w 2195098"/>
              <a:gd name="connsiteY7" fmla="*/ 2080249 h 3120373"/>
              <a:gd name="connsiteX8" fmla="*/ 2195098 w 2195098"/>
              <a:gd name="connsiteY8" fmla="*/ 2195818 h 3120373"/>
              <a:gd name="connsiteX9" fmla="*/ 2195098 w 2195098"/>
              <a:gd name="connsiteY9" fmla="*/ 2311388 h 3120373"/>
              <a:gd name="connsiteX10" fmla="*/ 2195098 w 2195098"/>
              <a:gd name="connsiteY10" fmla="*/ 2426957 h 3120373"/>
              <a:gd name="connsiteX11" fmla="*/ 2195098 w 2195098"/>
              <a:gd name="connsiteY11" fmla="*/ 2542526 h 3120373"/>
              <a:gd name="connsiteX12" fmla="*/ 2195098 w 2195098"/>
              <a:gd name="connsiteY12" fmla="*/ 2658096 h 3120373"/>
              <a:gd name="connsiteX13" fmla="*/ 2195098 w 2195098"/>
              <a:gd name="connsiteY13" fmla="*/ 2773665 h 3120373"/>
              <a:gd name="connsiteX14" fmla="*/ 2195098 w 2195098"/>
              <a:gd name="connsiteY14" fmla="*/ 2889234 h 3120373"/>
              <a:gd name="connsiteX15" fmla="*/ 2195098 w 2195098"/>
              <a:gd name="connsiteY15" fmla="*/ 3004804 h 3120373"/>
              <a:gd name="connsiteX16" fmla="*/ 2195098 w 2195098"/>
              <a:gd name="connsiteY16" fmla="*/ 3120373 h 3120373"/>
              <a:gd name="connsiteX17" fmla="*/ 2113798 w 2195098"/>
              <a:gd name="connsiteY17" fmla="*/ 3120373 h 3120373"/>
              <a:gd name="connsiteX18" fmla="*/ 2032498 w 2195098"/>
              <a:gd name="connsiteY18" fmla="*/ 3120373 h 3120373"/>
              <a:gd name="connsiteX19" fmla="*/ 1951198 w 2195098"/>
              <a:gd name="connsiteY19" fmla="*/ 3120373 h 3120373"/>
              <a:gd name="connsiteX20" fmla="*/ 1869898 w 2195098"/>
              <a:gd name="connsiteY20" fmla="*/ 3120373 h 3120373"/>
              <a:gd name="connsiteX21" fmla="*/ 1788599 w 2195098"/>
              <a:gd name="connsiteY21" fmla="*/ 3120373 h 3120373"/>
              <a:gd name="connsiteX22" fmla="*/ 1707299 w 2195098"/>
              <a:gd name="connsiteY22" fmla="*/ 3120373 h 3120373"/>
              <a:gd name="connsiteX23" fmla="*/ 1625999 w 2195098"/>
              <a:gd name="connsiteY23" fmla="*/ 3120373 h 3120373"/>
              <a:gd name="connsiteX24" fmla="*/ 1544699 w 2195098"/>
              <a:gd name="connsiteY24" fmla="*/ 3120373 h 3120373"/>
              <a:gd name="connsiteX25" fmla="*/ 1463399 w 2195098"/>
              <a:gd name="connsiteY25" fmla="*/ 3120373 h 3120373"/>
              <a:gd name="connsiteX26" fmla="*/ 1382099 w 2195098"/>
              <a:gd name="connsiteY26" fmla="*/ 3120373 h 3120373"/>
              <a:gd name="connsiteX27" fmla="*/ 1300799 w 2195098"/>
              <a:gd name="connsiteY27" fmla="*/ 3120373 h 3120373"/>
              <a:gd name="connsiteX28" fmla="*/ 1219499 w 2195098"/>
              <a:gd name="connsiteY28" fmla="*/ 3120373 h 3120373"/>
              <a:gd name="connsiteX29" fmla="*/ 1138199 w 2195098"/>
              <a:gd name="connsiteY29" fmla="*/ 3120373 h 3120373"/>
              <a:gd name="connsiteX30" fmla="*/ 1056899 w 2195098"/>
              <a:gd name="connsiteY30" fmla="*/ 3120373 h 3120373"/>
              <a:gd name="connsiteX31" fmla="*/ 975599 w 2195098"/>
              <a:gd name="connsiteY31" fmla="*/ 3120373 h 3120373"/>
              <a:gd name="connsiteX32" fmla="*/ 894299 w 2195098"/>
              <a:gd name="connsiteY32" fmla="*/ 3120373 h 3120373"/>
              <a:gd name="connsiteX33" fmla="*/ 812999 w 2195098"/>
              <a:gd name="connsiteY33" fmla="*/ 3120373 h 3120373"/>
              <a:gd name="connsiteX34" fmla="*/ 731699 w 2195098"/>
              <a:gd name="connsiteY34" fmla="*/ 3120373 h 3120373"/>
              <a:gd name="connsiteX35" fmla="*/ 650399 w 2195098"/>
              <a:gd name="connsiteY35" fmla="*/ 3120373 h 3120373"/>
              <a:gd name="connsiteX36" fmla="*/ 569099 w 2195098"/>
              <a:gd name="connsiteY36" fmla="*/ 3120373 h 3120373"/>
              <a:gd name="connsiteX37" fmla="*/ 487799 w 2195098"/>
              <a:gd name="connsiteY37" fmla="*/ 3120373 h 3120373"/>
              <a:gd name="connsiteX38" fmla="*/ 406499 w 2195098"/>
              <a:gd name="connsiteY38" fmla="*/ 3120373 h 3120373"/>
              <a:gd name="connsiteX39" fmla="*/ 325199 w 2195098"/>
              <a:gd name="connsiteY39" fmla="*/ 3120373 h 3120373"/>
              <a:gd name="connsiteX40" fmla="*/ 243900 w 2195098"/>
              <a:gd name="connsiteY40" fmla="*/ 3120373 h 3120373"/>
              <a:gd name="connsiteX41" fmla="*/ 162600 w 2195098"/>
              <a:gd name="connsiteY41" fmla="*/ 3120373 h 3120373"/>
              <a:gd name="connsiteX42" fmla="*/ 81300 w 2195098"/>
              <a:gd name="connsiteY42" fmla="*/ 3120373 h 3120373"/>
              <a:gd name="connsiteX43" fmla="*/ 0 w 2195098"/>
              <a:gd name="connsiteY43" fmla="*/ 3120373 h 3120373"/>
              <a:gd name="connsiteX44" fmla="*/ 0 w 2195098"/>
              <a:gd name="connsiteY44" fmla="*/ 3004804 h 3120373"/>
              <a:gd name="connsiteX45" fmla="*/ 0 w 2195098"/>
              <a:gd name="connsiteY45" fmla="*/ 2889234 h 3120373"/>
              <a:gd name="connsiteX46" fmla="*/ 0 w 2195098"/>
              <a:gd name="connsiteY46" fmla="*/ 2773665 h 3120373"/>
              <a:gd name="connsiteX47" fmla="*/ 0 w 2195098"/>
              <a:gd name="connsiteY47" fmla="*/ 2658096 h 3120373"/>
              <a:gd name="connsiteX48" fmla="*/ 0 w 2195098"/>
              <a:gd name="connsiteY48" fmla="*/ 2542526 h 3120373"/>
              <a:gd name="connsiteX49" fmla="*/ 0 w 2195098"/>
              <a:gd name="connsiteY49" fmla="*/ 2426957 h 3120373"/>
              <a:gd name="connsiteX50" fmla="*/ 0 w 2195098"/>
              <a:gd name="connsiteY50" fmla="*/ 2311388 h 3120373"/>
              <a:gd name="connsiteX51" fmla="*/ 0 w 2195098"/>
              <a:gd name="connsiteY51" fmla="*/ 2195818 h 3120373"/>
              <a:gd name="connsiteX52" fmla="*/ 0 w 2195098"/>
              <a:gd name="connsiteY52" fmla="*/ 2080249 h 3120373"/>
              <a:gd name="connsiteX53" fmla="*/ 0 w 2195098"/>
              <a:gd name="connsiteY53" fmla="*/ 1964680 h 3120373"/>
              <a:gd name="connsiteX54" fmla="*/ 0 w 2195098"/>
              <a:gd name="connsiteY54" fmla="*/ 1849110 h 3120373"/>
              <a:gd name="connsiteX55" fmla="*/ 0 w 2195098"/>
              <a:gd name="connsiteY55" fmla="*/ 1733541 h 3120373"/>
              <a:gd name="connsiteX56" fmla="*/ 0 w 2195098"/>
              <a:gd name="connsiteY56" fmla="*/ 1617971 h 3120373"/>
              <a:gd name="connsiteX57" fmla="*/ 0 w 2195098"/>
              <a:gd name="connsiteY57" fmla="*/ 1502402 h 3120373"/>
              <a:gd name="connsiteX58" fmla="*/ 0 w 2195098"/>
              <a:gd name="connsiteY58" fmla="*/ 1386832 h 3120373"/>
              <a:gd name="connsiteX59" fmla="*/ 0 w 2195098"/>
              <a:gd name="connsiteY59" fmla="*/ 1271263 h 3120373"/>
              <a:gd name="connsiteX60" fmla="*/ 0 w 2195098"/>
              <a:gd name="connsiteY60" fmla="*/ 1155693 h 3120373"/>
              <a:gd name="connsiteX61" fmla="*/ 0 w 2195098"/>
              <a:gd name="connsiteY61" fmla="*/ 1040124 h 3120373"/>
              <a:gd name="connsiteX62" fmla="*/ 0 w 2195098"/>
              <a:gd name="connsiteY62" fmla="*/ 924555 h 3120373"/>
              <a:gd name="connsiteX63" fmla="*/ 0 w 2195098"/>
              <a:gd name="connsiteY63" fmla="*/ 808985 h 3120373"/>
              <a:gd name="connsiteX64" fmla="*/ 0 w 2195098"/>
              <a:gd name="connsiteY64" fmla="*/ 693416 h 3120373"/>
              <a:gd name="connsiteX65" fmla="*/ 0 w 2195098"/>
              <a:gd name="connsiteY65" fmla="*/ 577847 h 3120373"/>
              <a:gd name="connsiteX66" fmla="*/ 0 w 2195098"/>
              <a:gd name="connsiteY66" fmla="*/ 462277 h 3120373"/>
              <a:gd name="connsiteX67" fmla="*/ 0 w 2195098"/>
              <a:gd name="connsiteY67" fmla="*/ 346708 h 3120373"/>
              <a:gd name="connsiteX68" fmla="*/ 0 w 2195098"/>
              <a:gd name="connsiteY68" fmla="*/ 231139 h 3120373"/>
              <a:gd name="connsiteX69" fmla="*/ 0 w 2195098"/>
              <a:gd name="connsiteY69" fmla="*/ 115569 h 3120373"/>
              <a:gd name="connsiteX70" fmla="*/ 0 w 2195098"/>
              <a:gd name="connsiteY70" fmla="*/ 0 h 3120373"/>
              <a:gd name="connsiteX71" fmla="*/ 81300 w 2195098"/>
              <a:gd name="connsiteY71" fmla="*/ 0 h 3120373"/>
              <a:gd name="connsiteX72" fmla="*/ 162600 w 2195098"/>
              <a:gd name="connsiteY72" fmla="*/ 0 h 3120373"/>
              <a:gd name="connsiteX73" fmla="*/ 243900 w 2195098"/>
              <a:gd name="connsiteY73" fmla="*/ 0 h 3120373"/>
              <a:gd name="connsiteX74" fmla="*/ 325199 w 2195098"/>
              <a:gd name="connsiteY74" fmla="*/ 0 h 3120373"/>
              <a:gd name="connsiteX75" fmla="*/ 406499 w 2195098"/>
              <a:gd name="connsiteY75" fmla="*/ 0 h 3120373"/>
              <a:gd name="connsiteX76" fmla="*/ 487799 w 2195098"/>
              <a:gd name="connsiteY76" fmla="*/ 0 h 3120373"/>
              <a:gd name="connsiteX77" fmla="*/ 569099 w 2195098"/>
              <a:gd name="connsiteY77" fmla="*/ 0 h 3120373"/>
              <a:gd name="connsiteX78" fmla="*/ 650399 w 2195098"/>
              <a:gd name="connsiteY78" fmla="*/ 0 h 3120373"/>
              <a:gd name="connsiteX79" fmla="*/ 731699 w 2195098"/>
              <a:gd name="connsiteY79" fmla="*/ 0 h 3120373"/>
              <a:gd name="connsiteX80" fmla="*/ 812999 w 2195098"/>
              <a:gd name="connsiteY80" fmla="*/ 0 h 3120373"/>
              <a:gd name="connsiteX81" fmla="*/ 894299 w 2195098"/>
              <a:gd name="connsiteY81" fmla="*/ 0 h 3120373"/>
              <a:gd name="connsiteX82" fmla="*/ 975599 w 2195098"/>
              <a:gd name="connsiteY82" fmla="*/ 0 h 3120373"/>
              <a:gd name="connsiteX83" fmla="*/ 1056899 w 2195098"/>
              <a:gd name="connsiteY83" fmla="*/ 0 h 3120373"/>
              <a:gd name="connsiteX84" fmla="*/ 1138199 w 2195098"/>
              <a:gd name="connsiteY84" fmla="*/ 0 h 3120373"/>
              <a:gd name="connsiteX85" fmla="*/ 1219499 w 2195098"/>
              <a:gd name="connsiteY85" fmla="*/ 0 h 3120373"/>
              <a:gd name="connsiteX86" fmla="*/ 1300799 w 2195098"/>
              <a:gd name="connsiteY86" fmla="*/ 0 h 3120373"/>
              <a:gd name="connsiteX87" fmla="*/ 1382099 w 2195098"/>
              <a:gd name="connsiteY87" fmla="*/ 0 h 3120373"/>
              <a:gd name="connsiteX88" fmla="*/ 1463399 w 2195098"/>
              <a:gd name="connsiteY88" fmla="*/ 0 h 3120373"/>
              <a:gd name="connsiteX89" fmla="*/ 1544699 w 2195098"/>
              <a:gd name="connsiteY89" fmla="*/ 0 h 3120373"/>
              <a:gd name="connsiteX90" fmla="*/ 1625999 w 2195098"/>
              <a:gd name="connsiteY90" fmla="*/ 0 h 3120373"/>
              <a:gd name="connsiteX91" fmla="*/ 1707299 w 2195098"/>
              <a:gd name="connsiteY91" fmla="*/ 0 h 3120373"/>
              <a:gd name="connsiteX92" fmla="*/ 1788599 w 2195098"/>
              <a:gd name="connsiteY92" fmla="*/ 0 h 3120373"/>
              <a:gd name="connsiteX93" fmla="*/ 1869898 w 2195098"/>
              <a:gd name="connsiteY93" fmla="*/ 0 h 3120373"/>
              <a:gd name="connsiteX94" fmla="*/ 1951198 w 2195098"/>
              <a:gd name="connsiteY94" fmla="*/ 0 h 3120373"/>
              <a:gd name="connsiteX95" fmla="*/ 2032498 w 2195098"/>
              <a:gd name="connsiteY95" fmla="*/ 0 h 3120373"/>
              <a:gd name="connsiteX96" fmla="*/ 2113798 w 2195098"/>
              <a:gd name="connsiteY96" fmla="*/ 0 h 3120373"/>
              <a:gd name="connsiteX97" fmla="*/ 2195098 w 2195098"/>
              <a:gd name="connsiteY97" fmla="*/ 0 h 3120373"/>
              <a:gd name="connsiteX98" fmla="*/ 2195098 w 2195098"/>
              <a:gd name="connsiteY98" fmla="*/ 115569 h 3120373"/>
              <a:gd name="connsiteX99" fmla="*/ 2195098 w 2195098"/>
              <a:gd name="connsiteY99" fmla="*/ 231139 h 3120373"/>
              <a:gd name="connsiteX100" fmla="*/ 2195098 w 2195098"/>
              <a:gd name="connsiteY100" fmla="*/ 346708 h 3120373"/>
              <a:gd name="connsiteX101" fmla="*/ 2195098 w 2195098"/>
              <a:gd name="connsiteY101" fmla="*/ 462278 h 3120373"/>
              <a:gd name="connsiteX0" fmla="*/ 2195098 w 2195098"/>
              <a:gd name="connsiteY0" fmla="*/ 1386833 h 3120373"/>
              <a:gd name="connsiteX1" fmla="*/ 2195098 w 2195098"/>
              <a:gd name="connsiteY1" fmla="*/ 1502402 h 3120373"/>
              <a:gd name="connsiteX2" fmla="*/ 2195098 w 2195098"/>
              <a:gd name="connsiteY2" fmla="*/ 1617972 h 3120373"/>
              <a:gd name="connsiteX3" fmla="*/ 2195098 w 2195098"/>
              <a:gd name="connsiteY3" fmla="*/ 1733541 h 3120373"/>
              <a:gd name="connsiteX4" fmla="*/ 2195098 w 2195098"/>
              <a:gd name="connsiteY4" fmla="*/ 1849110 h 3120373"/>
              <a:gd name="connsiteX5" fmla="*/ 2195098 w 2195098"/>
              <a:gd name="connsiteY5" fmla="*/ 1964680 h 3120373"/>
              <a:gd name="connsiteX6" fmla="*/ 2195098 w 2195098"/>
              <a:gd name="connsiteY6" fmla="*/ 2080249 h 3120373"/>
              <a:gd name="connsiteX7" fmla="*/ 2195098 w 2195098"/>
              <a:gd name="connsiteY7" fmla="*/ 2195818 h 3120373"/>
              <a:gd name="connsiteX8" fmla="*/ 2195098 w 2195098"/>
              <a:gd name="connsiteY8" fmla="*/ 2311388 h 3120373"/>
              <a:gd name="connsiteX9" fmla="*/ 2195098 w 2195098"/>
              <a:gd name="connsiteY9" fmla="*/ 2426957 h 3120373"/>
              <a:gd name="connsiteX10" fmla="*/ 2195098 w 2195098"/>
              <a:gd name="connsiteY10" fmla="*/ 2542526 h 3120373"/>
              <a:gd name="connsiteX11" fmla="*/ 2195098 w 2195098"/>
              <a:gd name="connsiteY11" fmla="*/ 2658096 h 3120373"/>
              <a:gd name="connsiteX12" fmla="*/ 2195098 w 2195098"/>
              <a:gd name="connsiteY12" fmla="*/ 2773665 h 3120373"/>
              <a:gd name="connsiteX13" fmla="*/ 2195098 w 2195098"/>
              <a:gd name="connsiteY13" fmla="*/ 2889234 h 3120373"/>
              <a:gd name="connsiteX14" fmla="*/ 2195098 w 2195098"/>
              <a:gd name="connsiteY14" fmla="*/ 3004804 h 3120373"/>
              <a:gd name="connsiteX15" fmla="*/ 2195098 w 2195098"/>
              <a:gd name="connsiteY15" fmla="*/ 3120373 h 3120373"/>
              <a:gd name="connsiteX16" fmla="*/ 2113798 w 2195098"/>
              <a:gd name="connsiteY16" fmla="*/ 3120373 h 3120373"/>
              <a:gd name="connsiteX17" fmla="*/ 2032498 w 2195098"/>
              <a:gd name="connsiteY17" fmla="*/ 3120373 h 3120373"/>
              <a:gd name="connsiteX18" fmla="*/ 1951198 w 2195098"/>
              <a:gd name="connsiteY18" fmla="*/ 3120373 h 3120373"/>
              <a:gd name="connsiteX19" fmla="*/ 1869898 w 2195098"/>
              <a:gd name="connsiteY19" fmla="*/ 3120373 h 3120373"/>
              <a:gd name="connsiteX20" fmla="*/ 1788599 w 2195098"/>
              <a:gd name="connsiteY20" fmla="*/ 3120373 h 3120373"/>
              <a:gd name="connsiteX21" fmla="*/ 1707299 w 2195098"/>
              <a:gd name="connsiteY21" fmla="*/ 3120373 h 3120373"/>
              <a:gd name="connsiteX22" fmla="*/ 1625999 w 2195098"/>
              <a:gd name="connsiteY22" fmla="*/ 3120373 h 3120373"/>
              <a:gd name="connsiteX23" fmla="*/ 1544699 w 2195098"/>
              <a:gd name="connsiteY23" fmla="*/ 3120373 h 3120373"/>
              <a:gd name="connsiteX24" fmla="*/ 1463399 w 2195098"/>
              <a:gd name="connsiteY24" fmla="*/ 3120373 h 3120373"/>
              <a:gd name="connsiteX25" fmla="*/ 1382099 w 2195098"/>
              <a:gd name="connsiteY25" fmla="*/ 3120373 h 3120373"/>
              <a:gd name="connsiteX26" fmla="*/ 1300799 w 2195098"/>
              <a:gd name="connsiteY26" fmla="*/ 3120373 h 3120373"/>
              <a:gd name="connsiteX27" fmla="*/ 1219499 w 2195098"/>
              <a:gd name="connsiteY27" fmla="*/ 3120373 h 3120373"/>
              <a:gd name="connsiteX28" fmla="*/ 1138199 w 2195098"/>
              <a:gd name="connsiteY28" fmla="*/ 3120373 h 3120373"/>
              <a:gd name="connsiteX29" fmla="*/ 1056899 w 2195098"/>
              <a:gd name="connsiteY29" fmla="*/ 3120373 h 3120373"/>
              <a:gd name="connsiteX30" fmla="*/ 975599 w 2195098"/>
              <a:gd name="connsiteY30" fmla="*/ 3120373 h 3120373"/>
              <a:gd name="connsiteX31" fmla="*/ 894299 w 2195098"/>
              <a:gd name="connsiteY31" fmla="*/ 3120373 h 3120373"/>
              <a:gd name="connsiteX32" fmla="*/ 812999 w 2195098"/>
              <a:gd name="connsiteY32" fmla="*/ 3120373 h 3120373"/>
              <a:gd name="connsiteX33" fmla="*/ 731699 w 2195098"/>
              <a:gd name="connsiteY33" fmla="*/ 3120373 h 3120373"/>
              <a:gd name="connsiteX34" fmla="*/ 650399 w 2195098"/>
              <a:gd name="connsiteY34" fmla="*/ 3120373 h 3120373"/>
              <a:gd name="connsiteX35" fmla="*/ 569099 w 2195098"/>
              <a:gd name="connsiteY35" fmla="*/ 3120373 h 3120373"/>
              <a:gd name="connsiteX36" fmla="*/ 487799 w 2195098"/>
              <a:gd name="connsiteY36" fmla="*/ 3120373 h 3120373"/>
              <a:gd name="connsiteX37" fmla="*/ 406499 w 2195098"/>
              <a:gd name="connsiteY37" fmla="*/ 3120373 h 3120373"/>
              <a:gd name="connsiteX38" fmla="*/ 325199 w 2195098"/>
              <a:gd name="connsiteY38" fmla="*/ 3120373 h 3120373"/>
              <a:gd name="connsiteX39" fmla="*/ 243900 w 2195098"/>
              <a:gd name="connsiteY39" fmla="*/ 3120373 h 3120373"/>
              <a:gd name="connsiteX40" fmla="*/ 162600 w 2195098"/>
              <a:gd name="connsiteY40" fmla="*/ 3120373 h 3120373"/>
              <a:gd name="connsiteX41" fmla="*/ 81300 w 2195098"/>
              <a:gd name="connsiteY41" fmla="*/ 3120373 h 3120373"/>
              <a:gd name="connsiteX42" fmla="*/ 0 w 2195098"/>
              <a:gd name="connsiteY42" fmla="*/ 3120373 h 3120373"/>
              <a:gd name="connsiteX43" fmla="*/ 0 w 2195098"/>
              <a:gd name="connsiteY43" fmla="*/ 3004804 h 3120373"/>
              <a:gd name="connsiteX44" fmla="*/ 0 w 2195098"/>
              <a:gd name="connsiteY44" fmla="*/ 2889234 h 3120373"/>
              <a:gd name="connsiteX45" fmla="*/ 0 w 2195098"/>
              <a:gd name="connsiteY45" fmla="*/ 2773665 h 3120373"/>
              <a:gd name="connsiteX46" fmla="*/ 0 w 2195098"/>
              <a:gd name="connsiteY46" fmla="*/ 2658096 h 3120373"/>
              <a:gd name="connsiteX47" fmla="*/ 0 w 2195098"/>
              <a:gd name="connsiteY47" fmla="*/ 2542526 h 3120373"/>
              <a:gd name="connsiteX48" fmla="*/ 0 w 2195098"/>
              <a:gd name="connsiteY48" fmla="*/ 2426957 h 3120373"/>
              <a:gd name="connsiteX49" fmla="*/ 0 w 2195098"/>
              <a:gd name="connsiteY49" fmla="*/ 2311388 h 3120373"/>
              <a:gd name="connsiteX50" fmla="*/ 0 w 2195098"/>
              <a:gd name="connsiteY50" fmla="*/ 2195818 h 3120373"/>
              <a:gd name="connsiteX51" fmla="*/ 0 w 2195098"/>
              <a:gd name="connsiteY51" fmla="*/ 2080249 h 3120373"/>
              <a:gd name="connsiteX52" fmla="*/ 0 w 2195098"/>
              <a:gd name="connsiteY52" fmla="*/ 1964680 h 3120373"/>
              <a:gd name="connsiteX53" fmla="*/ 0 w 2195098"/>
              <a:gd name="connsiteY53" fmla="*/ 1849110 h 3120373"/>
              <a:gd name="connsiteX54" fmla="*/ 0 w 2195098"/>
              <a:gd name="connsiteY54" fmla="*/ 1733541 h 3120373"/>
              <a:gd name="connsiteX55" fmla="*/ 0 w 2195098"/>
              <a:gd name="connsiteY55" fmla="*/ 1617971 h 3120373"/>
              <a:gd name="connsiteX56" fmla="*/ 0 w 2195098"/>
              <a:gd name="connsiteY56" fmla="*/ 1502402 h 3120373"/>
              <a:gd name="connsiteX57" fmla="*/ 0 w 2195098"/>
              <a:gd name="connsiteY57" fmla="*/ 1386832 h 3120373"/>
              <a:gd name="connsiteX58" fmla="*/ 0 w 2195098"/>
              <a:gd name="connsiteY58" fmla="*/ 1271263 h 3120373"/>
              <a:gd name="connsiteX59" fmla="*/ 0 w 2195098"/>
              <a:gd name="connsiteY59" fmla="*/ 1155693 h 3120373"/>
              <a:gd name="connsiteX60" fmla="*/ 0 w 2195098"/>
              <a:gd name="connsiteY60" fmla="*/ 1040124 h 3120373"/>
              <a:gd name="connsiteX61" fmla="*/ 0 w 2195098"/>
              <a:gd name="connsiteY61" fmla="*/ 924555 h 3120373"/>
              <a:gd name="connsiteX62" fmla="*/ 0 w 2195098"/>
              <a:gd name="connsiteY62" fmla="*/ 808985 h 3120373"/>
              <a:gd name="connsiteX63" fmla="*/ 0 w 2195098"/>
              <a:gd name="connsiteY63" fmla="*/ 693416 h 3120373"/>
              <a:gd name="connsiteX64" fmla="*/ 0 w 2195098"/>
              <a:gd name="connsiteY64" fmla="*/ 577847 h 3120373"/>
              <a:gd name="connsiteX65" fmla="*/ 0 w 2195098"/>
              <a:gd name="connsiteY65" fmla="*/ 462277 h 3120373"/>
              <a:gd name="connsiteX66" fmla="*/ 0 w 2195098"/>
              <a:gd name="connsiteY66" fmla="*/ 346708 h 3120373"/>
              <a:gd name="connsiteX67" fmla="*/ 0 w 2195098"/>
              <a:gd name="connsiteY67" fmla="*/ 231139 h 3120373"/>
              <a:gd name="connsiteX68" fmla="*/ 0 w 2195098"/>
              <a:gd name="connsiteY68" fmla="*/ 115569 h 3120373"/>
              <a:gd name="connsiteX69" fmla="*/ 0 w 2195098"/>
              <a:gd name="connsiteY69" fmla="*/ 0 h 3120373"/>
              <a:gd name="connsiteX70" fmla="*/ 81300 w 2195098"/>
              <a:gd name="connsiteY70" fmla="*/ 0 h 3120373"/>
              <a:gd name="connsiteX71" fmla="*/ 162600 w 2195098"/>
              <a:gd name="connsiteY71" fmla="*/ 0 h 3120373"/>
              <a:gd name="connsiteX72" fmla="*/ 243900 w 2195098"/>
              <a:gd name="connsiteY72" fmla="*/ 0 h 3120373"/>
              <a:gd name="connsiteX73" fmla="*/ 325199 w 2195098"/>
              <a:gd name="connsiteY73" fmla="*/ 0 h 3120373"/>
              <a:gd name="connsiteX74" fmla="*/ 406499 w 2195098"/>
              <a:gd name="connsiteY74" fmla="*/ 0 h 3120373"/>
              <a:gd name="connsiteX75" fmla="*/ 487799 w 2195098"/>
              <a:gd name="connsiteY75" fmla="*/ 0 h 3120373"/>
              <a:gd name="connsiteX76" fmla="*/ 569099 w 2195098"/>
              <a:gd name="connsiteY76" fmla="*/ 0 h 3120373"/>
              <a:gd name="connsiteX77" fmla="*/ 650399 w 2195098"/>
              <a:gd name="connsiteY77" fmla="*/ 0 h 3120373"/>
              <a:gd name="connsiteX78" fmla="*/ 731699 w 2195098"/>
              <a:gd name="connsiteY78" fmla="*/ 0 h 3120373"/>
              <a:gd name="connsiteX79" fmla="*/ 812999 w 2195098"/>
              <a:gd name="connsiteY79" fmla="*/ 0 h 3120373"/>
              <a:gd name="connsiteX80" fmla="*/ 894299 w 2195098"/>
              <a:gd name="connsiteY80" fmla="*/ 0 h 3120373"/>
              <a:gd name="connsiteX81" fmla="*/ 975599 w 2195098"/>
              <a:gd name="connsiteY81" fmla="*/ 0 h 3120373"/>
              <a:gd name="connsiteX82" fmla="*/ 1056899 w 2195098"/>
              <a:gd name="connsiteY82" fmla="*/ 0 h 3120373"/>
              <a:gd name="connsiteX83" fmla="*/ 1138199 w 2195098"/>
              <a:gd name="connsiteY83" fmla="*/ 0 h 3120373"/>
              <a:gd name="connsiteX84" fmla="*/ 1219499 w 2195098"/>
              <a:gd name="connsiteY84" fmla="*/ 0 h 3120373"/>
              <a:gd name="connsiteX85" fmla="*/ 1300799 w 2195098"/>
              <a:gd name="connsiteY85" fmla="*/ 0 h 3120373"/>
              <a:gd name="connsiteX86" fmla="*/ 1382099 w 2195098"/>
              <a:gd name="connsiteY86" fmla="*/ 0 h 3120373"/>
              <a:gd name="connsiteX87" fmla="*/ 1463399 w 2195098"/>
              <a:gd name="connsiteY87" fmla="*/ 0 h 3120373"/>
              <a:gd name="connsiteX88" fmla="*/ 1544699 w 2195098"/>
              <a:gd name="connsiteY88" fmla="*/ 0 h 3120373"/>
              <a:gd name="connsiteX89" fmla="*/ 1625999 w 2195098"/>
              <a:gd name="connsiteY89" fmla="*/ 0 h 3120373"/>
              <a:gd name="connsiteX90" fmla="*/ 1707299 w 2195098"/>
              <a:gd name="connsiteY90" fmla="*/ 0 h 3120373"/>
              <a:gd name="connsiteX91" fmla="*/ 1788599 w 2195098"/>
              <a:gd name="connsiteY91" fmla="*/ 0 h 3120373"/>
              <a:gd name="connsiteX92" fmla="*/ 1869898 w 2195098"/>
              <a:gd name="connsiteY92" fmla="*/ 0 h 3120373"/>
              <a:gd name="connsiteX93" fmla="*/ 1951198 w 2195098"/>
              <a:gd name="connsiteY93" fmla="*/ 0 h 3120373"/>
              <a:gd name="connsiteX94" fmla="*/ 2032498 w 2195098"/>
              <a:gd name="connsiteY94" fmla="*/ 0 h 3120373"/>
              <a:gd name="connsiteX95" fmla="*/ 2113798 w 2195098"/>
              <a:gd name="connsiteY95" fmla="*/ 0 h 3120373"/>
              <a:gd name="connsiteX96" fmla="*/ 2195098 w 2195098"/>
              <a:gd name="connsiteY96" fmla="*/ 0 h 3120373"/>
              <a:gd name="connsiteX97" fmla="*/ 2195098 w 2195098"/>
              <a:gd name="connsiteY97" fmla="*/ 115569 h 3120373"/>
              <a:gd name="connsiteX98" fmla="*/ 2195098 w 2195098"/>
              <a:gd name="connsiteY98" fmla="*/ 231139 h 3120373"/>
              <a:gd name="connsiteX99" fmla="*/ 2195098 w 2195098"/>
              <a:gd name="connsiteY99" fmla="*/ 346708 h 3120373"/>
              <a:gd name="connsiteX100" fmla="*/ 2195098 w 2195098"/>
              <a:gd name="connsiteY100" fmla="*/ 462278 h 3120373"/>
              <a:gd name="connsiteX0" fmla="*/ 2195098 w 2195098"/>
              <a:gd name="connsiteY0" fmla="*/ 1502402 h 3120373"/>
              <a:gd name="connsiteX1" fmla="*/ 2195098 w 2195098"/>
              <a:gd name="connsiteY1" fmla="*/ 1617972 h 3120373"/>
              <a:gd name="connsiteX2" fmla="*/ 2195098 w 2195098"/>
              <a:gd name="connsiteY2" fmla="*/ 1733541 h 3120373"/>
              <a:gd name="connsiteX3" fmla="*/ 2195098 w 2195098"/>
              <a:gd name="connsiteY3" fmla="*/ 1849110 h 3120373"/>
              <a:gd name="connsiteX4" fmla="*/ 2195098 w 2195098"/>
              <a:gd name="connsiteY4" fmla="*/ 1964680 h 3120373"/>
              <a:gd name="connsiteX5" fmla="*/ 2195098 w 2195098"/>
              <a:gd name="connsiteY5" fmla="*/ 2080249 h 3120373"/>
              <a:gd name="connsiteX6" fmla="*/ 2195098 w 2195098"/>
              <a:gd name="connsiteY6" fmla="*/ 2195818 h 3120373"/>
              <a:gd name="connsiteX7" fmla="*/ 2195098 w 2195098"/>
              <a:gd name="connsiteY7" fmla="*/ 2311388 h 3120373"/>
              <a:gd name="connsiteX8" fmla="*/ 2195098 w 2195098"/>
              <a:gd name="connsiteY8" fmla="*/ 2426957 h 3120373"/>
              <a:gd name="connsiteX9" fmla="*/ 2195098 w 2195098"/>
              <a:gd name="connsiteY9" fmla="*/ 2542526 h 3120373"/>
              <a:gd name="connsiteX10" fmla="*/ 2195098 w 2195098"/>
              <a:gd name="connsiteY10" fmla="*/ 2658096 h 3120373"/>
              <a:gd name="connsiteX11" fmla="*/ 2195098 w 2195098"/>
              <a:gd name="connsiteY11" fmla="*/ 2773665 h 3120373"/>
              <a:gd name="connsiteX12" fmla="*/ 2195098 w 2195098"/>
              <a:gd name="connsiteY12" fmla="*/ 2889234 h 3120373"/>
              <a:gd name="connsiteX13" fmla="*/ 2195098 w 2195098"/>
              <a:gd name="connsiteY13" fmla="*/ 3004804 h 3120373"/>
              <a:gd name="connsiteX14" fmla="*/ 2195098 w 2195098"/>
              <a:gd name="connsiteY14" fmla="*/ 3120373 h 3120373"/>
              <a:gd name="connsiteX15" fmla="*/ 2113798 w 2195098"/>
              <a:gd name="connsiteY15" fmla="*/ 3120373 h 3120373"/>
              <a:gd name="connsiteX16" fmla="*/ 2032498 w 2195098"/>
              <a:gd name="connsiteY16" fmla="*/ 3120373 h 3120373"/>
              <a:gd name="connsiteX17" fmla="*/ 1951198 w 2195098"/>
              <a:gd name="connsiteY17" fmla="*/ 3120373 h 3120373"/>
              <a:gd name="connsiteX18" fmla="*/ 1869898 w 2195098"/>
              <a:gd name="connsiteY18" fmla="*/ 3120373 h 3120373"/>
              <a:gd name="connsiteX19" fmla="*/ 1788599 w 2195098"/>
              <a:gd name="connsiteY19" fmla="*/ 3120373 h 3120373"/>
              <a:gd name="connsiteX20" fmla="*/ 1707299 w 2195098"/>
              <a:gd name="connsiteY20" fmla="*/ 3120373 h 3120373"/>
              <a:gd name="connsiteX21" fmla="*/ 1625999 w 2195098"/>
              <a:gd name="connsiteY21" fmla="*/ 3120373 h 3120373"/>
              <a:gd name="connsiteX22" fmla="*/ 1544699 w 2195098"/>
              <a:gd name="connsiteY22" fmla="*/ 3120373 h 3120373"/>
              <a:gd name="connsiteX23" fmla="*/ 1463399 w 2195098"/>
              <a:gd name="connsiteY23" fmla="*/ 3120373 h 3120373"/>
              <a:gd name="connsiteX24" fmla="*/ 1382099 w 2195098"/>
              <a:gd name="connsiteY24" fmla="*/ 3120373 h 3120373"/>
              <a:gd name="connsiteX25" fmla="*/ 1300799 w 2195098"/>
              <a:gd name="connsiteY25" fmla="*/ 3120373 h 3120373"/>
              <a:gd name="connsiteX26" fmla="*/ 1219499 w 2195098"/>
              <a:gd name="connsiteY26" fmla="*/ 3120373 h 3120373"/>
              <a:gd name="connsiteX27" fmla="*/ 1138199 w 2195098"/>
              <a:gd name="connsiteY27" fmla="*/ 3120373 h 3120373"/>
              <a:gd name="connsiteX28" fmla="*/ 1056899 w 2195098"/>
              <a:gd name="connsiteY28" fmla="*/ 3120373 h 3120373"/>
              <a:gd name="connsiteX29" fmla="*/ 975599 w 2195098"/>
              <a:gd name="connsiteY29" fmla="*/ 3120373 h 3120373"/>
              <a:gd name="connsiteX30" fmla="*/ 894299 w 2195098"/>
              <a:gd name="connsiteY30" fmla="*/ 3120373 h 3120373"/>
              <a:gd name="connsiteX31" fmla="*/ 812999 w 2195098"/>
              <a:gd name="connsiteY31" fmla="*/ 3120373 h 3120373"/>
              <a:gd name="connsiteX32" fmla="*/ 731699 w 2195098"/>
              <a:gd name="connsiteY32" fmla="*/ 3120373 h 3120373"/>
              <a:gd name="connsiteX33" fmla="*/ 650399 w 2195098"/>
              <a:gd name="connsiteY33" fmla="*/ 3120373 h 3120373"/>
              <a:gd name="connsiteX34" fmla="*/ 569099 w 2195098"/>
              <a:gd name="connsiteY34" fmla="*/ 3120373 h 3120373"/>
              <a:gd name="connsiteX35" fmla="*/ 487799 w 2195098"/>
              <a:gd name="connsiteY35" fmla="*/ 3120373 h 3120373"/>
              <a:gd name="connsiteX36" fmla="*/ 406499 w 2195098"/>
              <a:gd name="connsiteY36" fmla="*/ 3120373 h 3120373"/>
              <a:gd name="connsiteX37" fmla="*/ 325199 w 2195098"/>
              <a:gd name="connsiteY37" fmla="*/ 3120373 h 3120373"/>
              <a:gd name="connsiteX38" fmla="*/ 243900 w 2195098"/>
              <a:gd name="connsiteY38" fmla="*/ 3120373 h 3120373"/>
              <a:gd name="connsiteX39" fmla="*/ 162600 w 2195098"/>
              <a:gd name="connsiteY39" fmla="*/ 3120373 h 3120373"/>
              <a:gd name="connsiteX40" fmla="*/ 81300 w 2195098"/>
              <a:gd name="connsiteY40" fmla="*/ 3120373 h 3120373"/>
              <a:gd name="connsiteX41" fmla="*/ 0 w 2195098"/>
              <a:gd name="connsiteY41" fmla="*/ 3120373 h 3120373"/>
              <a:gd name="connsiteX42" fmla="*/ 0 w 2195098"/>
              <a:gd name="connsiteY42" fmla="*/ 3004804 h 3120373"/>
              <a:gd name="connsiteX43" fmla="*/ 0 w 2195098"/>
              <a:gd name="connsiteY43" fmla="*/ 2889234 h 3120373"/>
              <a:gd name="connsiteX44" fmla="*/ 0 w 2195098"/>
              <a:gd name="connsiteY44" fmla="*/ 2773665 h 3120373"/>
              <a:gd name="connsiteX45" fmla="*/ 0 w 2195098"/>
              <a:gd name="connsiteY45" fmla="*/ 2658096 h 3120373"/>
              <a:gd name="connsiteX46" fmla="*/ 0 w 2195098"/>
              <a:gd name="connsiteY46" fmla="*/ 2542526 h 3120373"/>
              <a:gd name="connsiteX47" fmla="*/ 0 w 2195098"/>
              <a:gd name="connsiteY47" fmla="*/ 2426957 h 3120373"/>
              <a:gd name="connsiteX48" fmla="*/ 0 w 2195098"/>
              <a:gd name="connsiteY48" fmla="*/ 2311388 h 3120373"/>
              <a:gd name="connsiteX49" fmla="*/ 0 w 2195098"/>
              <a:gd name="connsiteY49" fmla="*/ 2195818 h 3120373"/>
              <a:gd name="connsiteX50" fmla="*/ 0 w 2195098"/>
              <a:gd name="connsiteY50" fmla="*/ 2080249 h 3120373"/>
              <a:gd name="connsiteX51" fmla="*/ 0 w 2195098"/>
              <a:gd name="connsiteY51" fmla="*/ 1964680 h 3120373"/>
              <a:gd name="connsiteX52" fmla="*/ 0 w 2195098"/>
              <a:gd name="connsiteY52" fmla="*/ 1849110 h 3120373"/>
              <a:gd name="connsiteX53" fmla="*/ 0 w 2195098"/>
              <a:gd name="connsiteY53" fmla="*/ 1733541 h 3120373"/>
              <a:gd name="connsiteX54" fmla="*/ 0 w 2195098"/>
              <a:gd name="connsiteY54" fmla="*/ 1617971 h 3120373"/>
              <a:gd name="connsiteX55" fmla="*/ 0 w 2195098"/>
              <a:gd name="connsiteY55" fmla="*/ 1502402 h 3120373"/>
              <a:gd name="connsiteX56" fmla="*/ 0 w 2195098"/>
              <a:gd name="connsiteY56" fmla="*/ 1386832 h 3120373"/>
              <a:gd name="connsiteX57" fmla="*/ 0 w 2195098"/>
              <a:gd name="connsiteY57" fmla="*/ 1271263 h 3120373"/>
              <a:gd name="connsiteX58" fmla="*/ 0 w 2195098"/>
              <a:gd name="connsiteY58" fmla="*/ 1155693 h 3120373"/>
              <a:gd name="connsiteX59" fmla="*/ 0 w 2195098"/>
              <a:gd name="connsiteY59" fmla="*/ 1040124 h 3120373"/>
              <a:gd name="connsiteX60" fmla="*/ 0 w 2195098"/>
              <a:gd name="connsiteY60" fmla="*/ 924555 h 3120373"/>
              <a:gd name="connsiteX61" fmla="*/ 0 w 2195098"/>
              <a:gd name="connsiteY61" fmla="*/ 808985 h 3120373"/>
              <a:gd name="connsiteX62" fmla="*/ 0 w 2195098"/>
              <a:gd name="connsiteY62" fmla="*/ 693416 h 3120373"/>
              <a:gd name="connsiteX63" fmla="*/ 0 w 2195098"/>
              <a:gd name="connsiteY63" fmla="*/ 577847 h 3120373"/>
              <a:gd name="connsiteX64" fmla="*/ 0 w 2195098"/>
              <a:gd name="connsiteY64" fmla="*/ 462277 h 3120373"/>
              <a:gd name="connsiteX65" fmla="*/ 0 w 2195098"/>
              <a:gd name="connsiteY65" fmla="*/ 346708 h 3120373"/>
              <a:gd name="connsiteX66" fmla="*/ 0 w 2195098"/>
              <a:gd name="connsiteY66" fmla="*/ 231139 h 3120373"/>
              <a:gd name="connsiteX67" fmla="*/ 0 w 2195098"/>
              <a:gd name="connsiteY67" fmla="*/ 115569 h 3120373"/>
              <a:gd name="connsiteX68" fmla="*/ 0 w 2195098"/>
              <a:gd name="connsiteY68" fmla="*/ 0 h 3120373"/>
              <a:gd name="connsiteX69" fmla="*/ 81300 w 2195098"/>
              <a:gd name="connsiteY69" fmla="*/ 0 h 3120373"/>
              <a:gd name="connsiteX70" fmla="*/ 162600 w 2195098"/>
              <a:gd name="connsiteY70" fmla="*/ 0 h 3120373"/>
              <a:gd name="connsiteX71" fmla="*/ 243900 w 2195098"/>
              <a:gd name="connsiteY71" fmla="*/ 0 h 3120373"/>
              <a:gd name="connsiteX72" fmla="*/ 325199 w 2195098"/>
              <a:gd name="connsiteY72" fmla="*/ 0 h 3120373"/>
              <a:gd name="connsiteX73" fmla="*/ 406499 w 2195098"/>
              <a:gd name="connsiteY73" fmla="*/ 0 h 3120373"/>
              <a:gd name="connsiteX74" fmla="*/ 487799 w 2195098"/>
              <a:gd name="connsiteY74" fmla="*/ 0 h 3120373"/>
              <a:gd name="connsiteX75" fmla="*/ 569099 w 2195098"/>
              <a:gd name="connsiteY75" fmla="*/ 0 h 3120373"/>
              <a:gd name="connsiteX76" fmla="*/ 650399 w 2195098"/>
              <a:gd name="connsiteY76" fmla="*/ 0 h 3120373"/>
              <a:gd name="connsiteX77" fmla="*/ 731699 w 2195098"/>
              <a:gd name="connsiteY77" fmla="*/ 0 h 3120373"/>
              <a:gd name="connsiteX78" fmla="*/ 812999 w 2195098"/>
              <a:gd name="connsiteY78" fmla="*/ 0 h 3120373"/>
              <a:gd name="connsiteX79" fmla="*/ 894299 w 2195098"/>
              <a:gd name="connsiteY79" fmla="*/ 0 h 3120373"/>
              <a:gd name="connsiteX80" fmla="*/ 975599 w 2195098"/>
              <a:gd name="connsiteY80" fmla="*/ 0 h 3120373"/>
              <a:gd name="connsiteX81" fmla="*/ 1056899 w 2195098"/>
              <a:gd name="connsiteY81" fmla="*/ 0 h 3120373"/>
              <a:gd name="connsiteX82" fmla="*/ 1138199 w 2195098"/>
              <a:gd name="connsiteY82" fmla="*/ 0 h 3120373"/>
              <a:gd name="connsiteX83" fmla="*/ 1219499 w 2195098"/>
              <a:gd name="connsiteY83" fmla="*/ 0 h 3120373"/>
              <a:gd name="connsiteX84" fmla="*/ 1300799 w 2195098"/>
              <a:gd name="connsiteY84" fmla="*/ 0 h 3120373"/>
              <a:gd name="connsiteX85" fmla="*/ 1382099 w 2195098"/>
              <a:gd name="connsiteY85" fmla="*/ 0 h 3120373"/>
              <a:gd name="connsiteX86" fmla="*/ 1463399 w 2195098"/>
              <a:gd name="connsiteY86" fmla="*/ 0 h 3120373"/>
              <a:gd name="connsiteX87" fmla="*/ 1544699 w 2195098"/>
              <a:gd name="connsiteY87" fmla="*/ 0 h 3120373"/>
              <a:gd name="connsiteX88" fmla="*/ 1625999 w 2195098"/>
              <a:gd name="connsiteY88" fmla="*/ 0 h 3120373"/>
              <a:gd name="connsiteX89" fmla="*/ 1707299 w 2195098"/>
              <a:gd name="connsiteY89" fmla="*/ 0 h 3120373"/>
              <a:gd name="connsiteX90" fmla="*/ 1788599 w 2195098"/>
              <a:gd name="connsiteY90" fmla="*/ 0 h 3120373"/>
              <a:gd name="connsiteX91" fmla="*/ 1869898 w 2195098"/>
              <a:gd name="connsiteY91" fmla="*/ 0 h 3120373"/>
              <a:gd name="connsiteX92" fmla="*/ 1951198 w 2195098"/>
              <a:gd name="connsiteY92" fmla="*/ 0 h 3120373"/>
              <a:gd name="connsiteX93" fmla="*/ 2032498 w 2195098"/>
              <a:gd name="connsiteY93" fmla="*/ 0 h 3120373"/>
              <a:gd name="connsiteX94" fmla="*/ 2113798 w 2195098"/>
              <a:gd name="connsiteY94" fmla="*/ 0 h 3120373"/>
              <a:gd name="connsiteX95" fmla="*/ 2195098 w 2195098"/>
              <a:gd name="connsiteY95" fmla="*/ 0 h 3120373"/>
              <a:gd name="connsiteX96" fmla="*/ 2195098 w 2195098"/>
              <a:gd name="connsiteY96" fmla="*/ 115569 h 3120373"/>
              <a:gd name="connsiteX97" fmla="*/ 2195098 w 2195098"/>
              <a:gd name="connsiteY97" fmla="*/ 231139 h 3120373"/>
              <a:gd name="connsiteX98" fmla="*/ 2195098 w 2195098"/>
              <a:gd name="connsiteY98" fmla="*/ 346708 h 3120373"/>
              <a:gd name="connsiteX99" fmla="*/ 2195098 w 2195098"/>
              <a:gd name="connsiteY99" fmla="*/ 462278 h 3120373"/>
              <a:gd name="connsiteX0" fmla="*/ 2195098 w 2195098"/>
              <a:gd name="connsiteY0" fmla="*/ 1617972 h 3120373"/>
              <a:gd name="connsiteX1" fmla="*/ 2195098 w 2195098"/>
              <a:gd name="connsiteY1" fmla="*/ 1733541 h 3120373"/>
              <a:gd name="connsiteX2" fmla="*/ 2195098 w 2195098"/>
              <a:gd name="connsiteY2" fmla="*/ 1849110 h 3120373"/>
              <a:gd name="connsiteX3" fmla="*/ 2195098 w 2195098"/>
              <a:gd name="connsiteY3" fmla="*/ 1964680 h 3120373"/>
              <a:gd name="connsiteX4" fmla="*/ 2195098 w 2195098"/>
              <a:gd name="connsiteY4" fmla="*/ 2080249 h 3120373"/>
              <a:gd name="connsiteX5" fmla="*/ 2195098 w 2195098"/>
              <a:gd name="connsiteY5" fmla="*/ 2195818 h 3120373"/>
              <a:gd name="connsiteX6" fmla="*/ 2195098 w 2195098"/>
              <a:gd name="connsiteY6" fmla="*/ 2311388 h 3120373"/>
              <a:gd name="connsiteX7" fmla="*/ 2195098 w 2195098"/>
              <a:gd name="connsiteY7" fmla="*/ 2426957 h 3120373"/>
              <a:gd name="connsiteX8" fmla="*/ 2195098 w 2195098"/>
              <a:gd name="connsiteY8" fmla="*/ 2542526 h 3120373"/>
              <a:gd name="connsiteX9" fmla="*/ 2195098 w 2195098"/>
              <a:gd name="connsiteY9" fmla="*/ 2658096 h 3120373"/>
              <a:gd name="connsiteX10" fmla="*/ 2195098 w 2195098"/>
              <a:gd name="connsiteY10" fmla="*/ 2773665 h 3120373"/>
              <a:gd name="connsiteX11" fmla="*/ 2195098 w 2195098"/>
              <a:gd name="connsiteY11" fmla="*/ 2889234 h 3120373"/>
              <a:gd name="connsiteX12" fmla="*/ 2195098 w 2195098"/>
              <a:gd name="connsiteY12" fmla="*/ 3004804 h 3120373"/>
              <a:gd name="connsiteX13" fmla="*/ 2195098 w 2195098"/>
              <a:gd name="connsiteY13" fmla="*/ 3120373 h 3120373"/>
              <a:gd name="connsiteX14" fmla="*/ 2113798 w 2195098"/>
              <a:gd name="connsiteY14" fmla="*/ 3120373 h 3120373"/>
              <a:gd name="connsiteX15" fmla="*/ 2032498 w 2195098"/>
              <a:gd name="connsiteY15" fmla="*/ 3120373 h 3120373"/>
              <a:gd name="connsiteX16" fmla="*/ 1951198 w 2195098"/>
              <a:gd name="connsiteY16" fmla="*/ 3120373 h 3120373"/>
              <a:gd name="connsiteX17" fmla="*/ 1869898 w 2195098"/>
              <a:gd name="connsiteY17" fmla="*/ 3120373 h 3120373"/>
              <a:gd name="connsiteX18" fmla="*/ 1788599 w 2195098"/>
              <a:gd name="connsiteY18" fmla="*/ 3120373 h 3120373"/>
              <a:gd name="connsiteX19" fmla="*/ 1707299 w 2195098"/>
              <a:gd name="connsiteY19" fmla="*/ 3120373 h 3120373"/>
              <a:gd name="connsiteX20" fmla="*/ 1625999 w 2195098"/>
              <a:gd name="connsiteY20" fmla="*/ 3120373 h 3120373"/>
              <a:gd name="connsiteX21" fmla="*/ 1544699 w 2195098"/>
              <a:gd name="connsiteY21" fmla="*/ 3120373 h 3120373"/>
              <a:gd name="connsiteX22" fmla="*/ 1463399 w 2195098"/>
              <a:gd name="connsiteY22" fmla="*/ 3120373 h 3120373"/>
              <a:gd name="connsiteX23" fmla="*/ 1382099 w 2195098"/>
              <a:gd name="connsiteY23" fmla="*/ 3120373 h 3120373"/>
              <a:gd name="connsiteX24" fmla="*/ 1300799 w 2195098"/>
              <a:gd name="connsiteY24" fmla="*/ 3120373 h 3120373"/>
              <a:gd name="connsiteX25" fmla="*/ 1219499 w 2195098"/>
              <a:gd name="connsiteY25" fmla="*/ 3120373 h 3120373"/>
              <a:gd name="connsiteX26" fmla="*/ 1138199 w 2195098"/>
              <a:gd name="connsiteY26" fmla="*/ 3120373 h 3120373"/>
              <a:gd name="connsiteX27" fmla="*/ 1056899 w 2195098"/>
              <a:gd name="connsiteY27" fmla="*/ 3120373 h 3120373"/>
              <a:gd name="connsiteX28" fmla="*/ 975599 w 2195098"/>
              <a:gd name="connsiteY28" fmla="*/ 3120373 h 3120373"/>
              <a:gd name="connsiteX29" fmla="*/ 894299 w 2195098"/>
              <a:gd name="connsiteY29" fmla="*/ 3120373 h 3120373"/>
              <a:gd name="connsiteX30" fmla="*/ 812999 w 2195098"/>
              <a:gd name="connsiteY30" fmla="*/ 3120373 h 3120373"/>
              <a:gd name="connsiteX31" fmla="*/ 731699 w 2195098"/>
              <a:gd name="connsiteY31" fmla="*/ 3120373 h 3120373"/>
              <a:gd name="connsiteX32" fmla="*/ 650399 w 2195098"/>
              <a:gd name="connsiteY32" fmla="*/ 3120373 h 3120373"/>
              <a:gd name="connsiteX33" fmla="*/ 569099 w 2195098"/>
              <a:gd name="connsiteY33" fmla="*/ 3120373 h 3120373"/>
              <a:gd name="connsiteX34" fmla="*/ 487799 w 2195098"/>
              <a:gd name="connsiteY34" fmla="*/ 3120373 h 3120373"/>
              <a:gd name="connsiteX35" fmla="*/ 406499 w 2195098"/>
              <a:gd name="connsiteY35" fmla="*/ 3120373 h 3120373"/>
              <a:gd name="connsiteX36" fmla="*/ 325199 w 2195098"/>
              <a:gd name="connsiteY36" fmla="*/ 3120373 h 3120373"/>
              <a:gd name="connsiteX37" fmla="*/ 243900 w 2195098"/>
              <a:gd name="connsiteY37" fmla="*/ 3120373 h 3120373"/>
              <a:gd name="connsiteX38" fmla="*/ 162600 w 2195098"/>
              <a:gd name="connsiteY38" fmla="*/ 3120373 h 3120373"/>
              <a:gd name="connsiteX39" fmla="*/ 81300 w 2195098"/>
              <a:gd name="connsiteY39" fmla="*/ 3120373 h 3120373"/>
              <a:gd name="connsiteX40" fmla="*/ 0 w 2195098"/>
              <a:gd name="connsiteY40" fmla="*/ 3120373 h 3120373"/>
              <a:gd name="connsiteX41" fmla="*/ 0 w 2195098"/>
              <a:gd name="connsiteY41" fmla="*/ 3004804 h 3120373"/>
              <a:gd name="connsiteX42" fmla="*/ 0 w 2195098"/>
              <a:gd name="connsiteY42" fmla="*/ 2889234 h 3120373"/>
              <a:gd name="connsiteX43" fmla="*/ 0 w 2195098"/>
              <a:gd name="connsiteY43" fmla="*/ 2773665 h 3120373"/>
              <a:gd name="connsiteX44" fmla="*/ 0 w 2195098"/>
              <a:gd name="connsiteY44" fmla="*/ 2658096 h 3120373"/>
              <a:gd name="connsiteX45" fmla="*/ 0 w 2195098"/>
              <a:gd name="connsiteY45" fmla="*/ 2542526 h 3120373"/>
              <a:gd name="connsiteX46" fmla="*/ 0 w 2195098"/>
              <a:gd name="connsiteY46" fmla="*/ 2426957 h 3120373"/>
              <a:gd name="connsiteX47" fmla="*/ 0 w 2195098"/>
              <a:gd name="connsiteY47" fmla="*/ 2311388 h 3120373"/>
              <a:gd name="connsiteX48" fmla="*/ 0 w 2195098"/>
              <a:gd name="connsiteY48" fmla="*/ 2195818 h 3120373"/>
              <a:gd name="connsiteX49" fmla="*/ 0 w 2195098"/>
              <a:gd name="connsiteY49" fmla="*/ 2080249 h 3120373"/>
              <a:gd name="connsiteX50" fmla="*/ 0 w 2195098"/>
              <a:gd name="connsiteY50" fmla="*/ 1964680 h 3120373"/>
              <a:gd name="connsiteX51" fmla="*/ 0 w 2195098"/>
              <a:gd name="connsiteY51" fmla="*/ 1849110 h 3120373"/>
              <a:gd name="connsiteX52" fmla="*/ 0 w 2195098"/>
              <a:gd name="connsiteY52" fmla="*/ 1733541 h 3120373"/>
              <a:gd name="connsiteX53" fmla="*/ 0 w 2195098"/>
              <a:gd name="connsiteY53" fmla="*/ 1617971 h 3120373"/>
              <a:gd name="connsiteX54" fmla="*/ 0 w 2195098"/>
              <a:gd name="connsiteY54" fmla="*/ 1502402 h 3120373"/>
              <a:gd name="connsiteX55" fmla="*/ 0 w 2195098"/>
              <a:gd name="connsiteY55" fmla="*/ 1386832 h 3120373"/>
              <a:gd name="connsiteX56" fmla="*/ 0 w 2195098"/>
              <a:gd name="connsiteY56" fmla="*/ 1271263 h 3120373"/>
              <a:gd name="connsiteX57" fmla="*/ 0 w 2195098"/>
              <a:gd name="connsiteY57" fmla="*/ 1155693 h 3120373"/>
              <a:gd name="connsiteX58" fmla="*/ 0 w 2195098"/>
              <a:gd name="connsiteY58" fmla="*/ 1040124 h 3120373"/>
              <a:gd name="connsiteX59" fmla="*/ 0 w 2195098"/>
              <a:gd name="connsiteY59" fmla="*/ 924555 h 3120373"/>
              <a:gd name="connsiteX60" fmla="*/ 0 w 2195098"/>
              <a:gd name="connsiteY60" fmla="*/ 808985 h 3120373"/>
              <a:gd name="connsiteX61" fmla="*/ 0 w 2195098"/>
              <a:gd name="connsiteY61" fmla="*/ 693416 h 3120373"/>
              <a:gd name="connsiteX62" fmla="*/ 0 w 2195098"/>
              <a:gd name="connsiteY62" fmla="*/ 577847 h 3120373"/>
              <a:gd name="connsiteX63" fmla="*/ 0 w 2195098"/>
              <a:gd name="connsiteY63" fmla="*/ 462277 h 3120373"/>
              <a:gd name="connsiteX64" fmla="*/ 0 w 2195098"/>
              <a:gd name="connsiteY64" fmla="*/ 346708 h 3120373"/>
              <a:gd name="connsiteX65" fmla="*/ 0 w 2195098"/>
              <a:gd name="connsiteY65" fmla="*/ 231139 h 3120373"/>
              <a:gd name="connsiteX66" fmla="*/ 0 w 2195098"/>
              <a:gd name="connsiteY66" fmla="*/ 115569 h 3120373"/>
              <a:gd name="connsiteX67" fmla="*/ 0 w 2195098"/>
              <a:gd name="connsiteY67" fmla="*/ 0 h 3120373"/>
              <a:gd name="connsiteX68" fmla="*/ 81300 w 2195098"/>
              <a:gd name="connsiteY68" fmla="*/ 0 h 3120373"/>
              <a:gd name="connsiteX69" fmla="*/ 162600 w 2195098"/>
              <a:gd name="connsiteY69" fmla="*/ 0 h 3120373"/>
              <a:gd name="connsiteX70" fmla="*/ 243900 w 2195098"/>
              <a:gd name="connsiteY70" fmla="*/ 0 h 3120373"/>
              <a:gd name="connsiteX71" fmla="*/ 325199 w 2195098"/>
              <a:gd name="connsiteY71" fmla="*/ 0 h 3120373"/>
              <a:gd name="connsiteX72" fmla="*/ 406499 w 2195098"/>
              <a:gd name="connsiteY72" fmla="*/ 0 h 3120373"/>
              <a:gd name="connsiteX73" fmla="*/ 487799 w 2195098"/>
              <a:gd name="connsiteY73" fmla="*/ 0 h 3120373"/>
              <a:gd name="connsiteX74" fmla="*/ 569099 w 2195098"/>
              <a:gd name="connsiteY74" fmla="*/ 0 h 3120373"/>
              <a:gd name="connsiteX75" fmla="*/ 650399 w 2195098"/>
              <a:gd name="connsiteY75" fmla="*/ 0 h 3120373"/>
              <a:gd name="connsiteX76" fmla="*/ 731699 w 2195098"/>
              <a:gd name="connsiteY76" fmla="*/ 0 h 3120373"/>
              <a:gd name="connsiteX77" fmla="*/ 812999 w 2195098"/>
              <a:gd name="connsiteY77" fmla="*/ 0 h 3120373"/>
              <a:gd name="connsiteX78" fmla="*/ 894299 w 2195098"/>
              <a:gd name="connsiteY78" fmla="*/ 0 h 3120373"/>
              <a:gd name="connsiteX79" fmla="*/ 975599 w 2195098"/>
              <a:gd name="connsiteY79" fmla="*/ 0 h 3120373"/>
              <a:gd name="connsiteX80" fmla="*/ 1056899 w 2195098"/>
              <a:gd name="connsiteY80" fmla="*/ 0 h 3120373"/>
              <a:gd name="connsiteX81" fmla="*/ 1138199 w 2195098"/>
              <a:gd name="connsiteY81" fmla="*/ 0 h 3120373"/>
              <a:gd name="connsiteX82" fmla="*/ 1219499 w 2195098"/>
              <a:gd name="connsiteY82" fmla="*/ 0 h 3120373"/>
              <a:gd name="connsiteX83" fmla="*/ 1300799 w 2195098"/>
              <a:gd name="connsiteY83" fmla="*/ 0 h 3120373"/>
              <a:gd name="connsiteX84" fmla="*/ 1382099 w 2195098"/>
              <a:gd name="connsiteY84" fmla="*/ 0 h 3120373"/>
              <a:gd name="connsiteX85" fmla="*/ 1463399 w 2195098"/>
              <a:gd name="connsiteY85" fmla="*/ 0 h 3120373"/>
              <a:gd name="connsiteX86" fmla="*/ 1544699 w 2195098"/>
              <a:gd name="connsiteY86" fmla="*/ 0 h 3120373"/>
              <a:gd name="connsiteX87" fmla="*/ 1625999 w 2195098"/>
              <a:gd name="connsiteY87" fmla="*/ 0 h 3120373"/>
              <a:gd name="connsiteX88" fmla="*/ 1707299 w 2195098"/>
              <a:gd name="connsiteY88" fmla="*/ 0 h 3120373"/>
              <a:gd name="connsiteX89" fmla="*/ 1788599 w 2195098"/>
              <a:gd name="connsiteY89" fmla="*/ 0 h 3120373"/>
              <a:gd name="connsiteX90" fmla="*/ 1869898 w 2195098"/>
              <a:gd name="connsiteY90" fmla="*/ 0 h 3120373"/>
              <a:gd name="connsiteX91" fmla="*/ 1951198 w 2195098"/>
              <a:gd name="connsiteY91" fmla="*/ 0 h 3120373"/>
              <a:gd name="connsiteX92" fmla="*/ 2032498 w 2195098"/>
              <a:gd name="connsiteY92" fmla="*/ 0 h 3120373"/>
              <a:gd name="connsiteX93" fmla="*/ 2113798 w 2195098"/>
              <a:gd name="connsiteY93" fmla="*/ 0 h 3120373"/>
              <a:gd name="connsiteX94" fmla="*/ 2195098 w 2195098"/>
              <a:gd name="connsiteY94" fmla="*/ 0 h 3120373"/>
              <a:gd name="connsiteX95" fmla="*/ 2195098 w 2195098"/>
              <a:gd name="connsiteY95" fmla="*/ 115569 h 3120373"/>
              <a:gd name="connsiteX96" fmla="*/ 2195098 w 2195098"/>
              <a:gd name="connsiteY96" fmla="*/ 231139 h 3120373"/>
              <a:gd name="connsiteX97" fmla="*/ 2195098 w 2195098"/>
              <a:gd name="connsiteY97" fmla="*/ 346708 h 3120373"/>
              <a:gd name="connsiteX98" fmla="*/ 2195098 w 2195098"/>
              <a:gd name="connsiteY98" fmla="*/ 462278 h 3120373"/>
              <a:gd name="connsiteX0" fmla="*/ 2195098 w 2195098"/>
              <a:gd name="connsiteY0" fmla="*/ 1733541 h 3120373"/>
              <a:gd name="connsiteX1" fmla="*/ 2195098 w 2195098"/>
              <a:gd name="connsiteY1" fmla="*/ 1849110 h 3120373"/>
              <a:gd name="connsiteX2" fmla="*/ 2195098 w 2195098"/>
              <a:gd name="connsiteY2" fmla="*/ 1964680 h 3120373"/>
              <a:gd name="connsiteX3" fmla="*/ 2195098 w 2195098"/>
              <a:gd name="connsiteY3" fmla="*/ 2080249 h 3120373"/>
              <a:gd name="connsiteX4" fmla="*/ 2195098 w 2195098"/>
              <a:gd name="connsiteY4" fmla="*/ 2195818 h 3120373"/>
              <a:gd name="connsiteX5" fmla="*/ 2195098 w 2195098"/>
              <a:gd name="connsiteY5" fmla="*/ 2311388 h 3120373"/>
              <a:gd name="connsiteX6" fmla="*/ 2195098 w 2195098"/>
              <a:gd name="connsiteY6" fmla="*/ 2426957 h 3120373"/>
              <a:gd name="connsiteX7" fmla="*/ 2195098 w 2195098"/>
              <a:gd name="connsiteY7" fmla="*/ 2542526 h 3120373"/>
              <a:gd name="connsiteX8" fmla="*/ 2195098 w 2195098"/>
              <a:gd name="connsiteY8" fmla="*/ 2658096 h 3120373"/>
              <a:gd name="connsiteX9" fmla="*/ 2195098 w 2195098"/>
              <a:gd name="connsiteY9" fmla="*/ 2773665 h 3120373"/>
              <a:gd name="connsiteX10" fmla="*/ 2195098 w 2195098"/>
              <a:gd name="connsiteY10" fmla="*/ 2889234 h 3120373"/>
              <a:gd name="connsiteX11" fmla="*/ 2195098 w 2195098"/>
              <a:gd name="connsiteY11" fmla="*/ 3004804 h 3120373"/>
              <a:gd name="connsiteX12" fmla="*/ 2195098 w 2195098"/>
              <a:gd name="connsiteY12" fmla="*/ 3120373 h 3120373"/>
              <a:gd name="connsiteX13" fmla="*/ 2113798 w 2195098"/>
              <a:gd name="connsiteY13" fmla="*/ 3120373 h 3120373"/>
              <a:gd name="connsiteX14" fmla="*/ 2032498 w 2195098"/>
              <a:gd name="connsiteY14" fmla="*/ 3120373 h 3120373"/>
              <a:gd name="connsiteX15" fmla="*/ 1951198 w 2195098"/>
              <a:gd name="connsiteY15" fmla="*/ 3120373 h 3120373"/>
              <a:gd name="connsiteX16" fmla="*/ 1869898 w 2195098"/>
              <a:gd name="connsiteY16" fmla="*/ 3120373 h 3120373"/>
              <a:gd name="connsiteX17" fmla="*/ 1788599 w 2195098"/>
              <a:gd name="connsiteY17" fmla="*/ 3120373 h 3120373"/>
              <a:gd name="connsiteX18" fmla="*/ 1707299 w 2195098"/>
              <a:gd name="connsiteY18" fmla="*/ 3120373 h 3120373"/>
              <a:gd name="connsiteX19" fmla="*/ 1625999 w 2195098"/>
              <a:gd name="connsiteY19" fmla="*/ 3120373 h 3120373"/>
              <a:gd name="connsiteX20" fmla="*/ 1544699 w 2195098"/>
              <a:gd name="connsiteY20" fmla="*/ 3120373 h 3120373"/>
              <a:gd name="connsiteX21" fmla="*/ 1463399 w 2195098"/>
              <a:gd name="connsiteY21" fmla="*/ 3120373 h 3120373"/>
              <a:gd name="connsiteX22" fmla="*/ 1382099 w 2195098"/>
              <a:gd name="connsiteY22" fmla="*/ 3120373 h 3120373"/>
              <a:gd name="connsiteX23" fmla="*/ 1300799 w 2195098"/>
              <a:gd name="connsiteY23" fmla="*/ 3120373 h 3120373"/>
              <a:gd name="connsiteX24" fmla="*/ 1219499 w 2195098"/>
              <a:gd name="connsiteY24" fmla="*/ 3120373 h 3120373"/>
              <a:gd name="connsiteX25" fmla="*/ 1138199 w 2195098"/>
              <a:gd name="connsiteY25" fmla="*/ 3120373 h 3120373"/>
              <a:gd name="connsiteX26" fmla="*/ 1056899 w 2195098"/>
              <a:gd name="connsiteY26" fmla="*/ 3120373 h 3120373"/>
              <a:gd name="connsiteX27" fmla="*/ 975599 w 2195098"/>
              <a:gd name="connsiteY27" fmla="*/ 3120373 h 3120373"/>
              <a:gd name="connsiteX28" fmla="*/ 894299 w 2195098"/>
              <a:gd name="connsiteY28" fmla="*/ 3120373 h 3120373"/>
              <a:gd name="connsiteX29" fmla="*/ 812999 w 2195098"/>
              <a:gd name="connsiteY29" fmla="*/ 3120373 h 3120373"/>
              <a:gd name="connsiteX30" fmla="*/ 731699 w 2195098"/>
              <a:gd name="connsiteY30" fmla="*/ 3120373 h 3120373"/>
              <a:gd name="connsiteX31" fmla="*/ 650399 w 2195098"/>
              <a:gd name="connsiteY31" fmla="*/ 3120373 h 3120373"/>
              <a:gd name="connsiteX32" fmla="*/ 569099 w 2195098"/>
              <a:gd name="connsiteY32" fmla="*/ 3120373 h 3120373"/>
              <a:gd name="connsiteX33" fmla="*/ 487799 w 2195098"/>
              <a:gd name="connsiteY33" fmla="*/ 3120373 h 3120373"/>
              <a:gd name="connsiteX34" fmla="*/ 406499 w 2195098"/>
              <a:gd name="connsiteY34" fmla="*/ 3120373 h 3120373"/>
              <a:gd name="connsiteX35" fmla="*/ 325199 w 2195098"/>
              <a:gd name="connsiteY35" fmla="*/ 3120373 h 3120373"/>
              <a:gd name="connsiteX36" fmla="*/ 243900 w 2195098"/>
              <a:gd name="connsiteY36" fmla="*/ 3120373 h 3120373"/>
              <a:gd name="connsiteX37" fmla="*/ 162600 w 2195098"/>
              <a:gd name="connsiteY37" fmla="*/ 3120373 h 3120373"/>
              <a:gd name="connsiteX38" fmla="*/ 81300 w 2195098"/>
              <a:gd name="connsiteY38" fmla="*/ 3120373 h 3120373"/>
              <a:gd name="connsiteX39" fmla="*/ 0 w 2195098"/>
              <a:gd name="connsiteY39" fmla="*/ 3120373 h 3120373"/>
              <a:gd name="connsiteX40" fmla="*/ 0 w 2195098"/>
              <a:gd name="connsiteY40" fmla="*/ 3004804 h 3120373"/>
              <a:gd name="connsiteX41" fmla="*/ 0 w 2195098"/>
              <a:gd name="connsiteY41" fmla="*/ 2889234 h 3120373"/>
              <a:gd name="connsiteX42" fmla="*/ 0 w 2195098"/>
              <a:gd name="connsiteY42" fmla="*/ 2773665 h 3120373"/>
              <a:gd name="connsiteX43" fmla="*/ 0 w 2195098"/>
              <a:gd name="connsiteY43" fmla="*/ 2658096 h 3120373"/>
              <a:gd name="connsiteX44" fmla="*/ 0 w 2195098"/>
              <a:gd name="connsiteY44" fmla="*/ 2542526 h 3120373"/>
              <a:gd name="connsiteX45" fmla="*/ 0 w 2195098"/>
              <a:gd name="connsiteY45" fmla="*/ 2426957 h 3120373"/>
              <a:gd name="connsiteX46" fmla="*/ 0 w 2195098"/>
              <a:gd name="connsiteY46" fmla="*/ 2311388 h 3120373"/>
              <a:gd name="connsiteX47" fmla="*/ 0 w 2195098"/>
              <a:gd name="connsiteY47" fmla="*/ 2195818 h 3120373"/>
              <a:gd name="connsiteX48" fmla="*/ 0 w 2195098"/>
              <a:gd name="connsiteY48" fmla="*/ 2080249 h 3120373"/>
              <a:gd name="connsiteX49" fmla="*/ 0 w 2195098"/>
              <a:gd name="connsiteY49" fmla="*/ 1964680 h 3120373"/>
              <a:gd name="connsiteX50" fmla="*/ 0 w 2195098"/>
              <a:gd name="connsiteY50" fmla="*/ 1849110 h 3120373"/>
              <a:gd name="connsiteX51" fmla="*/ 0 w 2195098"/>
              <a:gd name="connsiteY51" fmla="*/ 1733541 h 3120373"/>
              <a:gd name="connsiteX52" fmla="*/ 0 w 2195098"/>
              <a:gd name="connsiteY52" fmla="*/ 1617971 h 3120373"/>
              <a:gd name="connsiteX53" fmla="*/ 0 w 2195098"/>
              <a:gd name="connsiteY53" fmla="*/ 1502402 h 3120373"/>
              <a:gd name="connsiteX54" fmla="*/ 0 w 2195098"/>
              <a:gd name="connsiteY54" fmla="*/ 1386832 h 3120373"/>
              <a:gd name="connsiteX55" fmla="*/ 0 w 2195098"/>
              <a:gd name="connsiteY55" fmla="*/ 1271263 h 3120373"/>
              <a:gd name="connsiteX56" fmla="*/ 0 w 2195098"/>
              <a:gd name="connsiteY56" fmla="*/ 1155693 h 3120373"/>
              <a:gd name="connsiteX57" fmla="*/ 0 w 2195098"/>
              <a:gd name="connsiteY57" fmla="*/ 1040124 h 3120373"/>
              <a:gd name="connsiteX58" fmla="*/ 0 w 2195098"/>
              <a:gd name="connsiteY58" fmla="*/ 924555 h 3120373"/>
              <a:gd name="connsiteX59" fmla="*/ 0 w 2195098"/>
              <a:gd name="connsiteY59" fmla="*/ 808985 h 3120373"/>
              <a:gd name="connsiteX60" fmla="*/ 0 w 2195098"/>
              <a:gd name="connsiteY60" fmla="*/ 693416 h 3120373"/>
              <a:gd name="connsiteX61" fmla="*/ 0 w 2195098"/>
              <a:gd name="connsiteY61" fmla="*/ 577847 h 3120373"/>
              <a:gd name="connsiteX62" fmla="*/ 0 w 2195098"/>
              <a:gd name="connsiteY62" fmla="*/ 462277 h 3120373"/>
              <a:gd name="connsiteX63" fmla="*/ 0 w 2195098"/>
              <a:gd name="connsiteY63" fmla="*/ 346708 h 3120373"/>
              <a:gd name="connsiteX64" fmla="*/ 0 w 2195098"/>
              <a:gd name="connsiteY64" fmla="*/ 231139 h 3120373"/>
              <a:gd name="connsiteX65" fmla="*/ 0 w 2195098"/>
              <a:gd name="connsiteY65" fmla="*/ 115569 h 3120373"/>
              <a:gd name="connsiteX66" fmla="*/ 0 w 2195098"/>
              <a:gd name="connsiteY66" fmla="*/ 0 h 3120373"/>
              <a:gd name="connsiteX67" fmla="*/ 81300 w 2195098"/>
              <a:gd name="connsiteY67" fmla="*/ 0 h 3120373"/>
              <a:gd name="connsiteX68" fmla="*/ 162600 w 2195098"/>
              <a:gd name="connsiteY68" fmla="*/ 0 h 3120373"/>
              <a:gd name="connsiteX69" fmla="*/ 243900 w 2195098"/>
              <a:gd name="connsiteY69" fmla="*/ 0 h 3120373"/>
              <a:gd name="connsiteX70" fmla="*/ 325199 w 2195098"/>
              <a:gd name="connsiteY70" fmla="*/ 0 h 3120373"/>
              <a:gd name="connsiteX71" fmla="*/ 406499 w 2195098"/>
              <a:gd name="connsiteY71" fmla="*/ 0 h 3120373"/>
              <a:gd name="connsiteX72" fmla="*/ 487799 w 2195098"/>
              <a:gd name="connsiteY72" fmla="*/ 0 h 3120373"/>
              <a:gd name="connsiteX73" fmla="*/ 569099 w 2195098"/>
              <a:gd name="connsiteY73" fmla="*/ 0 h 3120373"/>
              <a:gd name="connsiteX74" fmla="*/ 650399 w 2195098"/>
              <a:gd name="connsiteY74" fmla="*/ 0 h 3120373"/>
              <a:gd name="connsiteX75" fmla="*/ 731699 w 2195098"/>
              <a:gd name="connsiteY75" fmla="*/ 0 h 3120373"/>
              <a:gd name="connsiteX76" fmla="*/ 812999 w 2195098"/>
              <a:gd name="connsiteY76" fmla="*/ 0 h 3120373"/>
              <a:gd name="connsiteX77" fmla="*/ 894299 w 2195098"/>
              <a:gd name="connsiteY77" fmla="*/ 0 h 3120373"/>
              <a:gd name="connsiteX78" fmla="*/ 975599 w 2195098"/>
              <a:gd name="connsiteY78" fmla="*/ 0 h 3120373"/>
              <a:gd name="connsiteX79" fmla="*/ 1056899 w 2195098"/>
              <a:gd name="connsiteY79" fmla="*/ 0 h 3120373"/>
              <a:gd name="connsiteX80" fmla="*/ 1138199 w 2195098"/>
              <a:gd name="connsiteY80" fmla="*/ 0 h 3120373"/>
              <a:gd name="connsiteX81" fmla="*/ 1219499 w 2195098"/>
              <a:gd name="connsiteY81" fmla="*/ 0 h 3120373"/>
              <a:gd name="connsiteX82" fmla="*/ 1300799 w 2195098"/>
              <a:gd name="connsiteY82" fmla="*/ 0 h 3120373"/>
              <a:gd name="connsiteX83" fmla="*/ 1382099 w 2195098"/>
              <a:gd name="connsiteY83" fmla="*/ 0 h 3120373"/>
              <a:gd name="connsiteX84" fmla="*/ 1463399 w 2195098"/>
              <a:gd name="connsiteY84" fmla="*/ 0 h 3120373"/>
              <a:gd name="connsiteX85" fmla="*/ 1544699 w 2195098"/>
              <a:gd name="connsiteY85" fmla="*/ 0 h 3120373"/>
              <a:gd name="connsiteX86" fmla="*/ 1625999 w 2195098"/>
              <a:gd name="connsiteY86" fmla="*/ 0 h 3120373"/>
              <a:gd name="connsiteX87" fmla="*/ 1707299 w 2195098"/>
              <a:gd name="connsiteY87" fmla="*/ 0 h 3120373"/>
              <a:gd name="connsiteX88" fmla="*/ 1788599 w 2195098"/>
              <a:gd name="connsiteY88" fmla="*/ 0 h 3120373"/>
              <a:gd name="connsiteX89" fmla="*/ 1869898 w 2195098"/>
              <a:gd name="connsiteY89" fmla="*/ 0 h 3120373"/>
              <a:gd name="connsiteX90" fmla="*/ 1951198 w 2195098"/>
              <a:gd name="connsiteY90" fmla="*/ 0 h 3120373"/>
              <a:gd name="connsiteX91" fmla="*/ 2032498 w 2195098"/>
              <a:gd name="connsiteY91" fmla="*/ 0 h 3120373"/>
              <a:gd name="connsiteX92" fmla="*/ 2113798 w 2195098"/>
              <a:gd name="connsiteY92" fmla="*/ 0 h 3120373"/>
              <a:gd name="connsiteX93" fmla="*/ 2195098 w 2195098"/>
              <a:gd name="connsiteY93" fmla="*/ 0 h 3120373"/>
              <a:gd name="connsiteX94" fmla="*/ 2195098 w 2195098"/>
              <a:gd name="connsiteY94" fmla="*/ 115569 h 3120373"/>
              <a:gd name="connsiteX95" fmla="*/ 2195098 w 2195098"/>
              <a:gd name="connsiteY95" fmla="*/ 231139 h 3120373"/>
              <a:gd name="connsiteX96" fmla="*/ 2195098 w 2195098"/>
              <a:gd name="connsiteY96" fmla="*/ 346708 h 3120373"/>
              <a:gd name="connsiteX97" fmla="*/ 2195098 w 2195098"/>
              <a:gd name="connsiteY97" fmla="*/ 462278 h 3120373"/>
              <a:gd name="connsiteX0" fmla="*/ 2195098 w 2195098"/>
              <a:gd name="connsiteY0" fmla="*/ 1849110 h 3120373"/>
              <a:gd name="connsiteX1" fmla="*/ 2195098 w 2195098"/>
              <a:gd name="connsiteY1" fmla="*/ 1964680 h 3120373"/>
              <a:gd name="connsiteX2" fmla="*/ 2195098 w 2195098"/>
              <a:gd name="connsiteY2" fmla="*/ 2080249 h 3120373"/>
              <a:gd name="connsiteX3" fmla="*/ 2195098 w 2195098"/>
              <a:gd name="connsiteY3" fmla="*/ 2195818 h 3120373"/>
              <a:gd name="connsiteX4" fmla="*/ 2195098 w 2195098"/>
              <a:gd name="connsiteY4" fmla="*/ 2311388 h 3120373"/>
              <a:gd name="connsiteX5" fmla="*/ 2195098 w 2195098"/>
              <a:gd name="connsiteY5" fmla="*/ 2426957 h 3120373"/>
              <a:gd name="connsiteX6" fmla="*/ 2195098 w 2195098"/>
              <a:gd name="connsiteY6" fmla="*/ 2542526 h 3120373"/>
              <a:gd name="connsiteX7" fmla="*/ 2195098 w 2195098"/>
              <a:gd name="connsiteY7" fmla="*/ 2658096 h 3120373"/>
              <a:gd name="connsiteX8" fmla="*/ 2195098 w 2195098"/>
              <a:gd name="connsiteY8" fmla="*/ 2773665 h 3120373"/>
              <a:gd name="connsiteX9" fmla="*/ 2195098 w 2195098"/>
              <a:gd name="connsiteY9" fmla="*/ 2889234 h 3120373"/>
              <a:gd name="connsiteX10" fmla="*/ 2195098 w 2195098"/>
              <a:gd name="connsiteY10" fmla="*/ 3004804 h 3120373"/>
              <a:gd name="connsiteX11" fmla="*/ 2195098 w 2195098"/>
              <a:gd name="connsiteY11" fmla="*/ 3120373 h 3120373"/>
              <a:gd name="connsiteX12" fmla="*/ 2113798 w 2195098"/>
              <a:gd name="connsiteY12" fmla="*/ 3120373 h 3120373"/>
              <a:gd name="connsiteX13" fmla="*/ 2032498 w 2195098"/>
              <a:gd name="connsiteY13" fmla="*/ 3120373 h 3120373"/>
              <a:gd name="connsiteX14" fmla="*/ 1951198 w 2195098"/>
              <a:gd name="connsiteY14" fmla="*/ 3120373 h 3120373"/>
              <a:gd name="connsiteX15" fmla="*/ 1869898 w 2195098"/>
              <a:gd name="connsiteY15" fmla="*/ 3120373 h 3120373"/>
              <a:gd name="connsiteX16" fmla="*/ 1788599 w 2195098"/>
              <a:gd name="connsiteY16" fmla="*/ 3120373 h 3120373"/>
              <a:gd name="connsiteX17" fmla="*/ 1707299 w 2195098"/>
              <a:gd name="connsiteY17" fmla="*/ 3120373 h 3120373"/>
              <a:gd name="connsiteX18" fmla="*/ 1625999 w 2195098"/>
              <a:gd name="connsiteY18" fmla="*/ 3120373 h 3120373"/>
              <a:gd name="connsiteX19" fmla="*/ 1544699 w 2195098"/>
              <a:gd name="connsiteY19" fmla="*/ 3120373 h 3120373"/>
              <a:gd name="connsiteX20" fmla="*/ 1463399 w 2195098"/>
              <a:gd name="connsiteY20" fmla="*/ 3120373 h 3120373"/>
              <a:gd name="connsiteX21" fmla="*/ 1382099 w 2195098"/>
              <a:gd name="connsiteY21" fmla="*/ 3120373 h 3120373"/>
              <a:gd name="connsiteX22" fmla="*/ 1300799 w 2195098"/>
              <a:gd name="connsiteY22" fmla="*/ 3120373 h 3120373"/>
              <a:gd name="connsiteX23" fmla="*/ 1219499 w 2195098"/>
              <a:gd name="connsiteY23" fmla="*/ 3120373 h 3120373"/>
              <a:gd name="connsiteX24" fmla="*/ 1138199 w 2195098"/>
              <a:gd name="connsiteY24" fmla="*/ 3120373 h 3120373"/>
              <a:gd name="connsiteX25" fmla="*/ 1056899 w 2195098"/>
              <a:gd name="connsiteY25" fmla="*/ 3120373 h 3120373"/>
              <a:gd name="connsiteX26" fmla="*/ 975599 w 2195098"/>
              <a:gd name="connsiteY26" fmla="*/ 3120373 h 3120373"/>
              <a:gd name="connsiteX27" fmla="*/ 894299 w 2195098"/>
              <a:gd name="connsiteY27" fmla="*/ 3120373 h 3120373"/>
              <a:gd name="connsiteX28" fmla="*/ 812999 w 2195098"/>
              <a:gd name="connsiteY28" fmla="*/ 3120373 h 3120373"/>
              <a:gd name="connsiteX29" fmla="*/ 731699 w 2195098"/>
              <a:gd name="connsiteY29" fmla="*/ 3120373 h 3120373"/>
              <a:gd name="connsiteX30" fmla="*/ 650399 w 2195098"/>
              <a:gd name="connsiteY30" fmla="*/ 3120373 h 3120373"/>
              <a:gd name="connsiteX31" fmla="*/ 569099 w 2195098"/>
              <a:gd name="connsiteY31" fmla="*/ 3120373 h 3120373"/>
              <a:gd name="connsiteX32" fmla="*/ 487799 w 2195098"/>
              <a:gd name="connsiteY32" fmla="*/ 3120373 h 3120373"/>
              <a:gd name="connsiteX33" fmla="*/ 406499 w 2195098"/>
              <a:gd name="connsiteY33" fmla="*/ 3120373 h 3120373"/>
              <a:gd name="connsiteX34" fmla="*/ 325199 w 2195098"/>
              <a:gd name="connsiteY34" fmla="*/ 3120373 h 3120373"/>
              <a:gd name="connsiteX35" fmla="*/ 243900 w 2195098"/>
              <a:gd name="connsiteY35" fmla="*/ 3120373 h 3120373"/>
              <a:gd name="connsiteX36" fmla="*/ 162600 w 2195098"/>
              <a:gd name="connsiteY36" fmla="*/ 3120373 h 3120373"/>
              <a:gd name="connsiteX37" fmla="*/ 81300 w 2195098"/>
              <a:gd name="connsiteY37" fmla="*/ 3120373 h 3120373"/>
              <a:gd name="connsiteX38" fmla="*/ 0 w 2195098"/>
              <a:gd name="connsiteY38" fmla="*/ 3120373 h 3120373"/>
              <a:gd name="connsiteX39" fmla="*/ 0 w 2195098"/>
              <a:gd name="connsiteY39" fmla="*/ 3004804 h 3120373"/>
              <a:gd name="connsiteX40" fmla="*/ 0 w 2195098"/>
              <a:gd name="connsiteY40" fmla="*/ 2889234 h 3120373"/>
              <a:gd name="connsiteX41" fmla="*/ 0 w 2195098"/>
              <a:gd name="connsiteY41" fmla="*/ 2773665 h 3120373"/>
              <a:gd name="connsiteX42" fmla="*/ 0 w 2195098"/>
              <a:gd name="connsiteY42" fmla="*/ 2658096 h 3120373"/>
              <a:gd name="connsiteX43" fmla="*/ 0 w 2195098"/>
              <a:gd name="connsiteY43" fmla="*/ 2542526 h 3120373"/>
              <a:gd name="connsiteX44" fmla="*/ 0 w 2195098"/>
              <a:gd name="connsiteY44" fmla="*/ 2426957 h 3120373"/>
              <a:gd name="connsiteX45" fmla="*/ 0 w 2195098"/>
              <a:gd name="connsiteY45" fmla="*/ 2311388 h 3120373"/>
              <a:gd name="connsiteX46" fmla="*/ 0 w 2195098"/>
              <a:gd name="connsiteY46" fmla="*/ 2195818 h 3120373"/>
              <a:gd name="connsiteX47" fmla="*/ 0 w 2195098"/>
              <a:gd name="connsiteY47" fmla="*/ 2080249 h 3120373"/>
              <a:gd name="connsiteX48" fmla="*/ 0 w 2195098"/>
              <a:gd name="connsiteY48" fmla="*/ 1964680 h 3120373"/>
              <a:gd name="connsiteX49" fmla="*/ 0 w 2195098"/>
              <a:gd name="connsiteY49" fmla="*/ 1849110 h 3120373"/>
              <a:gd name="connsiteX50" fmla="*/ 0 w 2195098"/>
              <a:gd name="connsiteY50" fmla="*/ 1733541 h 3120373"/>
              <a:gd name="connsiteX51" fmla="*/ 0 w 2195098"/>
              <a:gd name="connsiteY51" fmla="*/ 1617971 h 3120373"/>
              <a:gd name="connsiteX52" fmla="*/ 0 w 2195098"/>
              <a:gd name="connsiteY52" fmla="*/ 1502402 h 3120373"/>
              <a:gd name="connsiteX53" fmla="*/ 0 w 2195098"/>
              <a:gd name="connsiteY53" fmla="*/ 1386832 h 3120373"/>
              <a:gd name="connsiteX54" fmla="*/ 0 w 2195098"/>
              <a:gd name="connsiteY54" fmla="*/ 1271263 h 3120373"/>
              <a:gd name="connsiteX55" fmla="*/ 0 w 2195098"/>
              <a:gd name="connsiteY55" fmla="*/ 1155693 h 3120373"/>
              <a:gd name="connsiteX56" fmla="*/ 0 w 2195098"/>
              <a:gd name="connsiteY56" fmla="*/ 1040124 h 3120373"/>
              <a:gd name="connsiteX57" fmla="*/ 0 w 2195098"/>
              <a:gd name="connsiteY57" fmla="*/ 924555 h 3120373"/>
              <a:gd name="connsiteX58" fmla="*/ 0 w 2195098"/>
              <a:gd name="connsiteY58" fmla="*/ 808985 h 3120373"/>
              <a:gd name="connsiteX59" fmla="*/ 0 w 2195098"/>
              <a:gd name="connsiteY59" fmla="*/ 693416 h 3120373"/>
              <a:gd name="connsiteX60" fmla="*/ 0 w 2195098"/>
              <a:gd name="connsiteY60" fmla="*/ 577847 h 3120373"/>
              <a:gd name="connsiteX61" fmla="*/ 0 w 2195098"/>
              <a:gd name="connsiteY61" fmla="*/ 462277 h 3120373"/>
              <a:gd name="connsiteX62" fmla="*/ 0 w 2195098"/>
              <a:gd name="connsiteY62" fmla="*/ 346708 h 3120373"/>
              <a:gd name="connsiteX63" fmla="*/ 0 w 2195098"/>
              <a:gd name="connsiteY63" fmla="*/ 231139 h 3120373"/>
              <a:gd name="connsiteX64" fmla="*/ 0 w 2195098"/>
              <a:gd name="connsiteY64" fmla="*/ 115569 h 3120373"/>
              <a:gd name="connsiteX65" fmla="*/ 0 w 2195098"/>
              <a:gd name="connsiteY65" fmla="*/ 0 h 3120373"/>
              <a:gd name="connsiteX66" fmla="*/ 81300 w 2195098"/>
              <a:gd name="connsiteY66" fmla="*/ 0 h 3120373"/>
              <a:gd name="connsiteX67" fmla="*/ 162600 w 2195098"/>
              <a:gd name="connsiteY67" fmla="*/ 0 h 3120373"/>
              <a:gd name="connsiteX68" fmla="*/ 243900 w 2195098"/>
              <a:gd name="connsiteY68" fmla="*/ 0 h 3120373"/>
              <a:gd name="connsiteX69" fmla="*/ 325199 w 2195098"/>
              <a:gd name="connsiteY69" fmla="*/ 0 h 3120373"/>
              <a:gd name="connsiteX70" fmla="*/ 406499 w 2195098"/>
              <a:gd name="connsiteY70" fmla="*/ 0 h 3120373"/>
              <a:gd name="connsiteX71" fmla="*/ 487799 w 2195098"/>
              <a:gd name="connsiteY71" fmla="*/ 0 h 3120373"/>
              <a:gd name="connsiteX72" fmla="*/ 569099 w 2195098"/>
              <a:gd name="connsiteY72" fmla="*/ 0 h 3120373"/>
              <a:gd name="connsiteX73" fmla="*/ 650399 w 2195098"/>
              <a:gd name="connsiteY73" fmla="*/ 0 h 3120373"/>
              <a:gd name="connsiteX74" fmla="*/ 731699 w 2195098"/>
              <a:gd name="connsiteY74" fmla="*/ 0 h 3120373"/>
              <a:gd name="connsiteX75" fmla="*/ 812999 w 2195098"/>
              <a:gd name="connsiteY75" fmla="*/ 0 h 3120373"/>
              <a:gd name="connsiteX76" fmla="*/ 894299 w 2195098"/>
              <a:gd name="connsiteY76" fmla="*/ 0 h 3120373"/>
              <a:gd name="connsiteX77" fmla="*/ 975599 w 2195098"/>
              <a:gd name="connsiteY77" fmla="*/ 0 h 3120373"/>
              <a:gd name="connsiteX78" fmla="*/ 1056899 w 2195098"/>
              <a:gd name="connsiteY78" fmla="*/ 0 h 3120373"/>
              <a:gd name="connsiteX79" fmla="*/ 1138199 w 2195098"/>
              <a:gd name="connsiteY79" fmla="*/ 0 h 3120373"/>
              <a:gd name="connsiteX80" fmla="*/ 1219499 w 2195098"/>
              <a:gd name="connsiteY80" fmla="*/ 0 h 3120373"/>
              <a:gd name="connsiteX81" fmla="*/ 1300799 w 2195098"/>
              <a:gd name="connsiteY81" fmla="*/ 0 h 3120373"/>
              <a:gd name="connsiteX82" fmla="*/ 1382099 w 2195098"/>
              <a:gd name="connsiteY82" fmla="*/ 0 h 3120373"/>
              <a:gd name="connsiteX83" fmla="*/ 1463399 w 2195098"/>
              <a:gd name="connsiteY83" fmla="*/ 0 h 3120373"/>
              <a:gd name="connsiteX84" fmla="*/ 1544699 w 2195098"/>
              <a:gd name="connsiteY84" fmla="*/ 0 h 3120373"/>
              <a:gd name="connsiteX85" fmla="*/ 1625999 w 2195098"/>
              <a:gd name="connsiteY85" fmla="*/ 0 h 3120373"/>
              <a:gd name="connsiteX86" fmla="*/ 1707299 w 2195098"/>
              <a:gd name="connsiteY86" fmla="*/ 0 h 3120373"/>
              <a:gd name="connsiteX87" fmla="*/ 1788599 w 2195098"/>
              <a:gd name="connsiteY87" fmla="*/ 0 h 3120373"/>
              <a:gd name="connsiteX88" fmla="*/ 1869898 w 2195098"/>
              <a:gd name="connsiteY88" fmla="*/ 0 h 3120373"/>
              <a:gd name="connsiteX89" fmla="*/ 1951198 w 2195098"/>
              <a:gd name="connsiteY89" fmla="*/ 0 h 3120373"/>
              <a:gd name="connsiteX90" fmla="*/ 2032498 w 2195098"/>
              <a:gd name="connsiteY90" fmla="*/ 0 h 3120373"/>
              <a:gd name="connsiteX91" fmla="*/ 2113798 w 2195098"/>
              <a:gd name="connsiteY91" fmla="*/ 0 h 3120373"/>
              <a:gd name="connsiteX92" fmla="*/ 2195098 w 2195098"/>
              <a:gd name="connsiteY92" fmla="*/ 0 h 3120373"/>
              <a:gd name="connsiteX93" fmla="*/ 2195098 w 2195098"/>
              <a:gd name="connsiteY93" fmla="*/ 115569 h 3120373"/>
              <a:gd name="connsiteX94" fmla="*/ 2195098 w 2195098"/>
              <a:gd name="connsiteY94" fmla="*/ 231139 h 3120373"/>
              <a:gd name="connsiteX95" fmla="*/ 2195098 w 2195098"/>
              <a:gd name="connsiteY95" fmla="*/ 346708 h 3120373"/>
              <a:gd name="connsiteX96" fmla="*/ 2195098 w 2195098"/>
              <a:gd name="connsiteY96" fmla="*/ 462278 h 3120373"/>
              <a:gd name="connsiteX0" fmla="*/ 2195098 w 2195098"/>
              <a:gd name="connsiteY0" fmla="*/ 1964680 h 3120373"/>
              <a:gd name="connsiteX1" fmla="*/ 2195098 w 2195098"/>
              <a:gd name="connsiteY1" fmla="*/ 2080249 h 3120373"/>
              <a:gd name="connsiteX2" fmla="*/ 2195098 w 2195098"/>
              <a:gd name="connsiteY2" fmla="*/ 2195818 h 3120373"/>
              <a:gd name="connsiteX3" fmla="*/ 2195098 w 2195098"/>
              <a:gd name="connsiteY3" fmla="*/ 2311388 h 3120373"/>
              <a:gd name="connsiteX4" fmla="*/ 2195098 w 2195098"/>
              <a:gd name="connsiteY4" fmla="*/ 2426957 h 3120373"/>
              <a:gd name="connsiteX5" fmla="*/ 2195098 w 2195098"/>
              <a:gd name="connsiteY5" fmla="*/ 2542526 h 3120373"/>
              <a:gd name="connsiteX6" fmla="*/ 2195098 w 2195098"/>
              <a:gd name="connsiteY6" fmla="*/ 2658096 h 3120373"/>
              <a:gd name="connsiteX7" fmla="*/ 2195098 w 2195098"/>
              <a:gd name="connsiteY7" fmla="*/ 2773665 h 3120373"/>
              <a:gd name="connsiteX8" fmla="*/ 2195098 w 2195098"/>
              <a:gd name="connsiteY8" fmla="*/ 2889234 h 3120373"/>
              <a:gd name="connsiteX9" fmla="*/ 2195098 w 2195098"/>
              <a:gd name="connsiteY9" fmla="*/ 3004804 h 3120373"/>
              <a:gd name="connsiteX10" fmla="*/ 2195098 w 2195098"/>
              <a:gd name="connsiteY10" fmla="*/ 3120373 h 3120373"/>
              <a:gd name="connsiteX11" fmla="*/ 2113798 w 2195098"/>
              <a:gd name="connsiteY11" fmla="*/ 3120373 h 3120373"/>
              <a:gd name="connsiteX12" fmla="*/ 2032498 w 2195098"/>
              <a:gd name="connsiteY12" fmla="*/ 3120373 h 3120373"/>
              <a:gd name="connsiteX13" fmla="*/ 1951198 w 2195098"/>
              <a:gd name="connsiteY13" fmla="*/ 3120373 h 3120373"/>
              <a:gd name="connsiteX14" fmla="*/ 1869898 w 2195098"/>
              <a:gd name="connsiteY14" fmla="*/ 3120373 h 3120373"/>
              <a:gd name="connsiteX15" fmla="*/ 1788599 w 2195098"/>
              <a:gd name="connsiteY15" fmla="*/ 3120373 h 3120373"/>
              <a:gd name="connsiteX16" fmla="*/ 1707299 w 2195098"/>
              <a:gd name="connsiteY16" fmla="*/ 3120373 h 3120373"/>
              <a:gd name="connsiteX17" fmla="*/ 1625999 w 2195098"/>
              <a:gd name="connsiteY17" fmla="*/ 3120373 h 3120373"/>
              <a:gd name="connsiteX18" fmla="*/ 1544699 w 2195098"/>
              <a:gd name="connsiteY18" fmla="*/ 3120373 h 3120373"/>
              <a:gd name="connsiteX19" fmla="*/ 1463399 w 2195098"/>
              <a:gd name="connsiteY19" fmla="*/ 3120373 h 3120373"/>
              <a:gd name="connsiteX20" fmla="*/ 1382099 w 2195098"/>
              <a:gd name="connsiteY20" fmla="*/ 3120373 h 3120373"/>
              <a:gd name="connsiteX21" fmla="*/ 1300799 w 2195098"/>
              <a:gd name="connsiteY21" fmla="*/ 3120373 h 3120373"/>
              <a:gd name="connsiteX22" fmla="*/ 1219499 w 2195098"/>
              <a:gd name="connsiteY22" fmla="*/ 3120373 h 3120373"/>
              <a:gd name="connsiteX23" fmla="*/ 1138199 w 2195098"/>
              <a:gd name="connsiteY23" fmla="*/ 3120373 h 3120373"/>
              <a:gd name="connsiteX24" fmla="*/ 1056899 w 2195098"/>
              <a:gd name="connsiteY24" fmla="*/ 3120373 h 3120373"/>
              <a:gd name="connsiteX25" fmla="*/ 975599 w 2195098"/>
              <a:gd name="connsiteY25" fmla="*/ 3120373 h 3120373"/>
              <a:gd name="connsiteX26" fmla="*/ 894299 w 2195098"/>
              <a:gd name="connsiteY26" fmla="*/ 3120373 h 3120373"/>
              <a:gd name="connsiteX27" fmla="*/ 812999 w 2195098"/>
              <a:gd name="connsiteY27" fmla="*/ 3120373 h 3120373"/>
              <a:gd name="connsiteX28" fmla="*/ 731699 w 2195098"/>
              <a:gd name="connsiteY28" fmla="*/ 3120373 h 3120373"/>
              <a:gd name="connsiteX29" fmla="*/ 650399 w 2195098"/>
              <a:gd name="connsiteY29" fmla="*/ 3120373 h 3120373"/>
              <a:gd name="connsiteX30" fmla="*/ 569099 w 2195098"/>
              <a:gd name="connsiteY30" fmla="*/ 3120373 h 3120373"/>
              <a:gd name="connsiteX31" fmla="*/ 487799 w 2195098"/>
              <a:gd name="connsiteY31" fmla="*/ 3120373 h 3120373"/>
              <a:gd name="connsiteX32" fmla="*/ 406499 w 2195098"/>
              <a:gd name="connsiteY32" fmla="*/ 3120373 h 3120373"/>
              <a:gd name="connsiteX33" fmla="*/ 325199 w 2195098"/>
              <a:gd name="connsiteY33" fmla="*/ 3120373 h 3120373"/>
              <a:gd name="connsiteX34" fmla="*/ 243900 w 2195098"/>
              <a:gd name="connsiteY34" fmla="*/ 3120373 h 3120373"/>
              <a:gd name="connsiteX35" fmla="*/ 162600 w 2195098"/>
              <a:gd name="connsiteY35" fmla="*/ 3120373 h 3120373"/>
              <a:gd name="connsiteX36" fmla="*/ 81300 w 2195098"/>
              <a:gd name="connsiteY36" fmla="*/ 3120373 h 3120373"/>
              <a:gd name="connsiteX37" fmla="*/ 0 w 2195098"/>
              <a:gd name="connsiteY37" fmla="*/ 3120373 h 3120373"/>
              <a:gd name="connsiteX38" fmla="*/ 0 w 2195098"/>
              <a:gd name="connsiteY38" fmla="*/ 3004804 h 3120373"/>
              <a:gd name="connsiteX39" fmla="*/ 0 w 2195098"/>
              <a:gd name="connsiteY39" fmla="*/ 2889234 h 3120373"/>
              <a:gd name="connsiteX40" fmla="*/ 0 w 2195098"/>
              <a:gd name="connsiteY40" fmla="*/ 2773665 h 3120373"/>
              <a:gd name="connsiteX41" fmla="*/ 0 w 2195098"/>
              <a:gd name="connsiteY41" fmla="*/ 2658096 h 3120373"/>
              <a:gd name="connsiteX42" fmla="*/ 0 w 2195098"/>
              <a:gd name="connsiteY42" fmla="*/ 2542526 h 3120373"/>
              <a:gd name="connsiteX43" fmla="*/ 0 w 2195098"/>
              <a:gd name="connsiteY43" fmla="*/ 2426957 h 3120373"/>
              <a:gd name="connsiteX44" fmla="*/ 0 w 2195098"/>
              <a:gd name="connsiteY44" fmla="*/ 2311388 h 3120373"/>
              <a:gd name="connsiteX45" fmla="*/ 0 w 2195098"/>
              <a:gd name="connsiteY45" fmla="*/ 2195818 h 3120373"/>
              <a:gd name="connsiteX46" fmla="*/ 0 w 2195098"/>
              <a:gd name="connsiteY46" fmla="*/ 2080249 h 3120373"/>
              <a:gd name="connsiteX47" fmla="*/ 0 w 2195098"/>
              <a:gd name="connsiteY47" fmla="*/ 1964680 h 3120373"/>
              <a:gd name="connsiteX48" fmla="*/ 0 w 2195098"/>
              <a:gd name="connsiteY48" fmla="*/ 1849110 h 3120373"/>
              <a:gd name="connsiteX49" fmla="*/ 0 w 2195098"/>
              <a:gd name="connsiteY49" fmla="*/ 1733541 h 3120373"/>
              <a:gd name="connsiteX50" fmla="*/ 0 w 2195098"/>
              <a:gd name="connsiteY50" fmla="*/ 1617971 h 3120373"/>
              <a:gd name="connsiteX51" fmla="*/ 0 w 2195098"/>
              <a:gd name="connsiteY51" fmla="*/ 1502402 h 3120373"/>
              <a:gd name="connsiteX52" fmla="*/ 0 w 2195098"/>
              <a:gd name="connsiteY52" fmla="*/ 1386832 h 3120373"/>
              <a:gd name="connsiteX53" fmla="*/ 0 w 2195098"/>
              <a:gd name="connsiteY53" fmla="*/ 1271263 h 3120373"/>
              <a:gd name="connsiteX54" fmla="*/ 0 w 2195098"/>
              <a:gd name="connsiteY54" fmla="*/ 1155693 h 3120373"/>
              <a:gd name="connsiteX55" fmla="*/ 0 w 2195098"/>
              <a:gd name="connsiteY55" fmla="*/ 1040124 h 3120373"/>
              <a:gd name="connsiteX56" fmla="*/ 0 w 2195098"/>
              <a:gd name="connsiteY56" fmla="*/ 924555 h 3120373"/>
              <a:gd name="connsiteX57" fmla="*/ 0 w 2195098"/>
              <a:gd name="connsiteY57" fmla="*/ 808985 h 3120373"/>
              <a:gd name="connsiteX58" fmla="*/ 0 w 2195098"/>
              <a:gd name="connsiteY58" fmla="*/ 693416 h 3120373"/>
              <a:gd name="connsiteX59" fmla="*/ 0 w 2195098"/>
              <a:gd name="connsiteY59" fmla="*/ 577847 h 3120373"/>
              <a:gd name="connsiteX60" fmla="*/ 0 w 2195098"/>
              <a:gd name="connsiteY60" fmla="*/ 462277 h 3120373"/>
              <a:gd name="connsiteX61" fmla="*/ 0 w 2195098"/>
              <a:gd name="connsiteY61" fmla="*/ 346708 h 3120373"/>
              <a:gd name="connsiteX62" fmla="*/ 0 w 2195098"/>
              <a:gd name="connsiteY62" fmla="*/ 231139 h 3120373"/>
              <a:gd name="connsiteX63" fmla="*/ 0 w 2195098"/>
              <a:gd name="connsiteY63" fmla="*/ 115569 h 3120373"/>
              <a:gd name="connsiteX64" fmla="*/ 0 w 2195098"/>
              <a:gd name="connsiteY64" fmla="*/ 0 h 3120373"/>
              <a:gd name="connsiteX65" fmla="*/ 81300 w 2195098"/>
              <a:gd name="connsiteY65" fmla="*/ 0 h 3120373"/>
              <a:gd name="connsiteX66" fmla="*/ 162600 w 2195098"/>
              <a:gd name="connsiteY66" fmla="*/ 0 h 3120373"/>
              <a:gd name="connsiteX67" fmla="*/ 243900 w 2195098"/>
              <a:gd name="connsiteY67" fmla="*/ 0 h 3120373"/>
              <a:gd name="connsiteX68" fmla="*/ 325199 w 2195098"/>
              <a:gd name="connsiteY68" fmla="*/ 0 h 3120373"/>
              <a:gd name="connsiteX69" fmla="*/ 406499 w 2195098"/>
              <a:gd name="connsiteY69" fmla="*/ 0 h 3120373"/>
              <a:gd name="connsiteX70" fmla="*/ 487799 w 2195098"/>
              <a:gd name="connsiteY70" fmla="*/ 0 h 3120373"/>
              <a:gd name="connsiteX71" fmla="*/ 569099 w 2195098"/>
              <a:gd name="connsiteY71" fmla="*/ 0 h 3120373"/>
              <a:gd name="connsiteX72" fmla="*/ 650399 w 2195098"/>
              <a:gd name="connsiteY72" fmla="*/ 0 h 3120373"/>
              <a:gd name="connsiteX73" fmla="*/ 731699 w 2195098"/>
              <a:gd name="connsiteY73" fmla="*/ 0 h 3120373"/>
              <a:gd name="connsiteX74" fmla="*/ 812999 w 2195098"/>
              <a:gd name="connsiteY74" fmla="*/ 0 h 3120373"/>
              <a:gd name="connsiteX75" fmla="*/ 894299 w 2195098"/>
              <a:gd name="connsiteY75" fmla="*/ 0 h 3120373"/>
              <a:gd name="connsiteX76" fmla="*/ 975599 w 2195098"/>
              <a:gd name="connsiteY76" fmla="*/ 0 h 3120373"/>
              <a:gd name="connsiteX77" fmla="*/ 1056899 w 2195098"/>
              <a:gd name="connsiteY77" fmla="*/ 0 h 3120373"/>
              <a:gd name="connsiteX78" fmla="*/ 1138199 w 2195098"/>
              <a:gd name="connsiteY78" fmla="*/ 0 h 3120373"/>
              <a:gd name="connsiteX79" fmla="*/ 1219499 w 2195098"/>
              <a:gd name="connsiteY79" fmla="*/ 0 h 3120373"/>
              <a:gd name="connsiteX80" fmla="*/ 1300799 w 2195098"/>
              <a:gd name="connsiteY80" fmla="*/ 0 h 3120373"/>
              <a:gd name="connsiteX81" fmla="*/ 1382099 w 2195098"/>
              <a:gd name="connsiteY81" fmla="*/ 0 h 3120373"/>
              <a:gd name="connsiteX82" fmla="*/ 1463399 w 2195098"/>
              <a:gd name="connsiteY82" fmla="*/ 0 h 3120373"/>
              <a:gd name="connsiteX83" fmla="*/ 1544699 w 2195098"/>
              <a:gd name="connsiteY83" fmla="*/ 0 h 3120373"/>
              <a:gd name="connsiteX84" fmla="*/ 1625999 w 2195098"/>
              <a:gd name="connsiteY84" fmla="*/ 0 h 3120373"/>
              <a:gd name="connsiteX85" fmla="*/ 1707299 w 2195098"/>
              <a:gd name="connsiteY85" fmla="*/ 0 h 3120373"/>
              <a:gd name="connsiteX86" fmla="*/ 1788599 w 2195098"/>
              <a:gd name="connsiteY86" fmla="*/ 0 h 3120373"/>
              <a:gd name="connsiteX87" fmla="*/ 1869898 w 2195098"/>
              <a:gd name="connsiteY87" fmla="*/ 0 h 3120373"/>
              <a:gd name="connsiteX88" fmla="*/ 1951198 w 2195098"/>
              <a:gd name="connsiteY88" fmla="*/ 0 h 3120373"/>
              <a:gd name="connsiteX89" fmla="*/ 2032498 w 2195098"/>
              <a:gd name="connsiteY89" fmla="*/ 0 h 3120373"/>
              <a:gd name="connsiteX90" fmla="*/ 2113798 w 2195098"/>
              <a:gd name="connsiteY90" fmla="*/ 0 h 3120373"/>
              <a:gd name="connsiteX91" fmla="*/ 2195098 w 2195098"/>
              <a:gd name="connsiteY91" fmla="*/ 0 h 3120373"/>
              <a:gd name="connsiteX92" fmla="*/ 2195098 w 2195098"/>
              <a:gd name="connsiteY92" fmla="*/ 115569 h 3120373"/>
              <a:gd name="connsiteX93" fmla="*/ 2195098 w 2195098"/>
              <a:gd name="connsiteY93" fmla="*/ 231139 h 3120373"/>
              <a:gd name="connsiteX94" fmla="*/ 2195098 w 2195098"/>
              <a:gd name="connsiteY94" fmla="*/ 346708 h 3120373"/>
              <a:gd name="connsiteX95" fmla="*/ 2195098 w 2195098"/>
              <a:gd name="connsiteY95" fmla="*/ 462278 h 3120373"/>
              <a:gd name="connsiteX0" fmla="*/ 2195098 w 2195098"/>
              <a:gd name="connsiteY0" fmla="*/ 2080249 h 3120373"/>
              <a:gd name="connsiteX1" fmla="*/ 2195098 w 2195098"/>
              <a:gd name="connsiteY1" fmla="*/ 2195818 h 3120373"/>
              <a:gd name="connsiteX2" fmla="*/ 2195098 w 2195098"/>
              <a:gd name="connsiteY2" fmla="*/ 2311388 h 3120373"/>
              <a:gd name="connsiteX3" fmla="*/ 2195098 w 2195098"/>
              <a:gd name="connsiteY3" fmla="*/ 2426957 h 3120373"/>
              <a:gd name="connsiteX4" fmla="*/ 2195098 w 2195098"/>
              <a:gd name="connsiteY4" fmla="*/ 2542526 h 3120373"/>
              <a:gd name="connsiteX5" fmla="*/ 2195098 w 2195098"/>
              <a:gd name="connsiteY5" fmla="*/ 2658096 h 3120373"/>
              <a:gd name="connsiteX6" fmla="*/ 2195098 w 2195098"/>
              <a:gd name="connsiteY6" fmla="*/ 2773665 h 3120373"/>
              <a:gd name="connsiteX7" fmla="*/ 2195098 w 2195098"/>
              <a:gd name="connsiteY7" fmla="*/ 2889234 h 3120373"/>
              <a:gd name="connsiteX8" fmla="*/ 2195098 w 2195098"/>
              <a:gd name="connsiteY8" fmla="*/ 3004804 h 3120373"/>
              <a:gd name="connsiteX9" fmla="*/ 2195098 w 2195098"/>
              <a:gd name="connsiteY9" fmla="*/ 3120373 h 3120373"/>
              <a:gd name="connsiteX10" fmla="*/ 2113798 w 2195098"/>
              <a:gd name="connsiteY10" fmla="*/ 3120373 h 3120373"/>
              <a:gd name="connsiteX11" fmla="*/ 2032498 w 2195098"/>
              <a:gd name="connsiteY11" fmla="*/ 3120373 h 3120373"/>
              <a:gd name="connsiteX12" fmla="*/ 1951198 w 2195098"/>
              <a:gd name="connsiteY12" fmla="*/ 3120373 h 3120373"/>
              <a:gd name="connsiteX13" fmla="*/ 1869898 w 2195098"/>
              <a:gd name="connsiteY13" fmla="*/ 3120373 h 3120373"/>
              <a:gd name="connsiteX14" fmla="*/ 1788599 w 2195098"/>
              <a:gd name="connsiteY14" fmla="*/ 3120373 h 3120373"/>
              <a:gd name="connsiteX15" fmla="*/ 1707299 w 2195098"/>
              <a:gd name="connsiteY15" fmla="*/ 3120373 h 3120373"/>
              <a:gd name="connsiteX16" fmla="*/ 1625999 w 2195098"/>
              <a:gd name="connsiteY16" fmla="*/ 3120373 h 3120373"/>
              <a:gd name="connsiteX17" fmla="*/ 1544699 w 2195098"/>
              <a:gd name="connsiteY17" fmla="*/ 3120373 h 3120373"/>
              <a:gd name="connsiteX18" fmla="*/ 1463399 w 2195098"/>
              <a:gd name="connsiteY18" fmla="*/ 3120373 h 3120373"/>
              <a:gd name="connsiteX19" fmla="*/ 1382099 w 2195098"/>
              <a:gd name="connsiteY19" fmla="*/ 3120373 h 3120373"/>
              <a:gd name="connsiteX20" fmla="*/ 1300799 w 2195098"/>
              <a:gd name="connsiteY20" fmla="*/ 3120373 h 3120373"/>
              <a:gd name="connsiteX21" fmla="*/ 1219499 w 2195098"/>
              <a:gd name="connsiteY21" fmla="*/ 3120373 h 3120373"/>
              <a:gd name="connsiteX22" fmla="*/ 1138199 w 2195098"/>
              <a:gd name="connsiteY22" fmla="*/ 3120373 h 3120373"/>
              <a:gd name="connsiteX23" fmla="*/ 1056899 w 2195098"/>
              <a:gd name="connsiteY23" fmla="*/ 3120373 h 3120373"/>
              <a:gd name="connsiteX24" fmla="*/ 975599 w 2195098"/>
              <a:gd name="connsiteY24" fmla="*/ 3120373 h 3120373"/>
              <a:gd name="connsiteX25" fmla="*/ 894299 w 2195098"/>
              <a:gd name="connsiteY25" fmla="*/ 3120373 h 3120373"/>
              <a:gd name="connsiteX26" fmla="*/ 812999 w 2195098"/>
              <a:gd name="connsiteY26" fmla="*/ 3120373 h 3120373"/>
              <a:gd name="connsiteX27" fmla="*/ 731699 w 2195098"/>
              <a:gd name="connsiteY27" fmla="*/ 3120373 h 3120373"/>
              <a:gd name="connsiteX28" fmla="*/ 650399 w 2195098"/>
              <a:gd name="connsiteY28" fmla="*/ 3120373 h 3120373"/>
              <a:gd name="connsiteX29" fmla="*/ 569099 w 2195098"/>
              <a:gd name="connsiteY29" fmla="*/ 3120373 h 3120373"/>
              <a:gd name="connsiteX30" fmla="*/ 487799 w 2195098"/>
              <a:gd name="connsiteY30" fmla="*/ 3120373 h 3120373"/>
              <a:gd name="connsiteX31" fmla="*/ 406499 w 2195098"/>
              <a:gd name="connsiteY31" fmla="*/ 3120373 h 3120373"/>
              <a:gd name="connsiteX32" fmla="*/ 325199 w 2195098"/>
              <a:gd name="connsiteY32" fmla="*/ 3120373 h 3120373"/>
              <a:gd name="connsiteX33" fmla="*/ 243900 w 2195098"/>
              <a:gd name="connsiteY33" fmla="*/ 3120373 h 3120373"/>
              <a:gd name="connsiteX34" fmla="*/ 162600 w 2195098"/>
              <a:gd name="connsiteY34" fmla="*/ 3120373 h 3120373"/>
              <a:gd name="connsiteX35" fmla="*/ 81300 w 2195098"/>
              <a:gd name="connsiteY35" fmla="*/ 3120373 h 3120373"/>
              <a:gd name="connsiteX36" fmla="*/ 0 w 2195098"/>
              <a:gd name="connsiteY36" fmla="*/ 3120373 h 3120373"/>
              <a:gd name="connsiteX37" fmla="*/ 0 w 2195098"/>
              <a:gd name="connsiteY37" fmla="*/ 3004804 h 3120373"/>
              <a:gd name="connsiteX38" fmla="*/ 0 w 2195098"/>
              <a:gd name="connsiteY38" fmla="*/ 2889234 h 3120373"/>
              <a:gd name="connsiteX39" fmla="*/ 0 w 2195098"/>
              <a:gd name="connsiteY39" fmla="*/ 2773665 h 3120373"/>
              <a:gd name="connsiteX40" fmla="*/ 0 w 2195098"/>
              <a:gd name="connsiteY40" fmla="*/ 2658096 h 3120373"/>
              <a:gd name="connsiteX41" fmla="*/ 0 w 2195098"/>
              <a:gd name="connsiteY41" fmla="*/ 2542526 h 3120373"/>
              <a:gd name="connsiteX42" fmla="*/ 0 w 2195098"/>
              <a:gd name="connsiteY42" fmla="*/ 2426957 h 3120373"/>
              <a:gd name="connsiteX43" fmla="*/ 0 w 2195098"/>
              <a:gd name="connsiteY43" fmla="*/ 2311388 h 3120373"/>
              <a:gd name="connsiteX44" fmla="*/ 0 w 2195098"/>
              <a:gd name="connsiteY44" fmla="*/ 2195818 h 3120373"/>
              <a:gd name="connsiteX45" fmla="*/ 0 w 2195098"/>
              <a:gd name="connsiteY45" fmla="*/ 2080249 h 3120373"/>
              <a:gd name="connsiteX46" fmla="*/ 0 w 2195098"/>
              <a:gd name="connsiteY46" fmla="*/ 1964680 h 3120373"/>
              <a:gd name="connsiteX47" fmla="*/ 0 w 2195098"/>
              <a:gd name="connsiteY47" fmla="*/ 1849110 h 3120373"/>
              <a:gd name="connsiteX48" fmla="*/ 0 w 2195098"/>
              <a:gd name="connsiteY48" fmla="*/ 1733541 h 3120373"/>
              <a:gd name="connsiteX49" fmla="*/ 0 w 2195098"/>
              <a:gd name="connsiteY49" fmla="*/ 1617971 h 3120373"/>
              <a:gd name="connsiteX50" fmla="*/ 0 w 2195098"/>
              <a:gd name="connsiteY50" fmla="*/ 1502402 h 3120373"/>
              <a:gd name="connsiteX51" fmla="*/ 0 w 2195098"/>
              <a:gd name="connsiteY51" fmla="*/ 1386832 h 3120373"/>
              <a:gd name="connsiteX52" fmla="*/ 0 w 2195098"/>
              <a:gd name="connsiteY52" fmla="*/ 1271263 h 3120373"/>
              <a:gd name="connsiteX53" fmla="*/ 0 w 2195098"/>
              <a:gd name="connsiteY53" fmla="*/ 1155693 h 3120373"/>
              <a:gd name="connsiteX54" fmla="*/ 0 w 2195098"/>
              <a:gd name="connsiteY54" fmla="*/ 1040124 h 3120373"/>
              <a:gd name="connsiteX55" fmla="*/ 0 w 2195098"/>
              <a:gd name="connsiteY55" fmla="*/ 924555 h 3120373"/>
              <a:gd name="connsiteX56" fmla="*/ 0 w 2195098"/>
              <a:gd name="connsiteY56" fmla="*/ 808985 h 3120373"/>
              <a:gd name="connsiteX57" fmla="*/ 0 w 2195098"/>
              <a:gd name="connsiteY57" fmla="*/ 693416 h 3120373"/>
              <a:gd name="connsiteX58" fmla="*/ 0 w 2195098"/>
              <a:gd name="connsiteY58" fmla="*/ 577847 h 3120373"/>
              <a:gd name="connsiteX59" fmla="*/ 0 w 2195098"/>
              <a:gd name="connsiteY59" fmla="*/ 462277 h 3120373"/>
              <a:gd name="connsiteX60" fmla="*/ 0 w 2195098"/>
              <a:gd name="connsiteY60" fmla="*/ 346708 h 3120373"/>
              <a:gd name="connsiteX61" fmla="*/ 0 w 2195098"/>
              <a:gd name="connsiteY61" fmla="*/ 231139 h 3120373"/>
              <a:gd name="connsiteX62" fmla="*/ 0 w 2195098"/>
              <a:gd name="connsiteY62" fmla="*/ 115569 h 3120373"/>
              <a:gd name="connsiteX63" fmla="*/ 0 w 2195098"/>
              <a:gd name="connsiteY63" fmla="*/ 0 h 3120373"/>
              <a:gd name="connsiteX64" fmla="*/ 81300 w 2195098"/>
              <a:gd name="connsiteY64" fmla="*/ 0 h 3120373"/>
              <a:gd name="connsiteX65" fmla="*/ 162600 w 2195098"/>
              <a:gd name="connsiteY65" fmla="*/ 0 h 3120373"/>
              <a:gd name="connsiteX66" fmla="*/ 243900 w 2195098"/>
              <a:gd name="connsiteY66" fmla="*/ 0 h 3120373"/>
              <a:gd name="connsiteX67" fmla="*/ 325199 w 2195098"/>
              <a:gd name="connsiteY67" fmla="*/ 0 h 3120373"/>
              <a:gd name="connsiteX68" fmla="*/ 406499 w 2195098"/>
              <a:gd name="connsiteY68" fmla="*/ 0 h 3120373"/>
              <a:gd name="connsiteX69" fmla="*/ 487799 w 2195098"/>
              <a:gd name="connsiteY69" fmla="*/ 0 h 3120373"/>
              <a:gd name="connsiteX70" fmla="*/ 569099 w 2195098"/>
              <a:gd name="connsiteY70" fmla="*/ 0 h 3120373"/>
              <a:gd name="connsiteX71" fmla="*/ 650399 w 2195098"/>
              <a:gd name="connsiteY71" fmla="*/ 0 h 3120373"/>
              <a:gd name="connsiteX72" fmla="*/ 731699 w 2195098"/>
              <a:gd name="connsiteY72" fmla="*/ 0 h 3120373"/>
              <a:gd name="connsiteX73" fmla="*/ 812999 w 2195098"/>
              <a:gd name="connsiteY73" fmla="*/ 0 h 3120373"/>
              <a:gd name="connsiteX74" fmla="*/ 894299 w 2195098"/>
              <a:gd name="connsiteY74" fmla="*/ 0 h 3120373"/>
              <a:gd name="connsiteX75" fmla="*/ 975599 w 2195098"/>
              <a:gd name="connsiteY75" fmla="*/ 0 h 3120373"/>
              <a:gd name="connsiteX76" fmla="*/ 1056899 w 2195098"/>
              <a:gd name="connsiteY76" fmla="*/ 0 h 3120373"/>
              <a:gd name="connsiteX77" fmla="*/ 1138199 w 2195098"/>
              <a:gd name="connsiteY77" fmla="*/ 0 h 3120373"/>
              <a:gd name="connsiteX78" fmla="*/ 1219499 w 2195098"/>
              <a:gd name="connsiteY78" fmla="*/ 0 h 3120373"/>
              <a:gd name="connsiteX79" fmla="*/ 1300799 w 2195098"/>
              <a:gd name="connsiteY79" fmla="*/ 0 h 3120373"/>
              <a:gd name="connsiteX80" fmla="*/ 1382099 w 2195098"/>
              <a:gd name="connsiteY80" fmla="*/ 0 h 3120373"/>
              <a:gd name="connsiteX81" fmla="*/ 1463399 w 2195098"/>
              <a:gd name="connsiteY81" fmla="*/ 0 h 3120373"/>
              <a:gd name="connsiteX82" fmla="*/ 1544699 w 2195098"/>
              <a:gd name="connsiteY82" fmla="*/ 0 h 3120373"/>
              <a:gd name="connsiteX83" fmla="*/ 1625999 w 2195098"/>
              <a:gd name="connsiteY83" fmla="*/ 0 h 3120373"/>
              <a:gd name="connsiteX84" fmla="*/ 1707299 w 2195098"/>
              <a:gd name="connsiteY84" fmla="*/ 0 h 3120373"/>
              <a:gd name="connsiteX85" fmla="*/ 1788599 w 2195098"/>
              <a:gd name="connsiteY85" fmla="*/ 0 h 3120373"/>
              <a:gd name="connsiteX86" fmla="*/ 1869898 w 2195098"/>
              <a:gd name="connsiteY86" fmla="*/ 0 h 3120373"/>
              <a:gd name="connsiteX87" fmla="*/ 1951198 w 2195098"/>
              <a:gd name="connsiteY87" fmla="*/ 0 h 3120373"/>
              <a:gd name="connsiteX88" fmla="*/ 2032498 w 2195098"/>
              <a:gd name="connsiteY88" fmla="*/ 0 h 3120373"/>
              <a:gd name="connsiteX89" fmla="*/ 2113798 w 2195098"/>
              <a:gd name="connsiteY89" fmla="*/ 0 h 3120373"/>
              <a:gd name="connsiteX90" fmla="*/ 2195098 w 2195098"/>
              <a:gd name="connsiteY90" fmla="*/ 0 h 3120373"/>
              <a:gd name="connsiteX91" fmla="*/ 2195098 w 2195098"/>
              <a:gd name="connsiteY91" fmla="*/ 115569 h 3120373"/>
              <a:gd name="connsiteX92" fmla="*/ 2195098 w 2195098"/>
              <a:gd name="connsiteY92" fmla="*/ 231139 h 3120373"/>
              <a:gd name="connsiteX93" fmla="*/ 2195098 w 2195098"/>
              <a:gd name="connsiteY93" fmla="*/ 346708 h 3120373"/>
              <a:gd name="connsiteX94" fmla="*/ 2195098 w 2195098"/>
              <a:gd name="connsiteY94" fmla="*/ 462278 h 3120373"/>
              <a:gd name="connsiteX0" fmla="*/ 2195098 w 2195098"/>
              <a:gd name="connsiteY0" fmla="*/ 2195818 h 3120373"/>
              <a:gd name="connsiteX1" fmla="*/ 2195098 w 2195098"/>
              <a:gd name="connsiteY1" fmla="*/ 2311388 h 3120373"/>
              <a:gd name="connsiteX2" fmla="*/ 2195098 w 2195098"/>
              <a:gd name="connsiteY2" fmla="*/ 2426957 h 3120373"/>
              <a:gd name="connsiteX3" fmla="*/ 2195098 w 2195098"/>
              <a:gd name="connsiteY3" fmla="*/ 2542526 h 3120373"/>
              <a:gd name="connsiteX4" fmla="*/ 2195098 w 2195098"/>
              <a:gd name="connsiteY4" fmla="*/ 2658096 h 3120373"/>
              <a:gd name="connsiteX5" fmla="*/ 2195098 w 2195098"/>
              <a:gd name="connsiteY5" fmla="*/ 2773665 h 3120373"/>
              <a:gd name="connsiteX6" fmla="*/ 2195098 w 2195098"/>
              <a:gd name="connsiteY6" fmla="*/ 2889234 h 3120373"/>
              <a:gd name="connsiteX7" fmla="*/ 2195098 w 2195098"/>
              <a:gd name="connsiteY7" fmla="*/ 3004804 h 3120373"/>
              <a:gd name="connsiteX8" fmla="*/ 2195098 w 2195098"/>
              <a:gd name="connsiteY8" fmla="*/ 3120373 h 3120373"/>
              <a:gd name="connsiteX9" fmla="*/ 2113798 w 2195098"/>
              <a:gd name="connsiteY9" fmla="*/ 3120373 h 3120373"/>
              <a:gd name="connsiteX10" fmla="*/ 2032498 w 2195098"/>
              <a:gd name="connsiteY10" fmla="*/ 3120373 h 3120373"/>
              <a:gd name="connsiteX11" fmla="*/ 1951198 w 2195098"/>
              <a:gd name="connsiteY11" fmla="*/ 3120373 h 3120373"/>
              <a:gd name="connsiteX12" fmla="*/ 1869898 w 2195098"/>
              <a:gd name="connsiteY12" fmla="*/ 3120373 h 3120373"/>
              <a:gd name="connsiteX13" fmla="*/ 1788599 w 2195098"/>
              <a:gd name="connsiteY13" fmla="*/ 3120373 h 3120373"/>
              <a:gd name="connsiteX14" fmla="*/ 1707299 w 2195098"/>
              <a:gd name="connsiteY14" fmla="*/ 3120373 h 3120373"/>
              <a:gd name="connsiteX15" fmla="*/ 1625999 w 2195098"/>
              <a:gd name="connsiteY15" fmla="*/ 3120373 h 3120373"/>
              <a:gd name="connsiteX16" fmla="*/ 1544699 w 2195098"/>
              <a:gd name="connsiteY16" fmla="*/ 3120373 h 3120373"/>
              <a:gd name="connsiteX17" fmla="*/ 1463399 w 2195098"/>
              <a:gd name="connsiteY17" fmla="*/ 3120373 h 3120373"/>
              <a:gd name="connsiteX18" fmla="*/ 1382099 w 2195098"/>
              <a:gd name="connsiteY18" fmla="*/ 3120373 h 3120373"/>
              <a:gd name="connsiteX19" fmla="*/ 1300799 w 2195098"/>
              <a:gd name="connsiteY19" fmla="*/ 3120373 h 3120373"/>
              <a:gd name="connsiteX20" fmla="*/ 1219499 w 2195098"/>
              <a:gd name="connsiteY20" fmla="*/ 3120373 h 3120373"/>
              <a:gd name="connsiteX21" fmla="*/ 1138199 w 2195098"/>
              <a:gd name="connsiteY21" fmla="*/ 3120373 h 3120373"/>
              <a:gd name="connsiteX22" fmla="*/ 1056899 w 2195098"/>
              <a:gd name="connsiteY22" fmla="*/ 3120373 h 3120373"/>
              <a:gd name="connsiteX23" fmla="*/ 975599 w 2195098"/>
              <a:gd name="connsiteY23" fmla="*/ 3120373 h 3120373"/>
              <a:gd name="connsiteX24" fmla="*/ 894299 w 2195098"/>
              <a:gd name="connsiteY24" fmla="*/ 3120373 h 3120373"/>
              <a:gd name="connsiteX25" fmla="*/ 812999 w 2195098"/>
              <a:gd name="connsiteY25" fmla="*/ 3120373 h 3120373"/>
              <a:gd name="connsiteX26" fmla="*/ 731699 w 2195098"/>
              <a:gd name="connsiteY26" fmla="*/ 3120373 h 3120373"/>
              <a:gd name="connsiteX27" fmla="*/ 650399 w 2195098"/>
              <a:gd name="connsiteY27" fmla="*/ 3120373 h 3120373"/>
              <a:gd name="connsiteX28" fmla="*/ 569099 w 2195098"/>
              <a:gd name="connsiteY28" fmla="*/ 3120373 h 3120373"/>
              <a:gd name="connsiteX29" fmla="*/ 487799 w 2195098"/>
              <a:gd name="connsiteY29" fmla="*/ 3120373 h 3120373"/>
              <a:gd name="connsiteX30" fmla="*/ 406499 w 2195098"/>
              <a:gd name="connsiteY30" fmla="*/ 3120373 h 3120373"/>
              <a:gd name="connsiteX31" fmla="*/ 325199 w 2195098"/>
              <a:gd name="connsiteY31" fmla="*/ 3120373 h 3120373"/>
              <a:gd name="connsiteX32" fmla="*/ 243900 w 2195098"/>
              <a:gd name="connsiteY32" fmla="*/ 3120373 h 3120373"/>
              <a:gd name="connsiteX33" fmla="*/ 162600 w 2195098"/>
              <a:gd name="connsiteY33" fmla="*/ 3120373 h 3120373"/>
              <a:gd name="connsiteX34" fmla="*/ 81300 w 2195098"/>
              <a:gd name="connsiteY34" fmla="*/ 3120373 h 3120373"/>
              <a:gd name="connsiteX35" fmla="*/ 0 w 2195098"/>
              <a:gd name="connsiteY35" fmla="*/ 3120373 h 3120373"/>
              <a:gd name="connsiteX36" fmla="*/ 0 w 2195098"/>
              <a:gd name="connsiteY36" fmla="*/ 3004804 h 3120373"/>
              <a:gd name="connsiteX37" fmla="*/ 0 w 2195098"/>
              <a:gd name="connsiteY37" fmla="*/ 2889234 h 3120373"/>
              <a:gd name="connsiteX38" fmla="*/ 0 w 2195098"/>
              <a:gd name="connsiteY38" fmla="*/ 2773665 h 3120373"/>
              <a:gd name="connsiteX39" fmla="*/ 0 w 2195098"/>
              <a:gd name="connsiteY39" fmla="*/ 2658096 h 3120373"/>
              <a:gd name="connsiteX40" fmla="*/ 0 w 2195098"/>
              <a:gd name="connsiteY40" fmla="*/ 2542526 h 3120373"/>
              <a:gd name="connsiteX41" fmla="*/ 0 w 2195098"/>
              <a:gd name="connsiteY41" fmla="*/ 2426957 h 3120373"/>
              <a:gd name="connsiteX42" fmla="*/ 0 w 2195098"/>
              <a:gd name="connsiteY42" fmla="*/ 2311388 h 3120373"/>
              <a:gd name="connsiteX43" fmla="*/ 0 w 2195098"/>
              <a:gd name="connsiteY43" fmla="*/ 2195818 h 3120373"/>
              <a:gd name="connsiteX44" fmla="*/ 0 w 2195098"/>
              <a:gd name="connsiteY44" fmla="*/ 2080249 h 3120373"/>
              <a:gd name="connsiteX45" fmla="*/ 0 w 2195098"/>
              <a:gd name="connsiteY45" fmla="*/ 1964680 h 3120373"/>
              <a:gd name="connsiteX46" fmla="*/ 0 w 2195098"/>
              <a:gd name="connsiteY46" fmla="*/ 1849110 h 3120373"/>
              <a:gd name="connsiteX47" fmla="*/ 0 w 2195098"/>
              <a:gd name="connsiteY47" fmla="*/ 1733541 h 3120373"/>
              <a:gd name="connsiteX48" fmla="*/ 0 w 2195098"/>
              <a:gd name="connsiteY48" fmla="*/ 1617971 h 3120373"/>
              <a:gd name="connsiteX49" fmla="*/ 0 w 2195098"/>
              <a:gd name="connsiteY49" fmla="*/ 1502402 h 3120373"/>
              <a:gd name="connsiteX50" fmla="*/ 0 w 2195098"/>
              <a:gd name="connsiteY50" fmla="*/ 1386832 h 3120373"/>
              <a:gd name="connsiteX51" fmla="*/ 0 w 2195098"/>
              <a:gd name="connsiteY51" fmla="*/ 1271263 h 3120373"/>
              <a:gd name="connsiteX52" fmla="*/ 0 w 2195098"/>
              <a:gd name="connsiteY52" fmla="*/ 1155693 h 3120373"/>
              <a:gd name="connsiteX53" fmla="*/ 0 w 2195098"/>
              <a:gd name="connsiteY53" fmla="*/ 1040124 h 3120373"/>
              <a:gd name="connsiteX54" fmla="*/ 0 w 2195098"/>
              <a:gd name="connsiteY54" fmla="*/ 924555 h 3120373"/>
              <a:gd name="connsiteX55" fmla="*/ 0 w 2195098"/>
              <a:gd name="connsiteY55" fmla="*/ 808985 h 3120373"/>
              <a:gd name="connsiteX56" fmla="*/ 0 w 2195098"/>
              <a:gd name="connsiteY56" fmla="*/ 693416 h 3120373"/>
              <a:gd name="connsiteX57" fmla="*/ 0 w 2195098"/>
              <a:gd name="connsiteY57" fmla="*/ 577847 h 3120373"/>
              <a:gd name="connsiteX58" fmla="*/ 0 w 2195098"/>
              <a:gd name="connsiteY58" fmla="*/ 462277 h 3120373"/>
              <a:gd name="connsiteX59" fmla="*/ 0 w 2195098"/>
              <a:gd name="connsiteY59" fmla="*/ 346708 h 3120373"/>
              <a:gd name="connsiteX60" fmla="*/ 0 w 2195098"/>
              <a:gd name="connsiteY60" fmla="*/ 231139 h 3120373"/>
              <a:gd name="connsiteX61" fmla="*/ 0 w 2195098"/>
              <a:gd name="connsiteY61" fmla="*/ 115569 h 3120373"/>
              <a:gd name="connsiteX62" fmla="*/ 0 w 2195098"/>
              <a:gd name="connsiteY62" fmla="*/ 0 h 3120373"/>
              <a:gd name="connsiteX63" fmla="*/ 81300 w 2195098"/>
              <a:gd name="connsiteY63" fmla="*/ 0 h 3120373"/>
              <a:gd name="connsiteX64" fmla="*/ 162600 w 2195098"/>
              <a:gd name="connsiteY64" fmla="*/ 0 h 3120373"/>
              <a:gd name="connsiteX65" fmla="*/ 243900 w 2195098"/>
              <a:gd name="connsiteY65" fmla="*/ 0 h 3120373"/>
              <a:gd name="connsiteX66" fmla="*/ 325199 w 2195098"/>
              <a:gd name="connsiteY66" fmla="*/ 0 h 3120373"/>
              <a:gd name="connsiteX67" fmla="*/ 406499 w 2195098"/>
              <a:gd name="connsiteY67" fmla="*/ 0 h 3120373"/>
              <a:gd name="connsiteX68" fmla="*/ 487799 w 2195098"/>
              <a:gd name="connsiteY68" fmla="*/ 0 h 3120373"/>
              <a:gd name="connsiteX69" fmla="*/ 569099 w 2195098"/>
              <a:gd name="connsiteY69" fmla="*/ 0 h 3120373"/>
              <a:gd name="connsiteX70" fmla="*/ 650399 w 2195098"/>
              <a:gd name="connsiteY70" fmla="*/ 0 h 3120373"/>
              <a:gd name="connsiteX71" fmla="*/ 731699 w 2195098"/>
              <a:gd name="connsiteY71" fmla="*/ 0 h 3120373"/>
              <a:gd name="connsiteX72" fmla="*/ 812999 w 2195098"/>
              <a:gd name="connsiteY72" fmla="*/ 0 h 3120373"/>
              <a:gd name="connsiteX73" fmla="*/ 894299 w 2195098"/>
              <a:gd name="connsiteY73" fmla="*/ 0 h 3120373"/>
              <a:gd name="connsiteX74" fmla="*/ 975599 w 2195098"/>
              <a:gd name="connsiteY74" fmla="*/ 0 h 3120373"/>
              <a:gd name="connsiteX75" fmla="*/ 1056899 w 2195098"/>
              <a:gd name="connsiteY75" fmla="*/ 0 h 3120373"/>
              <a:gd name="connsiteX76" fmla="*/ 1138199 w 2195098"/>
              <a:gd name="connsiteY76" fmla="*/ 0 h 3120373"/>
              <a:gd name="connsiteX77" fmla="*/ 1219499 w 2195098"/>
              <a:gd name="connsiteY77" fmla="*/ 0 h 3120373"/>
              <a:gd name="connsiteX78" fmla="*/ 1300799 w 2195098"/>
              <a:gd name="connsiteY78" fmla="*/ 0 h 3120373"/>
              <a:gd name="connsiteX79" fmla="*/ 1382099 w 2195098"/>
              <a:gd name="connsiteY79" fmla="*/ 0 h 3120373"/>
              <a:gd name="connsiteX80" fmla="*/ 1463399 w 2195098"/>
              <a:gd name="connsiteY80" fmla="*/ 0 h 3120373"/>
              <a:gd name="connsiteX81" fmla="*/ 1544699 w 2195098"/>
              <a:gd name="connsiteY81" fmla="*/ 0 h 3120373"/>
              <a:gd name="connsiteX82" fmla="*/ 1625999 w 2195098"/>
              <a:gd name="connsiteY82" fmla="*/ 0 h 3120373"/>
              <a:gd name="connsiteX83" fmla="*/ 1707299 w 2195098"/>
              <a:gd name="connsiteY83" fmla="*/ 0 h 3120373"/>
              <a:gd name="connsiteX84" fmla="*/ 1788599 w 2195098"/>
              <a:gd name="connsiteY84" fmla="*/ 0 h 3120373"/>
              <a:gd name="connsiteX85" fmla="*/ 1869898 w 2195098"/>
              <a:gd name="connsiteY85" fmla="*/ 0 h 3120373"/>
              <a:gd name="connsiteX86" fmla="*/ 1951198 w 2195098"/>
              <a:gd name="connsiteY86" fmla="*/ 0 h 3120373"/>
              <a:gd name="connsiteX87" fmla="*/ 2032498 w 2195098"/>
              <a:gd name="connsiteY87" fmla="*/ 0 h 3120373"/>
              <a:gd name="connsiteX88" fmla="*/ 2113798 w 2195098"/>
              <a:gd name="connsiteY88" fmla="*/ 0 h 3120373"/>
              <a:gd name="connsiteX89" fmla="*/ 2195098 w 2195098"/>
              <a:gd name="connsiteY89" fmla="*/ 0 h 3120373"/>
              <a:gd name="connsiteX90" fmla="*/ 2195098 w 2195098"/>
              <a:gd name="connsiteY90" fmla="*/ 115569 h 3120373"/>
              <a:gd name="connsiteX91" fmla="*/ 2195098 w 2195098"/>
              <a:gd name="connsiteY91" fmla="*/ 231139 h 3120373"/>
              <a:gd name="connsiteX92" fmla="*/ 2195098 w 2195098"/>
              <a:gd name="connsiteY92" fmla="*/ 346708 h 3120373"/>
              <a:gd name="connsiteX93" fmla="*/ 2195098 w 2195098"/>
              <a:gd name="connsiteY93" fmla="*/ 462278 h 3120373"/>
              <a:gd name="connsiteX0" fmla="*/ 2195098 w 2195098"/>
              <a:gd name="connsiteY0" fmla="*/ 2311388 h 3120373"/>
              <a:gd name="connsiteX1" fmla="*/ 2195098 w 2195098"/>
              <a:gd name="connsiteY1" fmla="*/ 2426957 h 3120373"/>
              <a:gd name="connsiteX2" fmla="*/ 2195098 w 2195098"/>
              <a:gd name="connsiteY2" fmla="*/ 2542526 h 3120373"/>
              <a:gd name="connsiteX3" fmla="*/ 2195098 w 2195098"/>
              <a:gd name="connsiteY3" fmla="*/ 2658096 h 3120373"/>
              <a:gd name="connsiteX4" fmla="*/ 2195098 w 2195098"/>
              <a:gd name="connsiteY4" fmla="*/ 2773665 h 3120373"/>
              <a:gd name="connsiteX5" fmla="*/ 2195098 w 2195098"/>
              <a:gd name="connsiteY5" fmla="*/ 2889234 h 3120373"/>
              <a:gd name="connsiteX6" fmla="*/ 2195098 w 2195098"/>
              <a:gd name="connsiteY6" fmla="*/ 3004804 h 3120373"/>
              <a:gd name="connsiteX7" fmla="*/ 2195098 w 2195098"/>
              <a:gd name="connsiteY7" fmla="*/ 3120373 h 3120373"/>
              <a:gd name="connsiteX8" fmla="*/ 2113798 w 2195098"/>
              <a:gd name="connsiteY8" fmla="*/ 3120373 h 3120373"/>
              <a:gd name="connsiteX9" fmla="*/ 2032498 w 2195098"/>
              <a:gd name="connsiteY9" fmla="*/ 3120373 h 3120373"/>
              <a:gd name="connsiteX10" fmla="*/ 1951198 w 2195098"/>
              <a:gd name="connsiteY10" fmla="*/ 3120373 h 3120373"/>
              <a:gd name="connsiteX11" fmla="*/ 1869898 w 2195098"/>
              <a:gd name="connsiteY11" fmla="*/ 3120373 h 3120373"/>
              <a:gd name="connsiteX12" fmla="*/ 1788599 w 2195098"/>
              <a:gd name="connsiteY12" fmla="*/ 3120373 h 3120373"/>
              <a:gd name="connsiteX13" fmla="*/ 1707299 w 2195098"/>
              <a:gd name="connsiteY13" fmla="*/ 3120373 h 3120373"/>
              <a:gd name="connsiteX14" fmla="*/ 1625999 w 2195098"/>
              <a:gd name="connsiteY14" fmla="*/ 3120373 h 3120373"/>
              <a:gd name="connsiteX15" fmla="*/ 1544699 w 2195098"/>
              <a:gd name="connsiteY15" fmla="*/ 3120373 h 3120373"/>
              <a:gd name="connsiteX16" fmla="*/ 1463399 w 2195098"/>
              <a:gd name="connsiteY16" fmla="*/ 3120373 h 3120373"/>
              <a:gd name="connsiteX17" fmla="*/ 1382099 w 2195098"/>
              <a:gd name="connsiteY17" fmla="*/ 3120373 h 3120373"/>
              <a:gd name="connsiteX18" fmla="*/ 1300799 w 2195098"/>
              <a:gd name="connsiteY18" fmla="*/ 3120373 h 3120373"/>
              <a:gd name="connsiteX19" fmla="*/ 1219499 w 2195098"/>
              <a:gd name="connsiteY19" fmla="*/ 3120373 h 3120373"/>
              <a:gd name="connsiteX20" fmla="*/ 1138199 w 2195098"/>
              <a:gd name="connsiteY20" fmla="*/ 3120373 h 3120373"/>
              <a:gd name="connsiteX21" fmla="*/ 1056899 w 2195098"/>
              <a:gd name="connsiteY21" fmla="*/ 3120373 h 3120373"/>
              <a:gd name="connsiteX22" fmla="*/ 975599 w 2195098"/>
              <a:gd name="connsiteY22" fmla="*/ 3120373 h 3120373"/>
              <a:gd name="connsiteX23" fmla="*/ 894299 w 2195098"/>
              <a:gd name="connsiteY23" fmla="*/ 3120373 h 3120373"/>
              <a:gd name="connsiteX24" fmla="*/ 812999 w 2195098"/>
              <a:gd name="connsiteY24" fmla="*/ 3120373 h 3120373"/>
              <a:gd name="connsiteX25" fmla="*/ 731699 w 2195098"/>
              <a:gd name="connsiteY25" fmla="*/ 3120373 h 3120373"/>
              <a:gd name="connsiteX26" fmla="*/ 650399 w 2195098"/>
              <a:gd name="connsiteY26" fmla="*/ 3120373 h 3120373"/>
              <a:gd name="connsiteX27" fmla="*/ 569099 w 2195098"/>
              <a:gd name="connsiteY27" fmla="*/ 3120373 h 3120373"/>
              <a:gd name="connsiteX28" fmla="*/ 487799 w 2195098"/>
              <a:gd name="connsiteY28" fmla="*/ 3120373 h 3120373"/>
              <a:gd name="connsiteX29" fmla="*/ 406499 w 2195098"/>
              <a:gd name="connsiteY29" fmla="*/ 3120373 h 3120373"/>
              <a:gd name="connsiteX30" fmla="*/ 325199 w 2195098"/>
              <a:gd name="connsiteY30" fmla="*/ 3120373 h 3120373"/>
              <a:gd name="connsiteX31" fmla="*/ 243900 w 2195098"/>
              <a:gd name="connsiteY31" fmla="*/ 3120373 h 3120373"/>
              <a:gd name="connsiteX32" fmla="*/ 162600 w 2195098"/>
              <a:gd name="connsiteY32" fmla="*/ 3120373 h 3120373"/>
              <a:gd name="connsiteX33" fmla="*/ 81300 w 2195098"/>
              <a:gd name="connsiteY33" fmla="*/ 3120373 h 3120373"/>
              <a:gd name="connsiteX34" fmla="*/ 0 w 2195098"/>
              <a:gd name="connsiteY34" fmla="*/ 3120373 h 3120373"/>
              <a:gd name="connsiteX35" fmla="*/ 0 w 2195098"/>
              <a:gd name="connsiteY35" fmla="*/ 3004804 h 3120373"/>
              <a:gd name="connsiteX36" fmla="*/ 0 w 2195098"/>
              <a:gd name="connsiteY36" fmla="*/ 2889234 h 3120373"/>
              <a:gd name="connsiteX37" fmla="*/ 0 w 2195098"/>
              <a:gd name="connsiteY37" fmla="*/ 2773665 h 3120373"/>
              <a:gd name="connsiteX38" fmla="*/ 0 w 2195098"/>
              <a:gd name="connsiteY38" fmla="*/ 2658096 h 3120373"/>
              <a:gd name="connsiteX39" fmla="*/ 0 w 2195098"/>
              <a:gd name="connsiteY39" fmla="*/ 2542526 h 3120373"/>
              <a:gd name="connsiteX40" fmla="*/ 0 w 2195098"/>
              <a:gd name="connsiteY40" fmla="*/ 2426957 h 3120373"/>
              <a:gd name="connsiteX41" fmla="*/ 0 w 2195098"/>
              <a:gd name="connsiteY41" fmla="*/ 2311388 h 3120373"/>
              <a:gd name="connsiteX42" fmla="*/ 0 w 2195098"/>
              <a:gd name="connsiteY42" fmla="*/ 2195818 h 3120373"/>
              <a:gd name="connsiteX43" fmla="*/ 0 w 2195098"/>
              <a:gd name="connsiteY43" fmla="*/ 2080249 h 3120373"/>
              <a:gd name="connsiteX44" fmla="*/ 0 w 2195098"/>
              <a:gd name="connsiteY44" fmla="*/ 1964680 h 3120373"/>
              <a:gd name="connsiteX45" fmla="*/ 0 w 2195098"/>
              <a:gd name="connsiteY45" fmla="*/ 1849110 h 3120373"/>
              <a:gd name="connsiteX46" fmla="*/ 0 w 2195098"/>
              <a:gd name="connsiteY46" fmla="*/ 1733541 h 3120373"/>
              <a:gd name="connsiteX47" fmla="*/ 0 w 2195098"/>
              <a:gd name="connsiteY47" fmla="*/ 1617971 h 3120373"/>
              <a:gd name="connsiteX48" fmla="*/ 0 w 2195098"/>
              <a:gd name="connsiteY48" fmla="*/ 1502402 h 3120373"/>
              <a:gd name="connsiteX49" fmla="*/ 0 w 2195098"/>
              <a:gd name="connsiteY49" fmla="*/ 1386832 h 3120373"/>
              <a:gd name="connsiteX50" fmla="*/ 0 w 2195098"/>
              <a:gd name="connsiteY50" fmla="*/ 1271263 h 3120373"/>
              <a:gd name="connsiteX51" fmla="*/ 0 w 2195098"/>
              <a:gd name="connsiteY51" fmla="*/ 1155693 h 3120373"/>
              <a:gd name="connsiteX52" fmla="*/ 0 w 2195098"/>
              <a:gd name="connsiteY52" fmla="*/ 1040124 h 3120373"/>
              <a:gd name="connsiteX53" fmla="*/ 0 w 2195098"/>
              <a:gd name="connsiteY53" fmla="*/ 924555 h 3120373"/>
              <a:gd name="connsiteX54" fmla="*/ 0 w 2195098"/>
              <a:gd name="connsiteY54" fmla="*/ 808985 h 3120373"/>
              <a:gd name="connsiteX55" fmla="*/ 0 w 2195098"/>
              <a:gd name="connsiteY55" fmla="*/ 693416 h 3120373"/>
              <a:gd name="connsiteX56" fmla="*/ 0 w 2195098"/>
              <a:gd name="connsiteY56" fmla="*/ 577847 h 3120373"/>
              <a:gd name="connsiteX57" fmla="*/ 0 w 2195098"/>
              <a:gd name="connsiteY57" fmla="*/ 462277 h 3120373"/>
              <a:gd name="connsiteX58" fmla="*/ 0 w 2195098"/>
              <a:gd name="connsiteY58" fmla="*/ 346708 h 3120373"/>
              <a:gd name="connsiteX59" fmla="*/ 0 w 2195098"/>
              <a:gd name="connsiteY59" fmla="*/ 231139 h 3120373"/>
              <a:gd name="connsiteX60" fmla="*/ 0 w 2195098"/>
              <a:gd name="connsiteY60" fmla="*/ 115569 h 3120373"/>
              <a:gd name="connsiteX61" fmla="*/ 0 w 2195098"/>
              <a:gd name="connsiteY61" fmla="*/ 0 h 3120373"/>
              <a:gd name="connsiteX62" fmla="*/ 81300 w 2195098"/>
              <a:gd name="connsiteY62" fmla="*/ 0 h 3120373"/>
              <a:gd name="connsiteX63" fmla="*/ 162600 w 2195098"/>
              <a:gd name="connsiteY63" fmla="*/ 0 h 3120373"/>
              <a:gd name="connsiteX64" fmla="*/ 243900 w 2195098"/>
              <a:gd name="connsiteY64" fmla="*/ 0 h 3120373"/>
              <a:gd name="connsiteX65" fmla="*/ 325199 w 2195098"/>
              <a:gd name="connsiteY65" fmla="*/ 0 h 3120373"/>
              <a:gd name="connsiteX66" fmla="*/ 406499 w 2195098"/>
              <a:gd name="connsiteY66" fmla="*/ 0 h 3120373"/>
              <a:gd name="connsiteX67" fmla="*/ 487799 w 2195098"/>
              <a:gd name="connsiteY67" fmla="*/ 0 h 3120373"/>
              <a:gd name="connsiteX68" fmla="*/ 569099 w 2195098"/>
              <a:gd name="connsiteY68" fmla="*/ 0 h 3120373"/>
              <a:gd name="connsiteX69" fmla="*/ 650399 w 2195098"/>
              <a:gd name="connsiteY69" fmla="*/ 0 h 3120373"/>
              <a:gd name="connsiteX70" fmla="*/ 731699 w 2195098"/>
              <a:gd name="connsiteY70" fmla="*/ 0 h 3120373"/>
              <a:gd name="connsiteX71" fmla="*/ 812999 w 2195098"/>
              <a:gd name="connsiteY71" fmla="*/ 0 h 3120373"/>
              <a:gd name="connsiteX72" fmla="*/ 894299 w 2195098"/>
              <a:gd name="connsiteY72" fmla="*/ 0 h 3120373"/>
              <a:gd name="connsiteX73" fmla="*/ 975599 w 2195098"/>
              <a:gd name="connsiteY73" fmla="*/ 0 h 3120373"/>
              <a:gd name="connsiteX74" fmla="*/ 1056899 w 2195098"/>
              <a:gd name="connsiteY74" fmla="*/ 0 h 3120373"/>
              <a:gd name="connsiteX75" fmla="*/ 1138199 w 2195098"/>
              <a:gd name="connsiteY75" fmla="*/ 0 h 3120373"/>
              <a:gd name="connsiteX76" fmla="*/ 1219499 w 2195098"/>
              <a:gd name="connsiteY76" fmla="*/ 0 h 3120373"/>
              <a:gd name="connsiteX77" fmla="*/ 1300799 w 2195098"/>
              <a:gd name="connsiteY77" fmla="*/ 0 h 3120373"/>
              <a:gd name="connsiteX78" fmla="*/ 1382099 w 2195098"/>
              <a:gd name="connsiteY78" fmla="*/ 0 h 3120373"/>
              <a:gd name="connsiteX79" fmla="*/ 1463399 w 2195098"/>
              <a:gd name="connsiteY79" fmla="*/ 0 h 3120373"/>
              <a:gd name="connsiteX80" fmla="*/ 1544699 w 2195098"/>
              <a:gd name="connsiteY80" fmla="*/ 0 h 3120373"/>
              <a:gd name="connsiteX81" fmla="*/ 1625999 w 2195098"/>
              <a:gd name="connsiteY81" fmla="*/ 0 h 3120373"/>
              <a:gd name="connsiteX82" fmla="*/ 1707299 w 2195098"/>
              <a:gd name="connsiteY82" fmla="*/ 0 h 3120373"/>
              <a:gd name="connsiteX83" fmla="*/ 1788599 w 2195098"/>
              <a:gd name="connsiteY83" fmla="*/ 0 h 3120373"/>
              <a:gd name="connsiteX84" fmla="*/ 1869898 w 2195098"/>
              <a:gd name="connsiteY84" fmla="*/ 0 h 3120373"/>
              <a:gd name="connsiteX85" fmla="*/ 1951198 w 2195098"/>
              <a:gd name="connsiteY85" fmla="*/ 0 h 3120373"/>
              <a:gd name="connsiteX86" fmla="*/ 2032498 w 2195098"/>
              <a:gd name="connsiteY86" fmla="*/ 0 h 3120373"/>
              <a:gd name="connsiteX87" fmla="*/ 2113798 w 2195098"/>
              <a:gd name="connsiteY87" fmla="*/ 0 h 3120373"/>
              <a:gd name="connsiteX88" fmla="*/ 2195098 w 2195098"/>
              <a:gd name="connsiteY88" fmla="*/ 0 h 3120373"/>
              <a:gd name="connsiteX89" fmla="*/ 2195098 w 2195098"/>
              <a:gd name="connsiteY89" fmla="*/ 115569 h 3120373"/>
              <a:gd name="connsiteX90" fmla="*/ 2195098 w 2195098"/>
              <a:gd name="connsiteY90" fmla="*/ 231139 h 3120373"/>
              <a:gd name="connsiteX91" fmla="*/ 2195098 w 2195098"/>
              <a:gd name="connsiteY91" fmla="*/ 346708 h 3120373"/>
              <a:gd name="connsiteX92" fmla="*/ 2195098 w 2195098"/>
              <a:gd name="connsiteY92" fmla="*/ 462278 h 3120373"/>
              <a:gd name="connsiteX0" fmla="*/ 2195098 w 2195098"/>
              <a:gd name="connsiteY0" fmla="*/ 2426957 h 3120373"/>
              <a:gd name="connsiteX1" fmla="*/ 2195098 w 2195098"/>
              <a:gd name="connsiteY1" fmla="*/ 2542526 h 3120373"/>
              <a:gd name="connsiteX2" fmla="*/ 2195098 w 2195098"/>
              <a:gd name="connsiteY2" fmla="*/ 2658096 h 3120373"/>
              <a:gd name="connsiteX3" fmla="*/ 2195098 w 2195098"/>
              <a:gd name="connsiteY3" fmla="*/ 2773665 h 3120373"/>
              <a:gd name="connsiteX4" fmla="*/ 2195098 w 2195098"/>
              <a:gd name="connsiteY4" fmla="*/ 2889234 h 3120373"/>
              <a:gd name="connsiteX5" fmla="*/ 2195098 w 2195098"/>
              <a:gd name="connsiteY5" fmla="*/ 3004804 h 3120373"/>
              <a:gd name="connsiteX6" fmla="*/ 2195098 w 2195098"/>
              <a:gd name="connsiteY6" fmla="*/ 3120373 h 3120373"/>
              <a:gd name="connsiteX7" fmla="*/ 2113798 w 2195098"/>
              <a:gd name="connsiteY7" fmla="*/ 3120373 h 3120373"/>
              <a:gd name="connsiteX8" fmla="*/ 2032498 w 2195098"/>
              <a:gd name="connsiteY8" fmla="*/ 3120373 h 3120373"/>
              <a:gd name="connsiteX9" fmla="*/ 1951198 w 2195098"/>
              <a:gd name="connsiteY9" fmla="*/ 3120373 h 3120373"/>
              <a:gd name="connsiteX10" fmla="*/ 1869898 w 2195098"/>
              <a:gd name="connsiteY10" fmla="*/ 3120373 h 3120373"/>
              <a:gd name="connsiteX11" fmla="*/ 1788599 w 2195098"/>
              <a:gd name="connsiteY11" fmla="*/ 3120373 h 3120373"/>
              <a:gd name="connsiteX12" fmla="*/ 1707299 w 2195098"/>
              <a:gd name="connsiteY12" fmla="*/ 3120373 h 3120373"/>
              <a:gd name="connsiteX13" fmla="*/ 1625999 w 2195098"/>
              <a:gd name="connsiteY13" fmla="*/ 3120373 h 3120373"/>
              <a:gd name="connsiteX14" fmla="*/ 1544699 w 2195098"/>
              <a:gd name="connsiteY14" fmla="*/ 3120373 h 3120373"/>
              <a:gd name="connsiteX15" fmla="*/ 1463399 w 2195098"/>
              <a:gd name="connsiteY15" fmla="*/ 3120373 h 3120373"/>
              <a:gd name="connsiteX16" fmla="*/ 1382099 w 2195098"/>
              <a:gd name="connsiteY16" fmla="*/ 3120373 h 3120373"/>
              <a:gd name="connsiteX17" fmla="*/ 1300799 w 2195098"/>
              <a:gd name="connsiteY17" fmla="*/ 3120373 h 3120373"/>
              <a:gd name="connsiteX18" fmla="*/ 1219499 w 2195098"/>
              <a:gd name="connsiteY18" fmla="*/ 3120373 h 3120373"/>
              <a:gd name="connsiteX19" fmla="*/ 1138199 w 2195098"/>
              <a:gd name="connsiteY19" fmla="*/ 3120373 h 3120373"/>
              <a:gd name="connsiteX20" fmla="*/ 1056899 w 2195098"/>
              <a:gd name="connsiteY20" fmla="*/ 3120373 h 3120373"/>
              <a:gd name="connsiteX21" fmla="*/ 975599 w 2195098"/>
              <a:gd name="connsiteY21" fmla="*/ 3120373 h 3120373"/>
              <a:gd name="connsiteX22" fmla="*/ 894299 w 2195098"/>
              <a:gd name="connsiteY22" fmla="*/ 3120373 h 3120373"/>
              <a:gd name="connsiteX23" fmla="*/ 812999 w 2195098"/>
              <a:gd name="connsiteY23" fmla="*/ 3120373 h 3120373"/>
              <a:gd name="connsiteX24" fmla="*/ 731699 w 2195098"/>
              <a:gd name="connsiteY24" fmla="*/ 3120373 h 3120373"/>
              <a:gd name="connsiteX25" fmla="*/ 650399 w 2195098"/>
              <a:gd name="connsiteY25" fmla="*/ 3120373 h 3120373"/>
              <a:gd name="connsiteX26" fmla="*/ 569099 w 2195098"/>
              <a:gd name="connsiteY26" fmla="*/ 3120373 h 3120373"/>
              <a:gd name="connsiteX27" fmla="*/ 487799 w 2195098"/>
              <a:gd name="connsiteY27" fmla="*/ 3120373 h 3120373"/>
              <a:gd name="connsiteX28" fmla="*/ 406499 w 2195098"/>
              <a:gd name="connsiteY28" fmla="*/ 3120373 h 3120373"/>
              <a:gd name="connsiteX29" fmla="*/ 325199 w 2195098"/>
              <a:gd name="connsiteY29" fmla="*/ 3120373 h 3120373"/>
              <a:gd name="connsiteX30" fmla="*/ 243900 w 2195098"/>
              <a:gd name="connsiteY30" fmla="*/ 3120373 h 3120373"/>
              <a:gd name="connsiteX31" fmla="*/ 162600 w 2195098"/>
              <a:gd name="connsiteY31" fmla="*/ 3120373 h 3120373"/>
              <a:gd name="connsiteX32" fmla="*/ 81300 w 2195098"/>
              <a:gd name="connsiteY32" fmla="*/ 3120373 h 3120373"/>
              <a:gd name="connsiteX33" fmla="*/ 0 w 2195098"/>
              <a:gd name="connsiteY33" fmla="*/ 3120373 h 3120373"/>
              <a:gd name="connsiteX34" fmla="*/ 0 w 2195098"/>
              <a:gd name="connsiteY34" fmla="*/ 3004804 h 3120373"/>
              <a:gd name="connsiteX35" fmla="*/ 0 w 2195098"/>
              <a:gd name="connsiteY35" fmla="*/ 2889234 h 3120373"/>
              <a:gd name="connsiteX36" fmla="*/ 0 w 2195098"/>
              <a:gd name="connsiteY36" fmla="*/ 2773665 h 3120373"/>
              <a:gd name="connsiteX37" fmla="*/ 0 w 2195098"/>
              <a:gd name="connsiteY37" fmla="*/ 2658096 h 3120373"/>
              <a:gd name="connsiteX38" fmla="*/ 0 w 2195098"/>
              <a:gd name="connsiteY38" fmla="*/ 2542526 h 3120373"/>
              <a:gd name="connsiteX39" fmla="*/ 0 w 2195098"/>
              <a:gd name="connsiteY39" fmla="*/ 2426957 h 3120373"/>
              <a:gd name="connsiteX40" fmla="*/ 0 w 2195098"/>
              <a:gd name="connsiteY40" fmla="*/ 2311388 h 3120373"/>
              <a:gd name="connsiteX41" fmla="*/ 0 w 2195098"/>
              <a:gd name="connsiteY41" fmla="*/ 2195818 h 3120373"/>
              <a:gd name="connsiteX42" fmla="*/ 0 w 2195098"/>
              <a:gd name="connsiteY42" fmla="*/ 2080249 h 3120373"/>
              <a:gd name="connsiteX43" fmla="*/ 0 w 2195098"/>
              <a:gd name="connsiteY43" fmla="*/ 1964680 h 3120373"/>
              <a:gd name="connsiteX44" fmla="*/ 0 w 2195098"/>
              <a:gd name="connsiteY44" fmla="*/ 1849110 h 3120373"/>
              <a:gd name="connsiteX45" fmla="*/ 0 w 2195098"/>
              <a:gd name="connsiteY45" fmla="*/ 1733541 h 3120373"/>
              <a:gd name="connsiteX46" fmla="*/ 0 w 2195098"/>
              <a:gd name="connsiteY46" fmla="*/ 1617971 h 3120373"/>
              <a:gd name="connsiteX47" fmla="*/ 0 w 2195098"/>
              <a:gd name="connsiteY47" fmla="*/ 1502402 h 3120373"/>
              <a:gd name="connsiteX48" fmla="*/ 0 w 2195098"/>
              <a:gd name="connsiteY48" fmla="*/ 1386832 h 3120373"/>
              <a:gd name="connsiteX49" fmla="*/ 0 w 2195098"/>
              <a:gd name="connsiteY49" fmla="*/ 1271263 h 3120373"/>
              <a:gd name="connsiteX50" fmla="*/ 0 w 2195098"/>
              <a:gd name="connsiteY50" fmla="*/ 1155693 h 3120373"/>
              <a:gd name="connsiteX51" fmla="*/ 0 w 2195098"/>
              <a:gd name="connsiteY51" fmla="*/ 1040124 h 3120373"/>
              <a:gd name="connsiteX52" fmla="*/ 0 w 2195098"/>
              <a:gd name="connsiteY52" fmla="*/ 924555 h 3120373"/>
              <a:gd name="connsiteX53" fmla="*/ 0 w 2195098"/>
              <a:gd name="connsiteY53" fmla="*/ 808985 h 3120373"/>
              <a:gd name="connsiteX54" fmla="*/ 0 w 2195098"/>
              <a:gd name="connsiteY54" fmla="*/ 693416 h 3120373"/>
              <a:gd name="connsiteX55" fmla="*/ 0 w 2195098"/>
              <a:gd name="connsiteY55" fmla="*/ 577847 h 3120373"/>
              <a:gd name="connsiteX56" fmla="*/ 0 w 2195098"/>
              <a:gd name="connsiteY56" fmla="*/ 462277 h 3120373"/>
              <a:gd name="connsiteX57" fmla="*/ 0 w 2195098"/>
              <a:gd name="connsiteY57" fmla="*/ 346708 h 3120373"/>
              <a:gd name="connsiteX58" fmla="*/ 0 w 2195098"/>
              <a:gd name="connsiteY58" fmla="*/ 231139 h 3120373"/>
              <a:gd name="connsiteX59" fmla="*/ 0 w 2195098"/>
              <a:gd name="connsiteY59" fmla="*/ 115569 h 3120373"/>
              <a:gd name="connsiteX60" fmla="*/ 0 w 2195098"/>
              <a:gd name="connsiteY60" fmla="*/ 0 h 3120373"/>
              <a:gd name="connsiteX61" fmla="*/ 81300 w 2195098"/>
              <a:gd name="connsiteY61" fmla="*/ 0 h 3120373"/>
              <a:gd name="connsiteX62" fmla="*/ 162600 w 2195098"/>
              <a:gd name="connsiteY62" fmla="*/ 0 h 3120373"/>
              <a:gd name="connsiteX63" fmla="*/ 243900 w 2195098"/>
              <a:gd name="connsiteY63" fmla="*/ 0 h 3120373"/>
              <a:gd name="connsiteX64" fmla="*/ 325199 w 2195098"/>
              <a:gd name="connsiteY64" fmla="*/ 0 h 3120373"/>
              <a:gd name="connsiteX65" fmla="*/ 406499 w 2195098"/>
              <a:gd name="connsiteY65" fmla="*/ 0 h 3120373"/>
              <a:gd name="connsiteX66" fmla="*/ 487799 w 2195098"/>
              <a:gd name="connsiteY66" fmla="*/ 0 h 3120373"/>
              <a:gd name="connsiteX67" fmla="*/ 569099 w 2195098"/>
              <a:gd name="connsiteY67" fmla="*/ 0 h 3120373"/>
              <a:gd name="connsiteX68" fmla="*/ 650399 w 2195098"/>
              <a:gd name="connsiteY68" fmla="*/ 0 h 3120373"/>
              <a:gd name="connsiteX69" fmla="*/ 731699 w 2195098"/>
              <a:gd name="connsiteY69" fmla="*/ 0 h 3120373"/>
              <a:gd name="connsiteX70" fmla="*/ 812999 w 2195098"/>
              <a:gd name="connsiteY70" fmla="*/ 0 h 3120373"/>
              <a:gd name="connsiteX71" fmla="*/ 894299 w 2195098"/>
              <a:gd name="connsiteY71" fmla="*/ 0 h 3120373"/>
              <a:gd name="connsiteX72" fmla="*/ 975599 w 2195098"/>
              <a:gd name="connsiteY72" fmla="*/ 0 h 3120373"/>
              <a:gd name="connsiteX73" fmla="*/ 1056899 w 2195098"/>
              <a:gd name="connsiteY73" fmla="*/ 0 h 3120373"/>
              <a:gd name="connsiteX74" fmla="*/ 1138199 w 2195098"/>
              <a:gd name="connsiteY74" fmla="*/ 0 h 3120373"/>
              <a:gd name="connsiteX75" fmla="*/ 1219499 w 2195098"/>
              <a:gd name="connsiteY75" fmla="*/ 0 h 3120373"/>
              <a:gd name="connsiteX76" fmla="*/ 1300799 w 2195098"/>
              <a:gd name="connsiteY76" fmla="*/ 0 h 3120373"/>
              <a:gd name="connsiteX77" fmla="*/ 1382099 w 2195098"/>
              <a:gd name="connsiteY77" fmla="*/ 0 h 3120373"/>
              <a:gd name="connsiteX78" fmla="*/ 1463399 w 2195098"/>
              <a:gd name="connsiteY78" fmla="*/ 0 h 3120373"/>
              <a:gd name="connsiteX79" fmla="*/ 1544699 w 2195098"/>
              <a:gd name="connsiteY79" fmla="*/ 0 h 3120373"/>
              <a:gd name="connsiteX80" fmla="*/ 1625999 w 2195098"/>
              <a:gd name="connsiteY80" fmla="*/ 0 h 3120373"/>
              <a:gd name="connsiteX81" fmla="*/ 1707299 w 2195098"/>
              <a:gd name="connsiteY81" fmla="*/ 0 h 3120373"/>
              <a:gd name="connsiteX82" fmla="*/ 1788599 w 2195098"/>
              <a:gd name="connsiteY82" fmla="*/ 0 h 3120373"/>
              <a:gd name="connsiteX83" fmla="*/ 1869898 w 2195098"/>
              <a:gd name="connsiteY83" fmla="*/ 0 h 3120373"/>
              <a:gd name="connsiteX84" fmla="*/ 1951198 w 2195098"/>
              <a:gd name="connsiteY84" fmla="*/ 0 h 3120373"/>
              <a:gd name="connsiteX85" fmla="*/ 2032498 w 2195098"/>
              <a:gd name="connsiteY85" fmla="*/ 0 h 3120373"/>
              <a:gd name="connsiteX86" fmla="*/ 2113798 w 2195098"/>
              <a:gd name="connsiteY86" fmla="*/ 0 h 3120373"/>
              <a:gd name="connsiteX87" fmla="*/ 2195098 w 2195098"/>
              <a:gd name="connsiteY87" fmla="*/ 0 h 3120373"/>
              <a:gd name="connsiteX88" fmla="*/ 2195098 w 2195098"/>
              <a:gd name="connsiteY88" fmla="*/ 115569 h 3120373"/>
              <a:gd name="connsiteX89" fmla="*/ 2195098 w 2195098"/>
              <a:gd name="connsiteY89" fmla="*/ 231139 h 3120373"/>
              <a:gd name="connsiteX90" fmla="*/ 2195098 w 2195098"/>
              <a:gd name="connsiteY90" fmla="*/ 346708 h 3120373"/>
              <a:gd name="connsiteX91" fmla="*/ 2195098 w 2195098"/>
              <a:gd name="connsiteY91" fmla="*/ 462278 h 3120373"/>
              <a:gd name="connsiteX0" fmla="*/ 2195098 w 2195098"/>
              <a:gd name="connsiteY0" fmla="*/ 2542526 h 3120373"/>
              <a:gd name="connsiteX1" fmla="*/ 2195098 w 2195098"/>
              <a:gd name="connsiteY1" fmla="*/ 2658096 h 3120373"/>
              <a:gd name="connsiteX2" fmla="*/ 2195098 w 2195098"/>
              <a:gd name="connsiteY2" fmla="*/ 2773665 h 3120373"/>
              <a:gd name="connsiteX3" fmla="*/ 2195098 w 2195098"/>
              <a:gd name="connsiteY3" fmla="*/ 2889234 h 3120373"/>
              <a:gd name="connsiteX4" fmla="*/ 2195098 w 2195098"/>
              <a:gd name="connsiteY4" fmla="*/ 3004804 h 3120373"/>
              <a:gd name="connsiteX5" fmla="*/ 2195098 w 2195098"/>
              <a:gd name="connsiteY5" fmla="*/ 3120373 h 3120373"/>
              <a:gd name="connsiteX6" fmla="*/ 2113798 w 2195098"/>
              <a:gd name="connsiteY6" fmla="*/ 3120373 h 3120373"/>
              <a:gd name="connsiteX7" fmla="*/ 2032498 w 2195098"/>
              <a:gd name="connsiteY7" fmla="*/ 3120373 h 3120373"/>
              <a:gd name="connsiteX8" fmla="*/ 1951198 w 2195098"/>
              <a:gd name="connsiteY8" fmla="*/ 3120373 h 3120373"/>
              <a:gd name="connsiteX9" fmla="*/ 1869898 w 2195098"/>
              <a:gd name="connsiteY9" fmla="*/ 3120373 h 3120373"/>
              <a:gd name="connsiteX10" fmla="*/ 1788599 w 2195098"/>
              <a:gd name="connsiteY10" fmla="*/ 3120373 h 3120373"/>
              <a:gd name="connsiteX11" fmla="*/ 1707299 w 2195098"/>
              <a:gd name="connsiteY11" fmla="*/ 3120373 h 3120373"/>
              <a:gd name="connsiteX12" fmla="*/ 1625999 w 2195098"/>
              <a:gd name="connsiteY12" fmla="*/ 3120373 h 3120373"/>
              <a:gd name="connsiteX13" fmla="*/ 1544699 w 2195098"/>
              <a:gd name="connsiteY13" fmla="*/ 3120373 h 3120373"/>
              <a:gd name="connsiteX14" fmla="*/ 1463399 w 2195098"/>
              <a:gd name="connsiteY14" fmla="*/ 3120373 h 3120373"/>
              <a:gd name="connsiteX15" fmla="*/ 1382099 w 2195098"/>
              <a:gd name="connsiteY15" fmla="*/ 3120373 h 3120373"/>
              <a:gd name="connsiteX16" fmla="*/ 1300799 w 2195098"/>
              <a:gd name="connsiteY16" fmla="*/ 3120373 h 3120373"/>
              <a:gd name="connsiteX17" fmla="*/ 1219499 w 2195098"/>
              <a:gd name="connsiteY17" fmla="*/ 3120373 h 3120373"/>
              <a:gd name="connsiteX18" fmla="*/ 1138199 w 2195098"/>
              <a:gd name="connsiteY18" fmla="*/ 3120373 h 3120373"/>
              <a:gd name="connsiteX19" fmla="*/ 1056899 w 2195098"/>
              <a:gd name="connsiteY19" fmla="*/ 3120373 h 3120373"/>
              <a:gd name="connsiteX20" fmla="*/ 975599 w 2195098"/>
              <a:gd name="connsiteY20" fmla="*/ 3120373 h 3120373"/>
              <a:gd name="connsiteX21" fmla="*/ 894299 w 2195098"/>
              <a:gd name="connsiteY21" fmla="*/ 3120373 h 3120373"/>
              <a:gd name="connsiteX22" fmla="*/ 812999 w 2195098"/>
              <a:gd name="connsiteY22" fmla="*/ 3120373 h 3120373"/>
              <a:gd name="connsiteX23" fmla="*/ 731699 w 2195098"/>
              <a:gd name="connsiteY23" fmla="*/ 3120373 h 3120373"/>
              <a:gd name="connsiteX24" fmla="*/ 650399 w 2195098"/>
              <a:gd name="connsiteY24" fmla="*/ 3120373 h 3120373"/>
              <a:gd name="connsiteX25" fmla="*/ 569099 w 2195098"/>
              <a:gd name="connsiteY25" fmla="*/ 3120373 h 3120373"/>
              <a:gd name="connsiteX26" fmla="*/ 487799 w 2195098"/>
              <a:gd name="connsiteY26" fmla="*/ 3120373 h 3120373"/>
              <a:gd name="connsiteX27" fmla="*/ 406499 w 2195098"/>
              <a:gd name="connsiteY27" fmla="*/ 3120373 h 3120373"/>
              <a:gd name="connsiteX28" fmla="*/ 325199 w 2195098"/>
              <a:gd name="connsiteY28" fmla="*/ 3120373 h 3120373"/>
              <a:gd name="connsiteX29" fmla="*/ 243900 w 2195098"/>
              <a:gd name="connsiteY29" fmla="*/ 3120373 h 3120373"/>
              <a:gd name="connsiteX30" fmla="*/ 162600 w 2195098"/>
              <a:gd name="connsiteY30" fmla="*/ 3120373 h 3120373"/>
              <a:gd name="connsiteX31" fmla="*/ 81300 w 2195098"/>
              <a:gd name="connsiteY31" fmla="*/ 3120373 h 3120373"/>
              <a:gd name="connsiteX32" fmla="*/ 0 w 2195098"/>
              <a:gd name="connsiteY32" fmla="*/ 3120373 h 3120373"/>
              <a:gd name="connsiteX33" fmla="*/ 0 w 2195098"/>
              <a:gd name="connsiteY33" fmla="*/ 3004804 h 3120373"/>
              <a:gd name="connsiteX34" fmla="*/ 0 w 2195098"/>
              <a:gd name="connsiteY34" fmla="*/ 2889234 h 3120373"/>
              <a:gd name="connsiteX35" fmla="*/ 0 w 2195098"/>
              <a:gd name="connsiteY35" fmla="*/ 2773665 h 3120373"/>
              <a:gd name="connsiteX36" fmla="*/ 0 w 2195098"/>
              <a:gd name="connsiteY36" fmla="*/ 2658096 h 3120373"/>
              <a:gd name="connsiteX37" fmla="*/ 0 w 2195098"/>
              <a:gd name="connsiteY37" fmla="*/ 2542526 h 3120373"/>
              <a:gd name="connsiteX38" fmla="*/ 0 w 2195098"/>
              <a:gd name="connsiteY38" fmla="*/ 2426957 h 3120373"/>
              <a:gd name="connsiteX39" fmla="*/ 0 w 2195098"/>
              <a:gd name="connsiteY39" fmla="*/ 2311388 h 3120373"/>
              <a:gd name="connsiteX40" fmla="*/ 0 w 2195098"/>
              <a:gd name="connsiteY40" fmla="*/ 2195818 h 3120373"/>
              <a:gd name="connsiteX41" fmla="*/ 0 w 2195098"/>
              <a:gd name="connsiteY41" fmla="*/ 2080249 h 3120373"/>
              <a:gd name="connsiteX42" fmla="*/ 0 w 2195098"/>
              <a:gd name="connsiteY42" fmla="*/ 1964680 h 3120373"/>
              <a:gd name="connsiteX43" fmla="*/ 0 w 2195098"/>
              <a:gd name="connsiteY43" fmla="*/ 1849110 h 3120373"/>
              <a:gd name="connsiteX44" fmla="*/ 0 w 2195098"/>
              <a:gd name="connsiteY44" fmla="*/ 1733541 h 3120373"/>
              <a:gd name="connsiteX45" fmla="*/ 0 w 2195098"/>
              <a:gd name="connsiteY45" fmla="*/ 1617971 h 3120373"/>
              <a:gd name="connsiteX46" fmla="*/ 0 w 2195098"/>
              <a:gd name="connsiteY46" fmla="*/ 1502402 h 3120373"/>
              <a:gd name="connsiteX47" fmla="*/ 0 w 2195098"/>
              <a:gd name="connsiteY47" fmla="*/ 1386832 h 3120373"/>
              <a:gd name="connsiteX48" fmla="*/ 0 w 2195098"/>
              <a:gd name="connsiteY48" fmla="*/ 1271263 h 3120373"/>
              <a:gd name="connsiteX49" fmla="*/ 0 w 2195098"/>
              <a:gd name="connsiteY49" fmla="*/ 1155693 h 3120373"/>
              <a:gd name="connsiteX50" fmla="*/ 0 w 2195098"/>
              <a:gd name="connsiteY50" fmla="*/ 1040124 h 3120373"/>
              <a:gd name="connsiteX51" fmla="*/ 0 w 2195098"/>
              <a:gd name="connsiteY51" fmla="*/ 924555 h 3120373"/>
              <a:gd name="connsiteX52" fmla="*/ 0 w 2195098"/>
              <a:gd name="connsiteY52" fmla="*/ 808985 h 3120373"/>
              <a:gd name="connsiteX53" fmla="*/ 0 w 2195098"/>
              <a:gd name="connsiteY53" fmla="*/ 693416 h 3120373"/>
              <a:gd name="connsiteX54" fmla="*/ 0 w 2195098"/>
              <a:gd name="connsiteY54" fmla="*/ 577847 h 3120373"/>
              <a:gd name="connsiteX55" fmla="*/ 0 w 2195098"/>
              <a:gd name="connsiteY55" fmla="*/ 462277 h 3120373"/>
              <a:gd name="connsiteX56" fmla="*/ 0 w 2195098"/>
              <a:gd name="connsiteY56" fmla="*/ 346708 h 3120373"/>
              <a:gd name="connsiteX57" fmla="*/ 0 w 2195098"/>
              <a:gd name="connsiteY57" fmla="*/ 231139 h 3120373"/>
              <a:gd name="connsiteX58" fmla="*/ 0 w 2195098"/>
              <a:gd name="connsiteY58" fmla="*/ 115569 h 3120373"/>
              <a:gd name="connsiteX59" fmla="*/ 0 w 2195098"/>
              <a:gd name="connsiteY59" fmla="*/ 0 h 3120373"/>
              <a:gd name="connsiteX60" fmla="*/ 81300 w 2195098"/>
              <a:gd name="connsiteY60" fmla="*/ 0 h 3120373"/>
              <a:gd name="connsiteX61" fmla="*/ 162600 w 2195098"/>
              <a:gd name="connsiteY61" fmla="*/ 0 h 3120373"/>
              <a:gd name="connsiteX62" fmla="*/ 243900 w 2195098"/>
              <a:gd name="connsiteY62" fmla="*/ 0 h 3120373"/>
              <a:gd name="connsiteX63" fmla="*/ 325199 w 2195098"/>
              <a:gd name="connsiteY63" fmla="*/ 0 h 3120373"/>
              <a:gd name="connsiteX64" fmla="*/ 406499 w 2195098"/>
              <a:gd name="connsiteY64" fmla="*/ 0 h 3120373"/>
              <a:gd name="connsiteX65" fmla="*/ 487799 w 2195098"/>
              <a:gd name="connsiteY65" fmla="*/ 0 h 3120373"/>
              <a:gd name="connsiteX66" fmla="*/ 569099 w 2195098"/>
              <a:gd name="connsiteY66" fmla="*/ 0 h 3120373"/>
              <a:gd name="connsiteX67" fmla="*/ 650399 w 2195098"/>
              <a:gd name="connsiteY67" fmla="*/ 0 h 3120373"/>
              <a:gd name="connsiteX68" fmla="*/ 731699 w 2195098"/>
              <a:gd name="connsiteY68" fmla="*/ 0 h 3120373"/>
              <a:gd name="connsiteX69" fmla="*/ 812999 w 2195098"/>
              <a:gd name="connsiteY69" fmla="*/ 0 h 3120373"/>
              <a:gd name="connsiteX70" fmla="*/ 894299 w 2195098"/>
              <a:gd name="connsiteY70" fmla="*/ 0 h 3120373"/>
              <a:gd name="connsiteX71" fmla="*/ 975599 w 2195098"/>
              <a:gd name="connsiteY71" fmla="*/ 0 h 3120373"/>
              <a:gd name="connsiteX72" fmla="*/ 1056899 w 2195098"/>
              <a:gd name="connsiteY72" fmla="*/ 0 h 3120373"/>
              <a:gd name="connsiteX73" fmla="*/ 1138199 w 2195098"/>
              <a:gd name="connsiteY73" fmla="*/ 0 h 3120373"/>
              <a:gd name="connsiteX74" fmla="*/ 1219499 w 2195098"/>
              <a:gd name="connsiteY74" fmla="*/ 0 h 3120373"/>
              <a:gd name="connsiteX75" fmla="*/ 1300799 w 2195098"/>
              <a:gd name="connsiteY75" fmla="*/ 0 h 3120373"/>
              <a:gd name="connsiteX76" fmla="*/ 1382099 w 2195098"/>
              <a:gd name="connsiteY76" fmla="*/ 0 h 3120373"/>
              <a:gd name="connsiteX77" fmla="*/ 1463399 w 2195098"/>
              <a:gd name="connsiteY77" fmla="*/ 0 h 3120373"/>
              <a:gd name="connsiteX78" fmla="*/ 1544699 w 2195098"/>
              <a:gd name="connsiteY78" fmla="*/ 0 h 3120373"/>
              <a:gd name="connsiteX79" fmla="*/ 1625999 w 2195098"/>
              <a:gd name="connsiteY79" fmla="*/ 0 h 3120373"/>
              <a:gd name="connsiteX80" fmla="*/ 1707299 w 2195098"/>
              <a:gd name="connsiteY80" fmla="*/ 0 h 3120373"/>
              <a:gd name="connsiteX81" fmla="*/ 1788599 w 2195098"/>
              <a:gd name="connsiteY81" fmla="*/ 0 h 3120373"/>
              <a:gd name="connsiteX82" fmla="*/ 1869898 w 2195098"/>
              <a:gd name="connsiteY82" fmla="*/ 0 h 3120373"/>
              <a:gd name="connsiteX83" fmla="*/ 1951198 w 2195098"/>
              <a:gd name="connsiteY83" fmla="*/ 0 h 3120373"/>
              <a:gd name="connsiteX84" fmla="*/ 2032498 w 2195098"/>
              <a:gd name="connsiteY84" fmla="*/ 0 h 3120373"/>
              <a:gd name="connsiteX85" fmla="*/ 2113798 w 2195098"/>
              <a:gd name="connsiteY85" fmla="*/ 0 h 3120373"/>
              <a:gd name="connsiteX86" fmla="*/ 2195098 w 2195098"/>
              <a:gd name="connsiteY86" fmla="*/ 0 h 3120373"/>
              <a:gd name="connsiteX87" fmla="*/ 2195098 w 2195098"/>
              <a:gd name="connsiteY87" fmla="*/ 115569 h 3120373"/>
              <a:gd name="connsiteX88" fmla="*/ 2195098 w 2195098"/>
              <a:gd name="connsiteY88" fmla="*/ 231139 h 3120373"/>
              <a:gd name="connsiteX89" fmla="*/ 2195098 w 2195098"/>
              <a:gd name="connsiteY89" fmla="*/ 346708 h 3120373"/>
              <a:gd name="connsiteX90" fmla="*/ 2195098 w 2195098"/>
              <a:gd name="connsiteY90" fmla="*/ 462278 h 3120373"/>
              <a:gd name="connsiteX0" fmla="*/ 2195098 w 2195098"/>
              <a:gd name="connsiteY0" fmla="*/ 2658096 h 3120373"/>
              <a:gd name="connsiteX1" fmla="*/ 2195098 w 2195098"/>
              <a:gd name="connsiteY1" fmla="*/ 2773665 h 3120373"/>
              <a:gd name="connsiteX2" fmla="*/ 2195098 w 2195098"/>
              <a:gd name="connsiteY2" fmla="*/ 2889234 h 3120373"/>
              <a:gd name="connsiteX3" fmla="*/ 2195098 w 2195098"/>
              <a:gd name="connsiteY3" fmla="*/ 3004804 h 3120373"/>
              <a:gd name="connsiteX4" fmla="*/ 2195098 w 2195098"/>
              <a:gd name="connsiteY4" fmla="*/ 3120373 h 3120373"/>
              <a:gd name="connsiteX5" fmla="*/ 2113798 w 2195098"/>
              <a:gd name="connsiteY5" fmla="*/ 3120373 h 3120373"/>
              <a:gd name="connsiteX6" fmla="*/ 2032498 w 2195098"/>
              <a:gd name="connsiteY6" fmla="*/ 3120373 h 3120373"/>
              <a:gd name="connsiteX7" fmla="*/ 1951198 w 2195098"/>
              <a:gd name="connsiteY7" fmla="*/ 3120373 h 3120373"/>
              <a:gd name="connsiteX8" fmla="*/ 1869898 w 2195098"/>
              <a:gd name="connsiteY8" fmla="*/ 3120373 h 3120373"/>
              <a:gd name="connsiteX9" fmla="*/ 1788599 w 2195098"/>
              <a:gd name="connsiteY9" fmla="*/ 3120373 h 3120373"/>
              <a:gd name="connsiteX10" fmla="*/ 1707299 w 2195098"/>
              <a:gd name="connsiteY10" fmla="*/ 3120373 h 3120373"/>
              <a:gd name="connsiteX11" fmla="*/ 1625999 w 2195098"/>
              <a:gd name="connsiteY11" fmla="*/ 3120373 h 3120373"/>
              <a:gd name="connsiteX12" fmla="*/ 1544699 w 2195098"/>
              <a:gd name="connsiteY12" fmla="*/ 3120373 h 3120373"/>
              <a:gd name="connsiteX13" fmla="*/ 1463399 w 2195098"/>
              <a:gd name="connsiteY13" fmla="*/ 3120373 h 3120373"/>
              <a:gd name="connsiteX14" fmla="*/ 1382099 w 2195098"/>
              <a:gd name="connsiteY14" fmla="*/ 3120373 h 3120373"/>
              <a:gd name="connsiteX15" fmla="*/ 1300799 w 2195098"/>
              <a:gd name="connsiteY15" fmla="*/ 3120373 h 3120373"/>
              <a:gd name="connsiteX16" fmla="*/ 1219499 w 2195098"/>
              <a:gd name="connsiteY16" fmla="*/ 3120373 h 3120373"/>
              <a:gd name="connsiteX17" fmla="*/ 1138199 w 2195098"/>
              <a:gd name="connsiteY17" fmla="*/ 3120373 h 3120373"/>
              <a:gd name="connsiteX18" fmla="*/ 1056899 w 2195098"/>
              <a:gd name="connsiteY18" fmla="*/ 3120373 h 3120373"/>
              <a:gd name="connsiteX19" fmla="*/ 975599 w 2195098"/>
              <a:gd name="connsiteY19" fmla="*/ 3120373 h 3120373"/>
              <a:gd name="connsiteX20" fmla="*/ 894299 w 2195098"/>
              <a:gd name="connsiteY20" fmla="*/ 3120373 h 3120373"/>
              <a:gd name="connsiteX21" fmla="*/ 812999 w 2195098"/>
              <a:gd name="connsiteY21" fmla="*/ 3120373 h 3120373"/>
              <a:gd name="connsiteX22" fmla="*/ 731699 w 2195098"/>
              <a:gd name="connsiteY22" fmla="*/ 3120373 h 3120373"/>
              <a:gd name="connsiteX23" fmla="*/ 650399 w 2195098"/>
              <a:gd name="connsiteY23" fmla="*/ 3120373 h 3120373"/>
              <a:gd name="connsiteX24" fmla="*/ 569099 w 2195098"/>
              <a:gd name="connsiteY24" fmla="*/ 3120373 h 3120373"/>
              <a:gd name="connsiteX25" fmla="*/ 487799 w 2195098"/>
              <a:gd name="connsiteY25" fmla="*/ 3120373 h 3120373"/>
              <a:gd name="connsiteX26" fmla="*/ 406499 w 2195098"/>
              <a:gd name="connsiteY26" fmla="*/ 3120373 h 3120373"/>
              <a:gd name="connsiteX27" fmla="*/ 325199 w 2195098"/>
              <a:gd name="connsiteY27" fmla="*/ 3120373 h 3120373"/>
              <a:gd name="connsiteX28" fmla="*/ 243900 w 2195098"/>
              <a:gd name="connsiteY28" fmla="*/ 3120373 h 3120373"/>
              <a:gd name="connsiteX29" fmla="*/ 162600 w 2195098"/>
              <a:gd name="connsiteY29" fmla="*/ 3120373 h 3120373"/>
              <a:gd name="connsiteX30" fmla="*/ 81300 w 2195098"/>
              <a:gd name="connsiteY30" fmla="*/ 3120373 h 3120373"/>
              <a:gd name="connsiteX31" fmla="*/ 0 w 2195098"/>
              <a:gd name="connsiteY31" fmla="*/ 3120373 h 3120373"/>
              <a:gd name="connsiteX32" fmla="*/ 0 w 2195098"/>
              <a:gd name="connsiteY32" fmla="*/ 3004804 h 3120373"/>
              <a:gd name="connsiteX33" fmla="*/ 0 w 2195098"/>
              <a:gd name="connsiteY33" fmla="*/ 2889234 h 3120373"/>
              <a:gd name="connsiteX34" fmla="*/ 0 w 2195098"/>
              <a:gd name="connsiteY34" fmla="*/ 2773665 h 3120373"/>
              <a:gd name="connsiteX35" fmla="*/ 0 w 2195098"/>
              <a:gd name="connsiteY35" fmla="*/ 2658096 h 3120373"/>
              <a:gd name="connsiteX36" fmla="*/ 0 w 2195098"/>
              <a:gd name="connsiteY36" fmla="*/ 2542526 h 3120373"/>
              <a:gd name="connsiteX37" fmla="*/ 0 w 2195098"/>
              <a:gd name="connsiteY37" fmla="*/ 2426957 h 3120373"/>
              <a:gd name="connsiteX38" fmla="*/ 0 w 2195098"/>
              <a:gd name="connsiteY38" fmla="*/ 2311388 h 3120373"/>
              <a:gd name="connsiteX39" fmla="*/ 0 w 2195098"/>
              <a:gd name="connsiteY39" fmla="*/ 2195818 h 3120373"/>
              <a:gd name="connsiteX40" fmla="*/ 0 w 2195098"/>
              <a:gd name="connsiteY40" fmla="*/ 2080249 h 3120373"/>
              <a:gd name="connsiteX41" fmla="*/ 0 w 2195098"/>
              <a:gd name="connsiteY41" fmla="*/ 1964680 h 3120373"/>
              <a:gd name="connsiteX42" fmla="*/ 0 w 2195098"/>
              <a:gd name="connsiteY42" fmla="*/ 1849110 h 3120373"/>
              <a:gd name="connsiteX43" fmla="*/ 0 w 2195098"/>
              <a:gd name="connsiteY43" fmla="*/ 1733541 h 3120373"/>
              <a:gd name="connsiteX44" fmla="*/ 0 w 2195098"/>
              <a:gd name="connsiteY44" fmla="*/ 1617971 h 3120373"/>
              <a:gd name="connsiteX45" fmla="*/ 0 w 2195098"/>
              <a:gd name="connsiteY45" fmla="*/ 1502402 h 3120373"/>
              <a:gd name="connsiteX46" fmla="*/ 0 w 2195098"/>
              <a:gd name="connsiteY46" fmla="*/ 1386832 h 3120373"/>
              <a:gd name="connsiteX47" fmla="*/ 0 w 2195098"/>
              <a:gd name="connsiteY47" fmla="*/ 1271263 h 3120373"/>
              <a:gd name="connsiteX48" fmla="*/ 0 w 2195098"/>
              <a:gd name="connsiteY48" fmla="*/ 1155693 h 3120373"/>
              <a:gd name="connsiteX49" fmla="*/ 0 w 2195098"/>
              <a:gd name="connsiteY49" fmla="*/ 1040124 h 3120373"/>
              <a:gd name="connsiteX50" fmla="*/ 0 w 2195098"/>
              <a:gd name="connsiteY50" fmla="*/ 924555 h 3120373"/>
              <a:gd name="connsiteX51" fmla="*/ 0 w 2195098"/>
              <a:gd name="connsiteY51" fmla="*/ 808985 h 3120373"/>
              <a:gd name="connsiteX52" fmla="*/ 0 w 2195098"/>
              <a:gd name="connsiteY52" fmla="*/ 693416 h 3120373"/>
              <a:gd name="connsiteX53" fmla="*/ 0 w 2195098"/>
              <a:gd name="connsiteY53" fmla="*/ 577847 h 3120373"/>
              <a:gd name="connsiteX54" fmla="*/ 0 w 2195098"/>
              <a:gd name="connsiteY54" fmla="*/ 462277 h 3120373"/>
              <a:gd name="connsiteX55" fmla="*/ 0 w 2195098"/>
              <a:gd name="connsiteY55" fmla="*/ 346708 h 3120373"/>
              <a:gd name="connsiteX56" fmla="*/ 0 w 2195098"/>
              <a:gd name="connsiteY56" fmla="*/ 231139 h 3120373"/>
              <a:gd name="connsiteX57" fmla="*/ 0 w 2195098"/>
              <a:gd name="connsiteY57" fmla="*/ 115569 h 3120373"/>
              <a:gd name="connsiteX58" fmla="*/ 0 w 2195098"/>
              <a:gd name="connsiteY58" fmla="*/ 0 h 3120373"/>
              <a:gd name="connsiteX59" fmla="*/ 81300 w 2195098"/>
              <a:gd name="connsiteY59" fmla="*/ 0 h 3120373"/>
              <a:gd name="connsiteX60" fmla="*/ 162600 w 2195098"/>
              <a:gd name="connsiteY60" fmla="*/ 0 h 3120373"/>
              <a:gd name="connsiteX61" fmla="*/ 243900 w 2195098"/>
              <a:gd name="connsiteY61" fmla="*/ 0 h 3120373"/>
              <a:gd name="connsiteX62" fmla="*/ 325199 w 2195098"/>
              <a:gd name="connsiteY62" fmla="*/ 0 h 3120373"/>
              <a:gd name="connsiteX63" fmla="*/ 406499 w 2195098"/>
              <a:gd name="connsiteY63" fmla="*/ 0 h 3120373"/>
              <a:gd name="connsiteX64" fmla="*/ 487799 w 2195098"/>
              <a:gd name="connsiteY64" fmla="*/ 0 h 3120373"/>
              <a:gd name="connsiteX65" fmla="*/ 569099 w 2195098"/>
              <a:gd name="connsiteY65" fmla="*/ 0 h 3120373"/>
              <a:gd name="connsiteX66" fmla="*/ 650399 w 2195098"/>
              <a:gd name="connsiteY66" fmla="*/ 0 h 3120373"/>
              <a:gd name="connsiteX67" fmla="*/ 731699 w 2195098"/>
              <a:gd name="connsiteY67" fmla="*/ 0 h 3120373"/>
              <a:gd name="connsiteX68" fmla="*/ 812999 w 2195098"/>
              <a:gd name="connsiteY68" fmla="*/ 0 h 3120373"/>
              <a:gd name="connsiteX69" fmla="*/ 894299 w 2195098"/>
              <a:gd name="connsiteY69" fmla="*/ 0 h 3120373"/>
              <a:gd name="connsiteX70" fmla="*/ 975599 w 2195098"/>
              <a:gd name="connsiteY70" fmla="*/ 0 h 3120373"/>
              <a:gd name="connsiteX71" fmla="*/ 1056899 w 2195098"/>
              <a:gd name="connsiteY71" fmla="*/ 0 h 3120373"/>
              <a:gd name="connsiteX72" fmla="*/ 1138199 w 2195098"/>
              <a:gd name="connsiteY72" fmla="*/ 0 h 3120373"/>
              <a:gd name="connsiteX73" fmla="*/ 1219499 w 2195098"/>
              <a:gd name="connsiteY73" fmla="*/ 0 h 3120373"/>
              <a:gd name="connsiteX74" fmla="*/ 1300799 w 2195098"/>
              <a:gd name="connsiteY74" fmla="*/ 0 h 3120373"/>
              <a:gd name="connsiteX75" fmla="*/ 1382099 w 2195098"/>
              <a:gd name="connsiteY75" fmla="*/ 0 h 3120373"/>
              <a:gd name="connsiteX76" fmla="*/ 1463399 w 2195098"/>
              <a:gd name="connsiteY76" fmla="*/ 0 h 3120373"/>
              <a:gd name="connsiteX77" fmla="*/ 1544699 w 2195098"/>
              <a:gd name="connsiteY77" fmla="*/ 0 h 3120373"/>
              <a:gd name="connsiteX78" fmla="*/ 1625999 w 2195098"/>
              <a:gd name="connsiteY78" fmla="*/ 0 h 3120373"/>
              <a:gd name="connsiteX79" fmla="*/ 1707299 w 2195098"/>
              <a:gd name="connsiteY79" fmla="*/ 0 h 3120373"/>
              <a:gd name="connsiteX80" fmla="*/ 1788599 w 2195098"/>
              <a:gd name="connsiteY80" fmla="*/ 0 h 3120373"/>
              <a:gd name="connsiteX81" fmla="*/ 1869898 w 2195098"/>
              <a:gd name="connsiteY81" fmla="*/ 0 h 3120373"/>
              <a:gd name="connsiteX82" fmla="*/ 1951198 w 2195098"/>
              <a:gd name="connsiteY82" fmla="*/ 0 h 3120373"/>
              <a:gd name="connsiteX83" fmla="*/ 2032498 w 2195098"/>
              <a:gd name="connsiteY83" fmla="*/ 0 h 3120373"/>
              <a:gd name="connsiteX84" fmla="*/ 2113798 w 2195098"/>
              <a:gd name="connsiteY84" fmla="*/ 0 h 3120373"/>
              <a:gd name="connsiteX85" fmla="*/ 2195098 w 2195098"/>
              <a:gd name="connsiteY85" fmla="*/ 0 h 3120373"/>
              <a:gd name="connsiteX86" fmla="*/ 2195098 w 2195098"/>
              <a:gd name="connsiteY86" fmla="*/ 115569 h 3120373"/>
              <a:gd name="connsiteX87" fmla="*/ 2195098 w 2195098"/>
              <a:gd name="connsiteY87" fmla="*/ 231139 h 3120373"/>
              <a:gd name="connsiteX88" fmla="*/ 2195098 w 2195098"/>
              <a:gd name="connsiteY88" fmla="*/ 346708 h 3120373"/>
              <a:gd name="connsiteX89" fmla="*/ 2195098 w 2195098"/>
              <a:gd name="connsiteY89" fmla="*/ 462278 h 312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195098" h="3120373">
                <a:moveTo>
                  <a:pt x="2195098" y="2658096"/>
                </a:moveTo>
                <a:lnTo>
                  <a:pt x="2195098" y="2773665"/>
                </a:lnTo>
                <a:lnTo>
                  <a:pt x="2195098" y="2889234"/>
                </a:lnTo>
                <a:lnTo>
                  <a:pt x="2195098" y="3004804"/>
                </a:lnTo>
                <a:lnTo>
                  <a:pt x="2195098" y="3120373"/>
                </a:lnTo>
                <a:lnTo>
                  <a:pt x="2113798" y="3120373"/>
                </a:lnTo>
                <a:lnTo>
                  <a:pt x="2032498" y="3120373"/>
                </a:lnTo>
                <a:lnTo>
                  <a:pt x="1951198" y="3120373"/>
                </a:lnTo>
                <a:lnTo>
                  <a:pt x="1869898" y="3120373"/>
                </a:lnTo>
                <a:lnTo>
                  <a:pt x="1788599" y="3120373"/>
                </a:lnTo>
                <a:lnTo>
                  <a:pt x="1707299" y="3120373"/>
                </a:lnTo>
                <a:lnTo>
                  <a:pt x="1625999" y="3120373"/>
                </a:lnTo>
                <a:lnTo>
                  <a:pt x="1544699" y="3120373"/>
                </a:lnTo>
                <a:lnTo>
                  <a:pt x="1463399" y="3120373"/>
                </a:lnTo>
                <a:lnTo>
                  <a:pt x="1382099" y="3120373"/>
                </a:lnTo>
                <a:lnTo>
                  <a:pt x="1300799" y="3120373"/>
                </a:lnTo>
                <a:lnTo>
                  <a:pt x="1219499" y="3120373"/>
                </a:lnTo>
                <a:lnTo>
                  <a:pt x="1138199" y="3120373"/>
                </a:lnTo>
                <a:lnTo>
                  <a:pt x="1056899" y="3120373"/>
                </a:lnTo>
                <a:lnTo>
                  <a:pt x="975599" y="3120373"/>
                </a:lnTo>
                <a:lnTo>
                  <a:pt x="894299" y="3120373"/>
                </a:lnTo>
                <a:lnTo>
                  <a:pt x="812999" y="3120373"/>
                </a:lnTo>
                <a:lnTo>
                  <a:pt x="731699" y="3120373"/>
                </a:lnTo>
                <a:lnTo>
                  <a:pt x="650399" y="3120373"/>
                </a:lnTo>
                <a:lnTo>
                  <a:pt x="569099" y="3120373"/>
                </a:lnTo>
                <a:lnTo>
                  <a:pt x="487799" y="3120373"/>
                </a:lnTo>
                <a:lnTo>
                  <a:pt x="406499" y="3120373"/>
                </a:lnTo>
                <a:lnTo>
                  <a:pt x="325199" y="3120373"/>
                </a:lnTo>
                <a:lnTo>
                  <a:pt x="243900" y="3120373"/>
                </a:lnTo>
                <a:lnTo>
                  <a:pt x="162600" y="3120373"/>
                </a:lnTo>
                <a:lnTo>
                  <a:pt x="81300" y="3120373"/>
                </a:lnTo>
                <a:lnTo>
                  <a:pt x="0" y="3120373"/>
                </a:lnTo>
                <a:lnTo>
                  <a:pt x="0" y="3004804"/>
                </a:lnTo>
                <a:lnTo>
                  <a:pt x="0" y="2889234"/>
                </a:lnTo>
                <a:lnTo>
                  <a:pt x="0" y="2773665"/>
                </a:lnTo>
                <a:lnTo>
                  <a:pt x="0" y="2658096"/>
                </a:lnTo>
                <a:lnTo>
                  <a:pt x="0" y="2542526"/>
                </a:lnTo>
                <a:lnTo>
                  <a:pt x="0" y="2426957"/>
                </a:lnTo>
                <a:lnTo>
                  <a:pt x="0" y="2311388"/>
                </a:lnTo>
                <a:lnTo>
                  <a:pt x="0" y="2195818"/>
                </a:lnTo>
                <a:lnTo>
                  <a:pt x="0" y="2080249"/>
                </a:lnTo>
                <a:lnTo>
                  <a:pt x="0" y="1964680"/>
                </a:lnTo>
                <a:lnTo>
                  <a:pt x="0" y="1849110"/>
                </a:lnTo>
                <a:lnTo>
                  <a:pt x="0" y="1733541"/>
                </a:lnTo>
                <a:lnTo>
                  <a:pt x="0" y="1617971"/>
                </a:lnTo>
                <a:lnTo>
                  <a:pt x="0" y="1502402"/>
                </a:lnTo>
                <a:lnTo>
                  <a:pt x="0" y="1386832"/>
                </a:lnTo>
                <a:lnTo>
                  <a:pt x="0" y="1271263"/>
                </a:lnTo>
                <a:lnTo>
                  <a:pt x="0" y="1155693"/>
                </a:lnTo>
                <a:lnTo>
                  <a:pt x="0" y="1040124"/>
                </a:lnTo>
                <a:lnTo>
                  <a:pt x="0" y="924555"/>
                </a:lnTo>
                <a:lnTo>
                  <a:pt x="0" y="808985"/>
                </a:lnTo>
                <a:lnTo>
                  <a:pt x="0" y="693416"/>
                </a:lnTo>
                <a:lnTo>
                  <a:pt x="0" y="577847"/>
                </a:lnTo>
                <a:lnTo>
                  <a:pt x="0" y="462277"/>
                </a:lnTo>
                <a:lnTo>
                  <a:pt x="0" y="346708"/>
                </a:lnTo>
                <a:lnTo>
                  <a:pt x="0" y="231139"/>
                </a:lnTo>
                <a:lnTo>
                  <a:pt x="0" y="115569"/>
                </a:lnTo>
                <a:lnTo>
                  <a:pt x="0" y="0"/>
                </a:lnTo>
                <a:lnTo>
                  <a:pt x="81300" y="0"/>
                </a:lnTo>
                <a:lnTo>
                  <a:pt x="162600" y="0"/>
                </a:lnTo>
                <a:lnTo>
                  <a:pt x="243900" y="0"/>
                </a:lnTo>
                <a:lnTo>
                  <a:pt x="325199" y="0"/>
                </a:lnTo>
                <a:lnTo>
                  <a:pt x="406499" y="0"/>
                </a:lnTo>
                <a:lnTo>
                  <a:pt x="487799" y="0"/>
                </a:lnTo>
                <a:lnTo>
                  <a:pt x="569099" y="0"/>
                </a:lnTo>
                <a:lnTo>
                  <a:pt x="650399" y="0"/>
                </a:lnTo>
                <a:lnTo>
                  <a:pt x="731699" y="0"/>
                </a:lnTo>
                <a:lnTo>
                  <a:pt x="812999" y="0"/>
                </a:lnTo>
                <a:lnTo>
                  <a:pt x="894299" y="0"/>
                </a:lnTo>
                <a:lnTo>
                  <a:pt x="975599" y="0"/>
                </a:lnTo>
                <a:lnTo>
                  <a:pt x="1056899" y="0"/>
                </a:lnTo>
                <a:lnTo>
                  <a:pt x="1138199" y="0"/>
                </a:lnTo>
                <a:lnTo>
                  <a:pt x="1219499" y="0"/>
                </a:lnTo>
                <a:lnTo>
                  <a:pt x="1300799" y="0"/>
                </a:lnTo>
                <a:lnTo>
                  <a:pt x="1382099" y="0"/>
                </a:lnTo>
                <a:lnTo>
                  <a:pt x="1463399" y="0"/>
                </a:lnTo>
                <a:lnTo>
                  <a:pt x="1544699" y="0"/>
                </a:lnTo>
                <a:lnTo>
                  <a:pt x="1625999" y="0"/>
                </a:lnTo>
                <a:lnTo>
                  <a:pt x="1707299" y="0"/>
                </a:lnTo>
                <a:lnTo>
                  <a:pt x="1788599" y="0"/>
                </a:lnTo>
                <a:lnTo>
                  <a:pt x="1869898" y="0"/>
                </a:lnTo>
                <a:lnTo>
                  <a:pt x="1951198" y="0"/>
                </a:lnTo>
                <a:lnTo>
                  <a:pt x="2032498" y="0"/>
                </a:lnTo>
                <a:lnTo>
                  <a:pt x="2113798" y="0"/>
                </a:lnTo>
                <a:lnTo>
                  <a:pt x="2195098" y="0"/>
                </a:lnTo>
                <a:lnTo>
                  <a:pt x="2195098" y="115569"/>
                </a:lnTo>
                <a:lnTo>
                  <a:pt x="2195098" y="231139"/>
                </a:lnTo>
                <a:lnTo>
                  <a:pt x="2195098" y="346708"/>
                </a:lnTo>
                <a:lnTo>
                  <a:pt x="2195098" y="462278"/>
                </a:lnTo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5" tIns="45697" rIns="91395" bIns="456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31142" y="2574634"/>
            <a:ext cx="1865078" cy="186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496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11496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3309150" y="3863214"/>
            <a:ext cx="1682374" cy="80682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"/>
          <p:cNvSpPr txBox="1"/>
          <p:nvPr/>
        </p:nvSpPr>
        <p:spPr>
          <a:xfrm>
            <a:off x="4714502" y="2700000"/>
            <a:ext cx="5730772" cy="1314735"/>
          </a:xfrm>
          <a:prstGeom prst="rect">
            <a:avLst/>
          </a:prstGeom>
          <a:noFill/>
        </p:spPr>
        <p:txBody>
          <a:bodyPr wrap="square" lIns="121873" tIns="60936" rIns="121873" bIns="6093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6600" b="1" spc="400" dirty="0">
                <a:solidFill>
                  <a:schemeClr val="bg1"/>
                </a:solidFill>
                <a:latin typeface="+mn-ea"/>
              </a:rPr>
              <a:t>关键技术</a:t>
            </a:r>
          </a:p>
        </p:txBody>
      </p:sp>
      <p:sp>
        <p:nvSpPr>
          <p:cNvPr id="33" name="等腰三角形 32"/>
          <p:cNvSpPr/>
          <p:nvPr/>
        </p:nvSpPr>
        <p:spPr>
          <a:xfrm rot="9233090">
            <a:off x="11348867" y="6014920"/>
            <a:ext cx="266912" cy="23014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4" name="等腰三角形 33"/>
          <p:cNvSpPr/>
          <p:nvPr/>
        </p:nvSpPr>
        <p:spPr>
          <a:xfrm rot="15569576">
            <a:off x="11658723" y="6460232"/>
            <a:ext cx="397318" cy="3424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 rot="21371394">
            <a:off x="10864536" y="5364521"/>
            <a:ext cx="266912" cy="23014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 rot="20868521">
            <a:off x="10475577" y="5686039"/>
            <a:ext cx="446708" cy="334694"/>
            <a:chOff x="2822785" y="1265179"/>
            <a:chExt cx="930073" cy="696693"/>
          </a:xfrm>
          <a:solidFill>
            <a:schemeClr val="accent2"/>
          </a:solidFill>
        </p:grpSpPr>
        <p:sp>
          <p:nvSpPr>
            <p:cNvPr id="42" name="等腰三角形 41"/>
            <p:cNvSpPr/>
            <p:nvPr/>
          </p:nvSpPr>
          <p:spPr>
            <a:xfrm rot="18941696">
              <a:off x="2822785" y="1265179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9480000">
              <a:off x="3485946" y="1731776"/>
              <a:ext cx="266912" cy="2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1587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297965" y="106145"/>
            <a:ext cx="5626576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2D050"/>
                </a:solidFill>
                <a:latin typeface="汉仪秀英体简" pitchFamily="49" charset="-122"/>
                <a:ea typeface="汉仪秀英体简" pitchFamily="49" charset="-122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关键技术与开发流程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8" y="740227"/>
            <a:ext cx="5314278" cy="43147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41" y="106145"/>
            <a:ext cx="5895727" cy="5708561"/>
          </a:xfrm>
          <a:prstGeom prst="rect">
            <a:avLst/>
          </a:prstGeom>
        </p:spPr>
      </p:pic>
      <p:sp>
        <p:nvSpPr>
          <p:cNvPr id="5" name="Google Shape;1010;p47"/>
          <p:cNvSpPr txBox="1">
            <a:spLocks/>
          </p:cNvSpPr>
          <p:nvPr/>
        </p:nvSpPr>
        <p:spPr>
          <a:xfrm>
            <a:off x="1823968" y="6539446"/>
            <a:ext cx="1753743" cy="22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altLang="zh-CN" dirty="0">
                <a:solidFill>
                  <a:schemeClr val="dk1"/>
                </a:solidFill>
              </a:rPr>
              <a:t>Bootstrap</a:t>
            </a:r>
            <a:r>
              <a:rPr lang="zh-CN" altLang="en-US" dirty="0">
                <a:solidFill>
                  <a:schemeClr val="dk1"/>
                </a:solidFill>
              </a:rPr>
              <a:t>前端框架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" name="Google Shape;1015;p47"/>
          <p:cNvSpPr/>
          <p:nvPr/>
        </p:nvSpPr>
        <p:spPr>
          <a:xfrm>
            <a:off x="1490994" y="6555943"/>
            <a:ext cx="207900" cy="2079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16;p47"/>
          <p:cNvSpPr txBox="1">
            <a:spLocks/>
          </p:cNvSpPr>
          <p:nvPr/>
        </p:nvSpPr>
        <p:spPr>
          <a:xfrm>
            <a:off x="1823968" y="6107596"/>
            <a:ext cx="1943856" cy="224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dirty="0" err="1">
                <a:solidFill>
                  <a:schemeClr val="dk1"/>
                </a:solidFill>
              </a:rPr>
              <a:t>S</a:t>
            </a:r>
            <a:r>
              <a:rPr lang="en-US" altLang="zh-CN" dirty="0" err="1">
                <a:solidFill>
                  <a:schemeClr val="dk1"/>
                </a:solidFill>
              </a:rPr>
              <a:t>pringBoot</a:t>
            </a:r>
            <a:r>
              <a:rPr lang="zh-CN" altLang="en-US" dirty="0">
                <a:solidFill>
                  <a:schemeClr val="dk1"/>
                </a:solidFill>
              </a:rPr>
              <a:t>后台架构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" name="Google Shape;1017;p47"/>
          <p:cNvSpPr/>
          <p:nvPr/>
        </p:nvSpPr>
        <p:spPr>
          <a:xfrm>
            <a:off x="1490994" y="6115844"/>
            <a:ext cx="207900" cy="2079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" name="Google Shape;1018;p47"/>
          <p:cNvSpPr/>
          <p:nvPr/>
        </p:nvSpPr>
        <p:spPr>
          <a:xfrm>
            <a:off x="1490994" y="5675744"/>
            <a:ext cx="207900" cy="2079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19;p47"/>
          <p:cNvSpPr txBox="1">
            <a:spLocks/>
          </p:cNvSpPr>
          <p:nvPr/>
        </p:nvSpPr>
        <p:spPr>
          <a:xfrm>
            <a:off x="1823968" y="5659244"/>
            <a:ext cx="1378989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altLang="zh-CN" dirty="0">
                <a:solidFill>
                  <a:schemeClr val="dk1"/>
                </a:solidFill>
              </a:rPr>
              <a:t>MySQL</a:t>
            </a:r>
            <a:r>
              <a:rPr lang="zh-CN" altLang="en-US" dirty="0">
                <a:solidFill>
                  <a:schemeClr val="dk1"/>
                </a:solidFill>
              </a:rPr>
              <a:t>数据库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1" name="Google Shape;1009;p47"/>
          <p:cNvSpPr txBox="1">
            <a:spLocks/>
          </p:cNvSpPr>
          <p:nvPr/>
        </p:nvSpPr>
        <p:spPr>
          <a:xfrm>
            <a:off x="4382329" y="6100950"/>
            <a:ext cx="1439614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zh-CN" altLang="en-US" dirty="0">
                <a:solidFill>
                  <a:schemeClr val="dk1"/>
                </a:solidFill>
              </a:rPr>
              <a:t>百度地图</a:t>
            </a:r>
            <a:r>
              <a:rPr lang="en-US" altLang="zh-CN" dirty="0">
                <a:solidFill>
                  <a:schemeClr val="dk1"/>
                </a:solidFill>
              </a:rPr>
              <a:t>API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2" name="Google Shape;1014;p47"/>
          <p:cNvSpPr/>
          <p:nvPr/>
        </p:nvSpPr>
        <p:spPr>
          <a:xfrm>
            <a:off x="4049354" y="6117452"/>
            <a:ext cx="207900" cy="2079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11;p47"/>
          <p:cNvSpPr txBox="1">
            <a:spLocks/>
          </p:cNvSpPr>
          <p:nvPr/>
        </p:nvSpPr>
        <p:spPr>
          <a:xfrm>
            <a:off x="4382329" y="6527199"/>
            <a:ext cx="13515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altLang="zh-CN" dirty="0" err="1">
                <a:solidFill>
                  <a:schemeClr val="dk1"/>
                </a:solidFill>
              </a:rPr>
              <a:t>Echarts</a:t>
            </a:r>
            <a:r>
              <a:rPr lang="zh-CN" altLang="en-US" dirty="0">
                <a:solidFill>
                  <a:schemeClr val="dk1"/>
                </a:solidFill>
              </a:rPr>
              <a:t>图表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4" name="Google Shape;1012;p47"/>
          <p:cNvSpPr/>
          <p:nvPr/>
        </p:nvSpPr>
        <p:spPr>
          <a:xfrm>
            <a:off x="4049354" y="6526900"/>
            <a:ext cx="207900" cy="2079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09;p47"/>
          <p:cNvSpPr txBox="1">
            <a:spLocks/>
          </p:cNvSpPr>
          <p:nvPr/>
        </p:nvSpPr>
        <p:spPr>
          <a:xfrm>
            <a:off x="6626561" y="5399039"/>
            <a:ext cx="1439614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dirty="0" err="1" smtClean="0">
                <a:solidFill>
                  <a:schemeClr val="dk1"/>
                </a:solidFill>
              </a:rPr>
              <a:t>Matlab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6" name="Google Shape;1014;p47"/>
          <p:cNvSpPr/>
          <p:nvPr/>
        </p:nvSpPr>
        <p:spPr>
          <a:xfrm>
            <a:off x="6293586" y="5415541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11;p47"/>
          <p:cNvSpPr txBox="1">
            <a:spLocks/>
          </p:cNvSpPr>
          <p:nvPr/>
        </p:nvSpPr>
        <p:spPr>
          <a:xfrm>
            <a:off x="6626561" y="5778927"/>
            <a:ext cx="13515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dirty="0" err="1" smtClean="0">
                <a:solidFill>
                  <a:schemeClr val="dk1"/>
                </a:solidFill>
              </a:rPr>
              <a:t>GeoDa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" name="Google Shape;1012;p47"/>
          <p:cNvSpPr/>
          <p:nvPr/>
        </p:nvSpPr>
        <p:spPr>
          <a:xfrm>
            <a:off x="6293586" y="5795429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11;p47"/>
          <p:cNvSpPr txBox="1">
            <a:spLocks/>
          </p:cNvSpPr>
          <p:nvPr/>
        </p:nvSpPr>
        <p:spPr>
          <a:xfrm>
            <a:off x="6626561" y="6158815"/>
            <a:ext cx="13515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dirty="0" smtClean="0">
                <a:solidFill>
                  <a:schemeClr val="dk1"/>
                </a:solidFill>
              </a:rPr>
              <a:t>ArcGIS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Google Shape;1012;p47"/>
          <p:cNvSpPr/>
          <p:nvPr/>
        </p:nvSpPr>
        <p:spPr>
          <a:xfrm>
            <a:off x="6293586" y="6175317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09;p47"/>
          <p:cNvSpPr txBox="1">
            <a:spLocks/>
          </p:cNvSpPr>
          <p:nvPr/>
        </p:nvSpPr>
        <p:spPr>
          <a:xfrm>
            <a:off x="6626561" y="6538704"/>
            <a:ext cx="1439614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altLang="zh-CN" dirty="0" smtClean="0">
                <a:solidFill>
                  <a:schemeClr val="dk1"/>
                </a:solidFill>
              </a:rPr>
              <a:t>Python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3" name="Google Shape;1014;p47"/>
          <p:cNvSpPr/>
          <p:nvPr/>
        </p:nvSpPr>
        <p:spPr>
          <a:xfrm>
            <a:off x="6293586" y="6555206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09;p47"/>
          <p:cNvSpPr txBox="1">
            <a:spLocks/>
          </p:cNvSpPr>
          <p:nvPr/>
        </p:nvSpPr>
        <p:spPr>
          <a:xfrm>
            <a:off x="6626561" y="5019151"/>
            <a:ext cx="1439614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rgbClr val="20124D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dirty="0" smtClean="0">
                <a:solidFill>
                  <a:schemeClr val="dk1"/>
                </a:solidFill>
              </a:rPr>
              <a:t>R</a:t>
            </a:r>
            <a:r>
              <a:rPr lang="zh-CN" altLang="en-US" dirty="0" smtClean="0">
                <a:solidFill>
                  <a:schemeClr val="dk1"/>
                </a:solidFill>
              </a:rPr>
              <a:t>语言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5" name="Google Shape;1014;p47"/>
          <p:cNvSpPr/>
          <p:nvPr/>
        </p:nvSpPr>
        <p:spPr>
          <a:xfrm>
            <a:off x="6293586" y="5035653"/>
            <a:ext cx="207900" cy="20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3092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1"/>
  <p:tag name="ISPRING_ULTRA_SCORM_COURSE_ID" val="5DAF2E25-EA18-41A1-8480-6F9B328187E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ULTRA_SCORM_SLIDE_COUNT" val="1"/>
  <p:tag name="ISPRING_SCORM_RATE_QUIZZES" val="0"/>
  <p:tag name="ISPRING_SCORM_PASSING_SCORE" val="2.702703"/>
  <p:tag name="ISPRING_PRESENTATION_TITLE" val="20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自定义 464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C00000"/>
      </a:accent1>
      <a:accent2>
        <a:srgbClr val="08486C"/>
      </a:accent2>
      <a:accent3>
        <a:srgbClr val="C00000"/>
      </a:accent3>
      <a:accent4>
        <a:srgbClr val="08486C"/>
      </a:accent4>
      <a:accent5>
        <a:srgbClr val="C00000"/>
      </a:accent5>
      <a:accent6>
        <a:srgbClr val="08486C"/>
      </a:accent6>
      <a:hlink>
        <a:srgbClr val="F49100"/>
      </a:hlink>
      <a:folHlink>
        <a:srgbClr val="85DFD0"/>
      </a:folHlink>
    </a:clrScheme>
    <a:fontScheme name="自定义 16">
      <a:majorFont>
        <a:latin typeface="Franklin Gothic Medium"/>
        <a:ea typeface="方正尚酷简体"/>
        <a:cs typeface=""/>
      </a:majorFont>
      <a:minorFont>
        <a:latin typeface="Franklin Gothic Book"/>
        <a:ea typeface="方正尚酷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1332</Words>
  <Application>Microsoft Office PowerPoint</Application>
  <PresentationFormat>宽屏</PresentationFormat>
  <Paragraphs>319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Abel</vt:lpstr>
      <vt:lpstr>Roboto</vt:lpstr>
      <vt:lpstr>Staatliches</vt:lpstr>
      <vt:lpstr>方正大标宋简体</vt:lpstr>
      <vt:lpstr>方正尚酷简体</vt:lpstr>
      <vt:lpstr>方正正中黑简体</vt:lpstr>
      <vt:lpstr>汉仪秀英体简</vt:lpstr>
      <vt:lpstr>经典行楷繁</vt:lpstr>
      <vt:lpstr>宋体</vt:lpstr>
      <vt:lpstr>微软雅黑</vt:lpstr>
      <vt:lpstr>Arial</vt:lpstr>
      <vt:lpstr>Calibri</vt:lpstr>
      <vt:lpstr>Cambria Math</vt:lpstr>
      <vt:lpstr>Franklin Gothic Book</vt:lpstr>
      <vt:lpstr>Franklin Gothic Medium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Yuhan jiang</dc:creator>
  <cp:lastModifiedBy>jiang Yuhan</cp:lastModifiedBy>
  <cp:revision>67</cp:revision>
  <dcterms:created xsi:type="dcterms:W3CDTF">2016-07-17T01:36:55Z</dcterms:created>
  <dcterms:modified xsi:type="dcterms:W3CDTF">2020-06-25T13:56:18Z</dcterms:modified>
</cp:coreProperties>
</file>